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64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697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406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73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07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95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856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87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63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75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60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1CFD0-B340-4E41-81A6-83136B5C7991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DED77-B2D4-4863-97D8-2109FFF140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599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7566" y="365125"/>
            <a:ext cx="11926388" cy="1325563"/>
          </a:xfrm>
        </p:spPr>
        <p:txBody>
          <a:bodyPr>
            <a:normAutofit/>
          </a:bodyPr>
          <a:lstStyle/>
          <a:p>
            <a:r>
              <a:rPr lang="fi-FI" sz="4000" dirty="0" smtClean="0"/>
              <a:t>Muodolliset subjektit – täyttävät S-paikan </a:t>
            </a:r>
            <a:r>
              <a:rPr lang="fi-FI" sz="4000" dirty="0" err="1" smtClean="0"/>
              <a:t>SPOTPA:ssa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IT</a:t>
            </a:r>
          </a:p>
          <a:p>
            <a:pPr>
              <a:buFontTx/>
              <a:buChar char="-"/>
            </a:pPr>
            <a:r>
              <a:rPr lang="fi-FI" dirty="0" smtClean="0"/>
              <a:t>Aika</a:t>
            </a:r>
          </a:p>
          <a:p>
            <a:pPr>
              <a:buFontTx/>
              <a:buChar char="-"/>
            </a:pPr>
            <a:r>
              <a:rPr lang="fi-FI" dirty="0" smtClean="0"/>
              <a:t>Välimatka</a:t>
            </a:r>
          </a:p>
          <a:p>
            <a:pPr>
              <a:buFontTx/>
              <a:buChar char="-"/>
            </a:pPr>
            <a:r>
              <a:rPr lang="fi-FI" dirty="0" smtClean="0"/>
              <a:t>Mielipide</a:t>
            </a:r>
          </a:p>
          <a:p>
            <a:pPr>
              <a:buFontTx/>
              <a:buChar char="-"/>
            </a:pPr>
            <a:r>
              <a:rPr lang="fi-FI" dirty="0" smtClean="0"/>
              <a:t>Sää (adjektiivi + verbi)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it is </a:t>
            </a:r>
            <a:r>
              <a:rPr lang="fi-FI" dirty="0" err="1" smtClean="0"/>
              <a:t>rainy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	it is </a:t>
            </a:r>
            <a:r>
              <a:rPr lang="fi-FI" dirty="0" err="1" smtClean="0"/>
              <a:t>raining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 ”spottivalo”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THERE</a:t>
            </a:r>
          </a:p>
          <a:p>
            <a:pPr>
              <a:buFontTx/>
              <a:buChar char="-"/>
            </a:pPr>
            <a:r>
              <a:rPr lang="fi-FI" dirty="0" smtClean="0"/>
              <a:t>Kun jossakin on jotakin</a:t>
            </a:r>
          </a:p>
          <a:p>
            <a:pPr>
              <a:buFontTx/>
              <a:buChar char="-"/>
            </a:pPr>
            <a:endParaRPr lang="fi-FI" dirty="0"/>
          </a:p>
          <a:p>
            <a:pPr>
              <a:buFontTx/>
              <a:buChar char="-"/>
            </a:pPr>
            <a:r>
              <a:rPr lang="fi-FI" dirty="0" smtClean="0"/>
              <a:t>Muista </a:t>
            </a:r>
            <a:r>
              <a:rPr lang="fi-FI" dirty="0" err="1" smtClean="0"/>
              <a:t>there</a:t>
            </a:r>
            <a:r>
              <a:rPr lang="fi-FI" dirty="0" smtClean="0"/>
              <a:t> is TAI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756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Muodolliset subjektit – täyttävät S-paikan SPOTPA:ssa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Muodolliset subjektit – täyttävät S-paikan SPOTPA:ssa</dc:title>
  <dc:creator>Franzon Päivi</dc:creator>
  <cp:lastModifiedBy>Franzon Päivi</cp:lastModifiedBy>
  <cp:revision>1</cp:revision>
  <dcterms:created xsi:type="dcterms:W3CDTF">2019-03-04T10:55:18Z</dcterms:created>
  <dcterms:modified xsi:type="dcterms:W3CDTF">2019-03-04T10:55:22Z</dcterms:modified>
</cp:coreProperties>
</file>