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6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939D-7CB2-4644-941A-BF299E4A96C5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0307-3E8A-42F9-AD17-1FB2F9520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3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939D-7CB2-4644-941A-BF299E4A96C5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0307-3E8A-42F9-AD17-1FB2F9520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63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939D-7CB2-4644-941A-BF299E4A96C5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0307-3E8A-42F9-AD17-1FB2F9520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27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939D-7CB2-4644-941A-BF299E4A96C5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0307-3E8A-42F9-AD17-1FB2F9520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79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939D-7CB2-4644-941A-BF299E4A96C5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0307-3E8A-42F9-AD17-1FB2F9520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249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939D-7CB2-4644-941A-BF299E4A96C5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0307-3E8A-42F9-AD17-1FB2F9520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97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939D-7CB2-4644-941A-BF299E4A96C5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0307-3E8A-42F9-AD17-1FB2F9520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985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939D-7CB2-4644-941A-BF299E4A96C5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0307-3E8A-42F9-AD17-1FB2F9520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5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939D-7CB2-4644-941A-BF299E4A96C5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0307-3E8A-42F9-AD17-1FB2F9520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71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939D-7CB2-4644-941A-BF299E4A96C5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0307-3E8A-42F9-AD17-1FB2F9520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939D-7CB2-4644-941A-BF299E4A96C5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0307-3E8A-42F9-AD17-1FB2F9520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76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2939D-7CB2-4644-941A-BF299E4A96C5}" type="datetimeFigureOut">
              <a:rPr lang="en-GB" smtClean="0"/>
              <a:t>02/10/2021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40307-3E8A-42F9-AD17-1FB2F9520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32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Käy</a:t>
            </a:r>
            <a:r>
              <a:rPr lang="en-GB" b="1" dirty="0" smtClean="0"/>
              <a:t> </a:t>
            </a:r>
            <a:r>
              <a:rPr lang="en-GB" b="1" dirty="0" err="1" smtClean="0"/>
              <a:t>parisi</a:t>
            </a:r>
            <a:r>
              <a:rPr lang="en-GB" b="1" dirty="0" smtClean="0"/>
              <a:t> </a:t>
            </a:r>
            <a:r>
              <a:rPr lang="en-GB" b="1" dirty="0" err="1" smtClean="0"/>
              <a:t>kanssa</a:t>
            </a:r>
            <a:r>
              <a:rPr lang="en-GB" b="1" dirty="0" smtClean="0"/>
              <a:t> </a:t>
            </a:r>
            <a:r>
              <a:rPr lang="en-GB" b="1" dirty="0" err="1" smtClean="0"/>
              <a:t>sisältö</a:t>
            </a:r>
            <a:r>
              <a:rPr lang="en-GB" b="1" dirty="0" smtClean="0"/>
              <a:t> </a:t>
            </a:r>
            <a:r>
              <a:rPr lang="en-GB" b="1" dirty="0" err="1" smtClean="0"/>
              <a:t>läpi</a:t>
            </a:r>
            <a:r>
              <a:rPr lang="en-GB" b="1" dirty="0" smtClean="0"/>
              <a:t> </a:t>
            </a:r>
            <a:r>
              <a:rPr lang="en-GB" b="1" dirty="0" err="1" smtClean="0"/>
              <a:t>suomeksi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GB" dirty="0" err="1" smtClean="0"/>
              <a:t>Kuka</a:t>
            </a:r>
            <a:r>
              <a:rPr lang="en-GB" dirty="0" smtClean="0"/>
              <a:t> on </a:t>
            </a:r>
            <a:r>
              <a:rPr lang="en-GB" dirty="0" err="1" smtClean="0"/>
              <a:t>Alem</a:t>
            </a:r>
            <a:r>
              <a:rPr lang="en-GB" dirty="0" smtClean="0"/>
              <a:t>?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Millainen</a:t>
            </a:r>
            <a:r>
              <a:rPr lang="en-GB" dirty="0" smtClean="0"/>
              <a:t> </a:t>
            </a:r>
            <a:r>
              <a:rPr lang="en-GB" dirty="0" err="1" smtClean="0"/>
              <a:t>tilanne</a:t>
            </a:r>
            <a:r>
              <a:rPr lang="en-GB" dirty="0" smtClean="0"/>
              <a:t> on </a:t>
            </a:r>
            <a:r>
              <a:rPr lang="en-GB" dirty="0" err="1" smtClean="0"/>
              <a:t>Alemin</a:t>
            </a:r>
            <a:r>
              <a:rPr lang="en-GB" dirty="0" smtClean="0"/>
              <a:t> </a:t>
            </a:r>
            <a:r>
              <a:rPr lang="en-GB" dirty="0" err="1" smtClean="0"/>
              <a:t>kotimaassa</a:t>
            </a:r>
            <a:r>
              <a:rPr lang="en-GB" dirty="0" smtClean="0"/>
              <a:t>?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Kuka</a:t>
            </a:r>
            <a:r>
              <a:rPr lang="en-GB" dirty="0" smtClean="0"/>
              <a:t> on </a:t>
            </a:r>
            <a:r>
              <a:rPr lang="en-GB" dirty="0" err="1" smtClean="0"/>
              <a:t>ensimmäinen</a:t>
            </a:r>
            <a:r>
              <a:rPr lang="en-GB" dirty="0" smtClean="0"/>
              <a:t> </a:t>
            </a:r>
            <a:r>
              <a:rPr lang="en-GB" dirty="0" err="1" smtClean="0"/>
              <a:t>Alemin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hänen</a:t>
            </a:r>
            <a:r>
              <a:rPr lang="en-GB" dirty="0" smtClean="0"/>
              <a:t> </a:t>
            </a:r>
            <a:r>
              <a:rPr lang="en-GB" dirty="0" err="1" smtClean="0"/>
              <a:t>isänsä</a:t>
            </a:r>
            <a:r>
              <a:rPr lang="en-GB" dirty="0" smtClean="0"/>
              <a:t> </a:t>
            </a:r>
            <a:r>
              <a:rPr lang="en-GB" dirty="0" err="1" smtClean="0"/>
              <a:t>tapaama</a:t>
            </a:r>
            <a:r>
              <a:rPr lang="en-GB" dirty="0" smtClean="0"/>
              <a:t> </a:t>
            </a:r>
            <a:r>
              <a:rPr lang="en-GB" dirty="0" err="1" smtClean="0"/>
              <a:t>lentokenttävirkailija</a:t>
            </a:r>
            <a:r>
              <a:rPr lang="en-GB" dirty="0" smtClean="0"/>
              <a:t>?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Miksi</a:t>
            </a:r>
            <a:r>
              <a:rPr lang="en-GB" dirty="0" smtClean="0"/>
              <a:t> </a:t>
            </a:r>
            <a:r>
              <a:rPr lang="en-GB" dirty="0" err="1" smtClean="0"/>
              <a:t>Alemin</a:t>
            </a:r>
            <a:r>
              <a:rPr lang="en-GB" dirty="0" smtClean="0"/>
              <a:t> </a:t>
            </a:r>
            <a:r>
              <a:rPr lang="en-GB" dirty="0" err="1" smtClean="0"/>
              <a:t>mielestä</a:t>
            </a:r>
            <a:r>
              <a:rPr lang="en-GB" dirty="0" smtClean="0"/>
              <a:t> </a:t>
            </a:r>
            <a:r>
              <a:rPr lang="en-GB" dirty="0" err="1" smtClean="0"/>
              <a:t>maahanmuuttoviranomaisella</a:t>
            </a:r>
            <a:r>
              <a:rPr lang="en-GB" dirty="0" smtClean="0"/>
              <a:t> </a:t>
            </a:r>
            <a:r>
              <a:rPr lang="en-GB" dirty="0" err="1" smtClean="0"/>
              <a:t>oli</a:t>
            </a:r>
            <a:r>
              <a:rPr lang="en-GB" dirty="0" smtClean="0"/>
              <a:t> </a:t>
            </a:r>
            <a:r>
              <a:rPr lang="en-GB" dirty="0" err="1" smtClean="0"/>
              <a:t>jokin</a:t>
            </a:r>
            <a:r>
              <a:rPr lang="en-GB" dirty="0" smtClean="0"/>
              <a:t> </a:t>
            </a:r>
            <a:r>
              <a:rPr lang="en-GB" dirty="0" err="1" smtClean="0"/>
              <a:t>pielessä</a:t>
            </a:r>
            <a:r>
              <a:rPr lang="en-GB" dirty="0" smtClean="0"/>
              <a:t>?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Miksi</a:t>
            </a:r>
            <a:r>
              <a:rPr lang="en-GB" dirty="0" smtClean="0"/>
              <a:t> </a:t>
            </a:r>
            <a:r>
              <a:rPr lang="en-GB" dirty="0" err="1" smtClean="0"/>
              <a:t>Alem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saanut</a:t>
            </a:r>
            <a:r>
              <a:rPr lang="en-GB" dirty="0" smtClean="0"/>
              <a:t> </a:t>
            </a:r>
            <a:r>
              <a:rPr lang="en-GB" dirty="0" err="1" smtClean="0"/>
              <a:t>puhua</a:t>
            </a:r>
            <a:r>
              <a:rPr lang="en-GB" dirty="0" smtClean="0"/>
              <a:t> </a:t>
            </a:r>
            <a:r>
              <a:rPr lang="en-GB" dirty="0" err="1" smtClean="0"/>
              <a:t>äidinkieltään</a:t>
            </a:r>
            <a:r>
              <a:rPr lang="en-GB" dirty="0" smtClean="0"/>
              <a:t>?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Mitä</a:t>
            </a:r>
            <a:r>
              <a:rPr lang="en-GB" dirty="0" smtClean="0"/>
              <a:t> </a:t>
            </a:r>
            <a:r>
              <a:rPr lang="en-GB" dirty="0" err="1" smtClean="0"/>
              <a:t>lentokenttä</a:t>
            </a:r>
            <a:r>
              <a:rPr lang="en-GB" dirty="0" smtClean="0"/>
              <a:t> </a:t>
            </a:r>
            <a:r>
              <a:rPr lang="en-GB" dirty="0" err="1" smtClean="0"/>
              <a:t>muistutti</a:t>
            </a:r>
            <a:r>
              <a:rPr lang="en-GB" dirty="0" smtClean="0"/>
              <a:t> </a:t>
            </a:r>
            <a:r>
              <a:rPr lang="en-GB" dirty="0" err="1" smtClean="0"/>
              <a:t>Alemin</a:t>
            </a:r>
            <a:r>
              <a:rPr lang="en-GB" dirty="0" smtClean="0"/>
              <a:t> </a:t>
            </a:r>
            <a:r>
              <a:rPr lang="en-GB" dirty="0" err="1" smtClean="0"/>
              <a:t>mielestä</a:t>
            </a:r>
            <a:r>
              <a:rPr lang="en-GB" dirty="0" smtClean="0"/>
              <a:t>?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Millainen</a:t>
            </a:r>
            <a:r>
              <a:rPr lang="en-GB" dirty="0" smtClean="0"/>
              <a:t> </a:t>
            </a:r>
            <a:r>
              <a:rPr lang="en-GB" dirty="0" err="1" smtClean="0"/>
              <a:t>tunnelma</a:t>
            </a:r>
            <a:r>
              <a:rPr lang="en-GB" dirty="0" smtClean="0"/>
              <a:t> </a:t>
            </a:r>
            <a:r>
              <a:rPr lang="en-GB" dirty="0" err="1" smtClean="0"/>
              <a:t>tullitarkastuksessa</a:t>
            </a:r>
            <a:r>
              <a:rPr lang="en-GB" dirty="0" smtClean="0"/>
              <a:t> </a:t>
            </a:r>
            <a:r>
              <a:rPr lang="en-GB" dirty="0" err="1" smtClean="0"/>
              <a:t>oli</a:t>
            </a:r>
            <a:r>
              <a:rPr lang="en-GB" dirty="0" smtClean="0"/>
              <a:t>?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Mitä</a:t>
            </a:r>
            <a:r>
              <a:rPr lang="en-GB" dirty="0" smtClean="0"/>
              <a:t> </a:t>
            </a:r>
            <a:r>
              <a:rPr lang="en-GB" dirty="0" err="1" smtClean="0"/>
              <a:t>rutiinikysymyksiä</a:t>
            </a:r>
            <a:r>
              <a:rPr lang="en-GB" dirty="0" smtClean="0"/>
              <a:t> </a:t>
            </a:r>
            <a:r>
              <a:rPr lang="en-GB" dirty="0" err="1" smtClean="0"/>
              <a:t>tullivirkailija</a:t>
            </a:r>
            <a:r>
              <a:rPr lang="en-GB" dirty="0" smtClean="0"/>
              <a:t> </a:t>
            </a:r>
            <a:r>
              <a:rPr lang="en-GB" dirty="0" err="1" smtClean="0"/>
              <a:t>teki</a:t>
            </a:r>
            <a:r>
              <a:rPr lang="en-GB" dirty="0" smtClean="0"/>
              <a:t>?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Mikä</a:t>
            </a:r>
            <a:r>
              <a:rPr lang="en-GB" dirty="0" smtClean="0"/>
              <a:t> </a:t>
            </a:r>
            <a:r>
              <a:rPr lang="en-GB" dirty="0" err="1" smtClean="0"/>
              <a:t>hämmästytti</a:t>
            </a:r>
            <a:r>
              <a:rPr lang="en-GB" dirty="0" smtClean="0"/>
              <a:t> </a:t>
            </a:r>
            <a:r>
              <a:rPr lang="en-GB" dirty="0" err="1" smtClean="0"/>
              <a:t>tullivirkailijaa</a:t>
            </a:r>
            <a:r>
              <a:rPr lang="en-GB" dirty="0" smtClean="0"/>
              <a:t>?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Millainen</a:t>
            </a:r>
            <a:r>
              <a:rPr lang="en-GB" dirty="0" smtClean="0"/>
              <a:t> </a:t>
            </a:r>
            <a:r>
              <a:rPr lang="en-GB" dirty="0" err="1" smtClean="0"/>
              <a:t>mielikuva</a:t>
            </a:r>
            <a:r>
              <a:rPr lang="en-GB" dirty="0" smtClean="0"/>
              <a:t> </a:t>
            </a:r>
            <a:r>
              <a:rPr lang="en-GB" dirty="0" err="1" smtClean="0"/>
              <a:t>Alemille</a:t>
            </a:r>
            <a:r>
              <a:rPr lang="en-GB" dirty="0" smtClean="0"/>
              <a:t> </a:t>
            </a:r>
            <a:r>
              <a:rPr lang="en-GB" dirty="0" err="1" smtClean="0"/>
              <a:t>tuli</a:t>
            </a:r>
            <a:r>
              <a:rPr lang="en-GB" dirty="0" smtClean="0"/>
              <a:t> </a:t>
            </a:r>
            <a:r>
              <a:rPr lang="en-GB" dirty="0" err="1" smtClean="0"/>
              <a:t>virkailijasta</a:t>
            </a:r>
            <a:r>
              <a:rPr lang="en-GB" dirty="0" smtClean="0"/>
              <a:t>?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Miksi</a:t>
            </a:r>
            <a:r>
              <a:rPr lang="en-GB" dirty="0" smtClean="0"/>
              <a:t> </a:t>
            </a:r>
            <a:r>
              <a:rPr lang="en-GB" dirty="0" err="1" smtClean="0"/>
              <a:t>Alem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puhunut</a:t>
            </a:r>
            <a:r>
              <a:rPr lang="en-GB" dirty="0" smtClean="0"/>
              <a:t> </a:t>
            </a:r>
            <a:r>
              <a:rPr lang="en-GB" dirty="0" err="1" smtClean="0"/>
              <a:t>virkailijan</a:t>
            </a:r>
            <a:r>
              <a:rPr lang="en-GB" dirty="0" smtClean="0"/>
              <a:t> </a:t>
            </a:r>
            <a:r>
              <a:rPr lang="en-GB" dirty="0" err="1" smtClean="0"/>
              <a:t>kanssa</a:t>
            </a:r>
            <a:r>
              <a:rPr lang="en-GB" dirty="0" smtClean="0"/>
              <a:t> </a:t>
            </a:r>
            <a:r>
              <a:rPr lang="en-GB" dirty="0" err="1" smtClean="0"/>
              <a:t>englantia</a:t>
            </a:r>
            <a:r>
              <a:rPr lang="en-GB" dirty="0" smtClean="0"/>
              <a:t>?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Kuka</a:t>
            </a:r>
            <a:r>
              <a:rPr lang="en-GB" dirty="0" smtClean="0"/>
              <a:t> </a:t>
            </a:r>
            <a:r>
              <a:rPr lang="en-GB" dirty="0" err="1" smtClean="0"/>
              <a:t>pakkasi</a:t>
            </a:r>
            <a:r>
              <a:rPr lang="en-GB" dirty="0" smtClean="0"/>
              <a:t> </a:t>
            </a:r>
            <a:r>
              <a:rPr lang="en-GB" dirty="0" err="1" smtClean="0"/>
              <a:t>tavarat</a:t>
            </a:r>
            <a:r>
              <a:rPr lang="en-GB" dirty="0" smtClean="0"/>
              <a:t> </a:t>
            </a:r>
            <a:r>
              <a:rPr lang="en-GB" dirty="0" err="1" smtClean="0"/>
              <a:t>takaisin</a:t>
            </a:r>
            <a:r>
              <a:rPr lang="en-GB" dirty="0" smtClean="0"/>
              <a:t> </a:t>
            </a:r>
            <a:r>
              <a:rPr lang="en-GB" dirty="0" err="1" smtClean="0"/>
              <a:t>matkalaukkuihin</a:t>
            </a:r>
            <a:r>
              <a:rPr lang="en-GB" smtClean="0"/>
              <a:t>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258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Laajakuva</PresentationFormat>
  <Paragraphs>13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Käy parisi kanssa sisältö läpi suomeksi 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Käy parisi kanssa sisältö läpi suomeksi </dc:title>
  <dc:creator>Franzon Päivi</dc:creator>
  <cp:lastModifiedBy>Franzon Päivi</cp:lastModifiedBy>
  <cp:revision>1</cp:revision>
  <dcterms:created xsi:type="dcterms:W3CDTF">2021-10-02T16:24:02Z</dcterms:created>
  <dcterms:modified xsi:type="dcterms:W3CDTF">2021-10-02T16:24:58Z</dcterms:modified>
</cp:coreProperties>
</file>