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 snapToGrid="0">
      <p:cViewPr varScale="1">
        <p:scale>
          <a:sx n="52" d="100"/>
          <a:sy n="52" d="100"/>
        </p:scale>
        <p:origin x="58" y="1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B95F-DA18-464B-84CB-4DF5BC042171}" type="datetimeFigureOut">
              <a:rPr lang="fi-FI" smtClean="0"/>
              <a:t>24.1.2022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E4A96-9436-4717-B754-5B955B46E2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42775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B95F-DA18-464B-84CB-4DF5BC042171}" type="datetimeFigureOut">
              <a:rPr lang="fi-FI" smtClean="0"/>
              <a:t>24.1.2022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E4A96-9436-4717-B754-5B955B46E2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6443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B95F-DA18-464B-84CB-4DF5BC042171}" type="datetimeFigureOut">
              <a:rPr lang="fi-FI" smtClean="0"/>
              <a:t>24.1.2022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E4A96-9436-4717-B754-5B955B46E2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0669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B95F-DA18-464B-84CB-4DF5BC042171}" type="datetimeFigureOut">
              <a:rPr lang="fi-FI" smtClean="0"/>
              <a:t>24.1.2022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E4A96-9436-4717-B754-5B955B46E2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28124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B95F-DA18-464B-84CB-4DF5BC042171}" type="datetimeFigureOut">
              <a:rPr lang="fi-FI" smtClean="0"/>
              <a:t>24.1.2022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E4A96-9436-4717-B754-5B955B46E2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19437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B95F-DA18-464B-84CB-4DF5BC042171}" type="datetimeFigureOut">
              <a:rPr lang="fi-FI" smtClean="0"/>
              <a:t>24.1.2022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E4A96-9436-4717-B754-5B955B46E2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61036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B95F-DA18-464B-84CB-4DF5BC042171}" type="datetimeFigureOut">
              <a:rPr lang="fi-FI" smtClean="0"/>
              <a:t>24.1.2022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E4A96-9436-4717-B754-5B955B46E2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74455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B95F-DA18-464B-84CB-4DF5BC042171}" type="datetimeFigureOut">
              <a:rPr lang="fi-FI" smtClean="0"/>
              <a:t>24.1.2022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E4A96-9436-4717-B754-5B955B46E2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68809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B95F-DA18-464B-84CB-4DF5BC042171}" type="datetimeFigureOut">
              <a:rPr lang="fi-FI" smtClean="0"/>
              <a:t>24.1.2022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E4A96-9436-4717-B754-5B955B46E2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6886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B95F-DA18-464B-84CB-4DF5BC042171}" type="datetimeFigureOut">
              <a:rPr lang="fi-FI" smtClean="0"/>
              <a:t>24.1.2022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E4A96-9436-4717-B754-5B955B46E2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2596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B95F-DA18-464B-84CB-4DF5BC042171}" type="datetimeFigureOut">
              <a:rPr lang="fi-FI" smtClean="0"/>
              <a:t>24.1.2022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E4A96-9436-4717-B754-5B955B46E2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68791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EB95F-DA18-464B-84CB-4DF5BC042171}" type="datetimeFigureOut">
              <a:rPr lang="fi-FI" smtClean="0"/>
              <a:t>24.1.2022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E4A96-9436-4717-B754-5B955B46E2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2057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A 10-minute-story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Who is Ethan?</a:t>
            </a:r>
            <a:endParaRPr lang="fi-FI" dirty="0" smtClean="0"/>
          </a:p>
          <a:p>
            <a:pPr lvl="0"/>
            <a:r>
              <a:rPr lang="en-US" dirty="0" smtClean="0"/>
              <a:t>Why is he crying?</a:t>
            </a:r>
            <a:endParaRPr lang="fi-FI" dirty="0" smtClean="0"/>
          </a:p>
          <a:p>
            <a:pPr lvl="0"/>
            <a:r>
              <a:rPr lang="en-US" dirty="0" smtClean="0"/>
              <a:t>What is he going to do about it?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6432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A </a:t>
            </a:r>
            <a:r>
              <a:rPr lang="en-GB" b="1" dirty="0" smtClean="0"/>
              <a:t>10-minute story, vol. </a:t>
            </a:r>
            <a:r>
              <a:rPr lang="en-GB" b="1" smtClean="0"/>
              <a:t>2</a:t>
            </a:r>
            <a:endParaRPr lang="en-GB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Who is X?</a:t>
            </a:r>
          </a:p>
          <a:p>
            <a:r>
              <a:rPr lang="en-GB" dirty="0" smtClean="0"/>
              <a:t>Who is Y?</a:t>
            </a:r>
          </a:p>
          <a:p>
            <a:r>
              <a:rPr lang="en-GB" dirty="0" smtClean="0"/>
              <a:t>Why does X burst out </a:t>
            </a:r>
            <a:r>
              <a:rPr lang="en-GB" dirty="0" smtClean="0"/>
              <a:t>laughing/become furious </a:t>
            </a:r>
            <a:r>
              <a:rPr lang="en-GB" dirty="0" smtClean="0"/>
              <a:t>when </a:t>
            </a:r>
            <a:r>
              <a:rPr lang="en-GB" dirty="0" smtClean="0"/>
              <a:t>Y </a:t>
            </a:r>
            <a:r>
              <a:rPr lang="en-GB" dirty="0" smtClean="0"/>
              <a:t>hands </a:t>
            </a:r>
            <a:r>
              <a:rPr lang="en-GB" dirty="0" smtClean="0"/>
              <a:t>them an </a:t>
            </a:r>
            <a:r>
              <a:rPr lang="en-GB" dirty="0" smtClean="0"/>
              <a:t>apple?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825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49</Words>
  <Application>Microsoft Office PowerPoint</Application>
  <PresentationFormat>Laajakuva</PresentationFormat>
  <Paragraphs>8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Office-teema</vt:lpstr>
      <vt:lpstr>A 10-minute-story</vt:lpstr>
      <vt:lpstr>A 10-minute story, vol. 2</vt:lpstr>
    </vt:vector>
  </TitlesOfParts>
  <Company>Kouvolan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Illustrating Music with Words</dc:title>
  <dc:creator>Franzon Päivi</dc:creator>
  <cp:lastModifiedBy>Franzon Päivi</cp:lastModifiedBy>
  <cp:revision>3</cp:revision>
  <dcterms:created xsi:type="dcterms:W3CDTF">2022-01-13T17:18:55Z</dcterms:created>
  <dcterms:modified xsi:type="dcterms:W3CDTF">2022-01-24T17:00:45Z</dcterms:modified>
</cp:coreProperties>
</file>