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1" r:id="rId5"/>
    <p:sldId id="265" r:id="rId6"/>
    <p:sldId id="26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1" autoAdjust="0"/>
    <p:restoredTop sz="94660"/>
  </p:normalViewPr>
  <p:slideViewPr>
    <p:cSldViewPr snapToGrid="0">
      <p:cViewPr varScale="1">
        <p:scale>
          <a:sx n="47" d="100"/>
          <a:sy n="47" d="100"/>
        </p:scale>
        <p:origin x="67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0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3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2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11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0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9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3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04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4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3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43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51D85-4637-4365-8401-0E6D3E1B175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AF78-B453-4332-9104-DD1D6EE3F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09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Monologues</a:t>
            </a:r>
            <a:endParaRPr lang="en-GB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Monologues and streams of consciousness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08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062446"/>
          </a:xfrm>
        </p:spPr>
        <p:txBody>
          <a:bodyPr/>
          <a:lstStyle/>
          <a:p>
            <a:r>
              <a:rPr lang="en-GB" b="1" dirty="0"/>
              <a:t>Point of view of the narrator: </a:t>
            </a:r>
            <a:r>
              <a:rPr lang="en-GB" b="1" dirty="0" smtClean="0"/>
              <a:t>first person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54331"/>
            <a:ext cx="10515600" cy="5161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First </a:t>
            </a:r>
            <a:r>
              <a:rPr lang="en-GB" b="1" dirty="0"/>
              <a:t>person narration </a:t>
            </a:r>
            <a:r>
              <a:rPr lang="en-GB" b="1" dirty="0" smtClean="0"/>
              <a:t>– dynamic and effective</a:t>
            </a:r>
            <a:endParaRPr lang="en-GB" b="1" dirty="0"/>
          </a:p>
          <a:p>
            <a:pPr>
              <a:buFontTx/>
              <a:buChar char="-"/>
            </a:pPr>
            <a:r>
              <a:rPr lang="en-GB" dirty="0"/>
              <a:t>The story is told from the </a:t>
            </a:r>
            <a:r>
              <a:rPr lang="en-GB" dirty="0" err="1"/>
              <a:t>PoV</a:t>
            </a:r>
            <a:r>
              <a:rPr lang="en-GB" dirty="0"/>
              <a:t> of an “I”, who is describing and </a:t>
            </a:r>
            <a:r>
              <a:rPr lang="en-GB" b="1" dirty="0"/>
              <a:t>experiencing the world from his/her perspective</a:t>
            </a:r>
            <a:r>
              <a:rPr lang="en-GB" dirty="0"/>
              <a:t>.</a:t>
            </a:r>
          </a:p>
          <a:p>
            <a:pPr>
              <a:buFontTx/>
              <a:buChar char="-"/>
            </a:pPr>
            <a:r>
              <a:rPr lang="en-GB" b="1" dirty="0"/>
              <a:t>The events and the story are limited </a:t>
            </a:r>
            <a:r>
              <a:rPr lang="en-GB" dirty="0"/>
              <a:t>to what the ‘I’ can know about the surroundings and the world.</a:t>
            </a:r>
          </a:p>
          <a:p>
            <a:pPr>
              <a:buFontTx/>
              <a:buChar char="-"/>
            </a:pPr>
            <a:r>
              <a:rPr lang="en-GB" dirty="0" smtClean="0"/>
              <a:t>When a first person narrator describes the events of the story and the other characters from his/her perspective, the reader also learns a lot about </a:t>
            </a:r>
            <a:r>
              <a:rPr lang="en-GB" b="1" dirty="0" smtClean="0"/>
              <a:t>the narrator’s personality and attitudes</a:t>
            </a:r>
            <a:r>
              <a:rPr lang="en-GB" dirty="0" smtClean="0"/>
              <a:t>. (Catcher in the Rye!)</a:t>
            </a:r>
          </a:p>
          <a:p>
            <a:pPr>
              <a:buFontTx/>
              <a:buChar char="-"/>
            </a:pPr>
            <a:r>
              <a:rPr lang="en-US" i="1" dirty="0" smtClean="0"/>
              <a:t>“If </a:t>
            </a:r>
            <a:r>
              <a:rPr lang="en-US" i="1" dirty="0"/>
              <a:t>you really want to hear about it, the first thing you’ll probably want to know is where I was born, and what my lousy childhood was like, and how my parents were occupied and all before they had me, and all that David Copperfield kind of crap, but I don’t feel like going into it, if you want to know the truth</a:t>
            </a:r>
            <a:r>
              <a:rPr lang="en-US" i="1" dirty="0" smtClean="0"/>
              <a:t>.”</a:t>
            </a:r>
            <a:endParaRPr lang="en-GB" i="1" dirty="0" smtClean="0"/>
          </a:p>
          <a:p>
            <a:pPr>
              <a:buFontTx/>
              <a:buChar char="-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21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F12857-697B-464E-972D-7EE62A243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772"/>
            <a:ext cx="10515600" cy="1488558"/>
          </a:xfrm>
        </p:spPr>
        <p:txBody>
          <a:bodyPr>
            <a:normAutofit/>
          </a:bodyPr>
          <a:lstStyle/>
          <a:p>
            <a:r>
              <a:rPr lang="en-GB" b="1" dirty="0"/>
              <a:t>Monologue - getting inside someone’s head </a:t>
            </a:r>
            <a:endParaRPr lang="fi-FI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15E1C5-9891-4251-A5DA-4779B8111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7212"/>
            <a:ext cx="11069320" cy="50074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When writing monologue you show</a:t>
            </a:r>
          </a:p>
          <a:p>
            <a:r>
              <a:rPr lang="en-GB" dirty="0"/>
              <a:t>the character’s thoughts </a:t>
            </a:r>
          </a:p>
          <a:p>
            <a:r>
              <a:rPr lang="en-GB" dirty="0"/>
              <a:t>what the character thinks of others</a:t>
            </a:r>
          </a:p>
          <a:p>
            <a:pPr marL="0" indent="0">
              <a:buNone/>
            </a:pPr>
            <a:r>
              <a:rPr lang="fi-FI" b="1" dirty="0" err="1" smtClean="0"/>
              <a:t>However</a:t>
            </a:r>
            <a:endParaRPr lang="fi-FI" b="1" dirty="0" smtClean="0"/>
          </a:p>
          <a:p>
            <a:r>
              <a:rPr lang="en-US" dirty="0" smtClean="0"/>
              <a:t>Ultimately</a:t>
            </a:r>
            <a:r>
              <a:rPr lang="en-US" dirty="0"/>
              <a:t>, all first person narrators should be considered “unreliable” because they are </a:t>
            </a:r>
            <a:r>
              <a:rPr lang="en-US" dirty="0" smtClean="0"/>
              <a:t>subjective</a:t>
            </a:r>
            <a:endParaRPr lang="fi-FI" dirty="0" smtClean="0"/>
          </a:p>
          <a:p>
            <a:r>
              <a:rPr lang="fi-FI" dirty="0" smtClean="0"/>
              <a:t>In </a:t>
            </a:r>
            <a:r>
              <a:rPr lang="fi-FI" dirty="0" err="1"/>
              <a:t>diaries</a:t>
            </a:r>
            <a:r>
              <a:rPr lang="fi-FI" dirty="0"/>
              <a:t>, </a:t>
            </a:r>
            <a:r>
              <a:rPr lang="fi-FI" dirty="0" err="1"/>
              <a:t>letters</a:t>
            </a:r>
            <a:r>
              <a:rPr lang="fi-FI" dirty="0"/>
              <a:t>, </a:t>
            </a:r>
            <a:r>
              <a:rPr lang="fi-FI" dirty="0" err="1"/>
              <a:t>blogs</a:t>
            </a:r>
            <a:r>
              <a:rPr lang="fi-FI" dirty="0"/>
              <a:t> and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smtClean="0"/>
              <a:t>media - </a:t>
            </a:r>
            <a:r>
              <a:rPr lang="fi-FI" dirty="0" err="1" smtClean="0"/>
              <a:t>gilded</a:t>
            </a:r>
            <a:r>
              <a:rPr lang="fi-FI" dirty="0" smtClean="0"/>
              <a:t> </a:t>
            </a:r>
            <a:r>
              <a:rPr lang="fi-FI" dirty="0"/>
              <a:t>version of </a:t>
            </a:r>
            <a:r>
              <a:rPr lang="fi-FI" dirty="0" err="1" smtClean="0"/>
              <a:t>ourselves</a:t>
            </a:r>
            <a:endParaRPr lang="fi-FI" dirty="0"/>
          </a:p>
          <a:p>
            <a:r>
              <a:rPr lang="fi-FI" dirty="0" err="1"/>
              <a:t>Novels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an </a:t>
            </a:r>
            <a:r>
              <a:rPr lang="fi-FI" dirty="0" err="1"/>
              <a:t>unreliable</a:t>
            </a:r>
            <a:r>
              <a:rPr lang="fi-FI" dirty="0"/>
              <a:t> </a:t>
            </a:r>
            <a:r>
              <a:rPr lang="fi-FI" dirty="0" err="1"/>
              <a:t>narrator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effective</a:t>
            </a:r>
            <a:r>
              <a:rPr lang="fi-FI" dirty="0"/>
              <a:t>!</a:t>
            </a:r>
          </a:p>
          <a:p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kinds</a:t>
            </a:r>
            <a:r>
              <a:rPr lang="fi-FI" dirty="0"/>
              <a:t> of </a:t>
            </a:r>
            <a:r>
              <a:rPr lang="fi-FI" dirty="0" err="1"/>
              <a:t>unreliability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narrator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be a </a:t>
            </a:r>
            <a:r>
              <a:rPr lang="fi-FI" dirty="0" err="1"/>
              <a:t>child</a:t>
            </a:r>
            <a:r>
              <a:rPr lang="fi-FI" dirty="0"/>
              <a:t> / a </a:t>
            </a:r>
            <a:r>
              <a:rPr lang="fi-FI" dirty="0" err="1"/>
              <a:t>liar</a:t>
            </a:r>
            <a:r>
              <a:rPr lang="fi-FI" dirty="0"/>
              <a:t> / </a:t>
            </a:r>
            <a:r>
              <a:rPr lang="fi-FI" dirty="0" smtClean="0"/>
              <a:t>mad</a:t>
            </a:r>
            <a:endParaRPr lang="fi-FI" dirty="0"/>
          </a:p>
          <a:p>
            <a:r>
              <a:rPr lang="fi-FI" dirty="0"/>
              <a:t>Can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think</a:t>
            </a:r>
            <a:r>
              <a:rPr lang="fi-FI" dirty="0"/>
              <a:t> of </a:t>
            </a:r>
            <a:r>
              <a:rPr lang="fi-FI" dirty="0" err="1"/>
              <a:t>examples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, </a:t>
            </a:r>
            <a:r>
              <a:rPr lang="fi-FI" dirty="0" err="1"/>
              <a:t>films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television?</a:t>
            </a:r>
          </a:p>
          <a:p>
            <a:r>
              <a:rPr lang="fi-FI" dirty="0"/>
              <a:t>Nabokov: Lolita / Kafka: </a:t>
            </a:r>
            <a:r>
              <a:rPr lang="fi-FI" dirty="0" err="1"/>
              <a:t>Metamorphosis</a:t>
            </a:r>
            <a:r>
              <a:rPr lang="fi-FI" dirty="0"/>
              <a:t> / </a:t>
            </a:r>
            <a:r>
              <a:rPr lang="fi-FI" dirty="0" err="1"/>
              <a:t>Hawkins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Girl on </a:t>
            </a:r>
            <a:r>
              <a:rPr lang="fi-FI" dirty="0" err="1"/>
              <a:t>the</a:t>
            </a:r>
            <a:r>
              <a:rPr lang="fi-FI" dirty="0"/>
              <a:t> Train /</a:t>
            </a:r>
            <a:br>
              <a:rPr lang="fi-FI" dirty="0"/>
            </a:br>
            <a:r>
              <a:rPr lang="fi-FI" dirty="0" err="1"/>
              <a:t>Martel</a:t>
            </a:r>
            <a:r>
              <a:rPr lang="fi-FI" dirty="0"/>
              <a:t>: Life of </a:t>
            </a:r>
            <a:r>
              <a:rPr lang="fi-FI" dirty="0" err="1"/>
              <a:t>Pi</a:t>
            </a:r>
            <a:r>
              <a:rPr lang="fi-FI" dirty="0"/>
              <a:t> / </a:t>
            </a:r>
            <a:r>
              <a:rPr lang="fi-FI" dirty="0" err="1"/>
              <a:t>Flynn</a:t>
            </a:r>
            <a:r>
              <a:rPr lang="fi-FI" dirty="0"/>
              <a:t>: </a:t>
            </a:r>
            <a:r>
              <a:rPr lang="fi-FI" dirty="0" err="1"/>
              <a:t>Gone</a:t>
            </a:r>
            <a:r>
              <a:rPr lang="fi-FI" dirty="0"/>
              <a:t> Girl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580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65464"/>
            <a:ext cx="10515600" cy="51380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Inner monologue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84070"/>
            <a:ext cx="11203546" cy="55038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Note the difference between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monologue = other characters hear everything that the character says</a:t>
            </a:r>
            <a:br>
              <a:rPr lang="en-US" dirty="0" smtClean="0"/>
            </a:br>
            <a:r>
              <a:rPr lang="en-US" dirty="0" smtClean="0"/>
              <a:t> 			  the narrator may be aware of the audience</a:t>
            </a:r>
            <a:br>
              <a:rPr lang="en-US" dirty="0" smtClean="0"/>
            </a:br>
            <a:r>
              <a:rPr lang="en-US" dirty="0" smtClean="0"/>
              <a:t> 	inner monologue = the whole monologue is private,</a:t>
            </a:r>
            <a:r>
              <a:rPr lang="en-US" dirty="0"/>
              <a:t> </a:t>
            </a:r>
            <a:r>
              <a:rPr lang="en-US" dirty="0" smtClean="0"/>
              <a:t>almost dialogue</a:t>
            </a:r>
          </a:p>
          <a:p>
            <a:r>
              <a:rPr lang="en-US" dirty="0" smtClean="0"/>
              <a:t>How the character perceives themselves and the world around them.</a:t>
            </a:r>
          </a:p>
          <a:p>
            <a:pPr marL="0" indent="0">
              <a:buNone/>
            </a:pPr>
            <a:r>
              <a:rPr lang="en-GB" i="1" dirty="0"/>
              <a:t> “</a:t>
            </a:r>
            <a:r>
              <a:rPr lang="en-US" i="1" dirty="0"/>
              <a:t>How much better is silence; the coffee cup, the table. Let me sit here for ever with </a:t>
            </a:r>
            <a:r>
              <a:rPr lang="en-US" i="1" dirty="0" smtClean="0"/>
              <a:t>bare </a:t>
            </a:r>
            <a:r>
              <a:rPr lang="en-US" i="1" dirty="0"/>
              <a:t>things, this coffee cup, this knife, this fork, things in themselves, myself being </a:t>
            </a:r>
            <a:r>
              <a:rPr lang="en-US" i="1" dirty="0" smtClean="0"/>
              <a:t>myself</a:t>
            </a:r>
            <a:r>
              <a:rPr lang="en-US" i="1" dirty="0"/>
              <a:t>. Do not come and worry me with your hints that it is time to shut the shop and </a:t>
            </a:r>
            <a:r>
              <a:rPr lang="en-US" i="1" dirty="0" smtClean="0"/>
              <a:t>be </a:t>
            </a:r>
            <a:r>
              <a:rPr lang="en-US" i="1" dirty="0"/>
              <a:t>gone. I would willingly give all my money that you should not disturb me but let </a:t>
            </a:r>
            <a:r>
              <a:rPr lang="en-US" i="1" dirty="0" smtClean="0"/>
              <a:t>me </a:t>
            </a:r>
            <a:r>
              <a:rPr lang="en-US" i="1" dirty="0"/>
              <a:t>sit on and on, silent, alone</a:t>
            </a:r>
            <a:r>
              <a:rPr lang="en-US" i="1" dirty="0" smtClean="0"/>
              <a:t>.”</a:t>
            </a:r>
          </a:p>
          <a:p>
            <a:r>
              <a:rPr lang="en-GB" dirty="0"/>
              <a:t>the character’s inner conflicts – internal </a:t>
            </a:r>
            <a:r>
              <a:rPr lang="en-GB" b="1" dirty="0"/>
              <a:t>dialogue</a:t>
            </a:r>
            <a:r>
              <a:rPr lang="en-GB" dirty="0"/>
              <a:t>	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When preparing for a job interview: </a:t>
            </a:r>
            <a:br>
              <a:rPr lang="en-GB" dirty="0"/>
            </a:br>
            <a:r>
              <a:rPr lang="en-GB" dirty="0"/>
              <a:t>“</a:t>
            </a:r>
            <a:r>
              <a:rPr lang="en-US" dirty="0"/>
              <a:t>He lifted his chin, pulling the knot in his tie a little tighter.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i="1" dirty="0" smtClean="0"/>
              <a:t>You’ve </a:t>
            </a:r>
            <a:r>
              <a:rPr lang="en-US" i="1" dirty="0"/>
              <a:t>got this.</a:t>
            </a:r>
            <a:r>
              <a:rPr lang="en-US" dirty="0"/>
              <a:t> He winked.    </a:t>
            </a:r>
            <a:br>
              <a:rPr lang="en-US" dirty="0"/>
            </a:br>
            <a:r>
              <a:rPr lang="en-US" dirty="0"/>
              <a:t>  </a:t>
            </a:r>
            <a:r>
              <a:rPr lang="en-US" i="1" dirty="0"/>
              <a:t>Stop, definitely don’t wink at them. </a:t>
            </a:r>
            <a:r>
              <a:rPr lang="en-US" dirty="0"/>
              <a:t>He pulled a stern face.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i="1" dirty="0" smtClean="0"/>
              <a:t>No</a:t>
            </a:r>
            <a:r>
              <a:rPr lang="en-US" i="1" dirty="0"/>
              <a:t>, you look like </a:t>
            </a:r>
            <a:r>
              <a:rPr lang="en-US" i="1" dirty="0" smtClean="0"/>
              <a:t>you’re </a:t>
            </a:r>
            <a:r>
              <a:rPr lang="en-US" i="1" dirty="0"/>
              <a:t>interviewing to be someone’s damn body guard</a:t>
            </a:r>
            <a:r>
              <a:rPr lang="en-US" i="1" dirty="0" smtClean="0"/>
              <a:t>.”</a:t>
            </a:r>
          </a:p>
          <a:p>
            <a:endParaRPr lang="en-GB" dirty="0"/>
          </a:p>
        </p:txBody>
      </p:sp>
      <p:pic>
        <p:nvPicPr>
          <p:cNvPr id="4" name="Sisällön paikkamerkki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816" y="3923151"/>
            <a:ext cx="2835919" cy="197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3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4068"/>
          </a:xfrm>
        </p:spPr>
        <p:txBody>
          <a:bodyPr/>
          <a:lstStyle/>
          <a:p>
            <a:r>
              <a:rPr lang="fi-FI" b="1" dirty="0" err="1" smtClean="0"/>
              <a:t>Assignment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2880" y="984068"/>
            <a:ext cx="11939451" cy="5756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 smtClean="0"/>
              <a:t>Write</a:t>
            </a:r>
          </a:p>
          <a:p>
            <a:pPr marL="514350" indent="-514350">
              <a:buAutoNum type="arabicParenR"/>
            </a:pPr>
            <a:r>
              <a:rPr lang="fi-FI" dirty="0" smtClean="0"/>
              <a:t>a 1st person </a:t>
            </a:r>
            <a:r>
              <a:rPr lang="fi-FI" dirty="0" err="1" smtClean="0"/>
              <a:t>narrative</a:t>
            </a:r>
            <a:r>
              <a:rPr lang="fi-FI" dirty="0" smtClean="0"/>
              <a:t> (=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character</a:t>
            </a:r>
            <a:r>
              <a:rPr lang="fi-FI" dirty="0" smtClean="0"/>
              <a:t> </a:t>
            </a:r>
            <a:r>
              <a:rPr lang="fi-FI" dirty="0" err="1" smtClean="0"/>
              <a:t>monologizes</a:t>
            </a:r>
            <a:r>
              <a:rPr lang="fi-FI" dirty="0" smtClean="0"/>
              <a:t> for an </a:t>
            </a:r>
            <a:r>
              <a:rPr lang="fi-FI" dirty="0" err="1" smtClean="0"/>
              <a:t>audience</a:t>
            </a:r>
            <a:r>
              <a:rPr lang="fi-FI" dirty="0" smtClean="0"/>
              <a:t>)   OR</a:t>
            </a:r>
          </a:p>
          <a:p>
            <a:pPr marL="514350" indent="-514350">
              <a:buAutoNum type="arabicParenR"/>
            </a:pPr>
            <a:r>
              <a:rPr lang="fi-FI" dirty="0" smtClean="0"/>
              <a:t>an </a:t>
            </a:r>
            <a:r>
              <a:rPr lang="fi-FI" dirty="0" err="1" smtClean="0"/>
              <a:t>inner</a:t>
            </a:r>
            <a:r>
              <a:rPr lang="fi-FI" dirty="0" smtClean="0"/>
              <a:t> </a:t>
            </a:r>
            <a:r>
              <a:rPr lang="fi-FI" dirty="0" err="1" smtClean="0"/>
              <a:t>monologue</a:t>
            </a:r>
            <a:r>
              <a:rPr lang="fi-FI" dirty="0" smtClean="0"/>
              <a:t> (= </a:t>
            </a:r>
            <a:r>
              <a:rPr lang="fi-FI" dirty="0" err="1" smtClean="0"/>
              <a:t>others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hear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character’s</a:t>
            </a:r>
            <a:r>
              <a:rPr lang="fi-FI" dirty="0" smtClean="0"/>
              <a:t> </a:t>
            </a:r>
            <a:r>
              <a:rPr lang="fi-FI" dirty="0" err="1" smtClean="0"/>
              <a:t>thoughts</a:t>
            </a:r>
            <a:r>
              <a:rPr lang="fi-FI" dirty="0" smtClean="0"/>
              <a:t>)    OR</a:t>
            </a:r>
            <a:endParaRPr lang="fi-FI" dirty="0"/>
          </a:p>
          <a:p>
            <a:pPr marL="514350" indent="-514350">
              <a:buAutoNum type="arabicParenR"/>
            </a:pPr>
            <a:r>
              <a:rPr lang="fi-FI" dirty="0" smtClean="0"/>
              <a:t>a </a:t>
            </a:r>
            <a:r>
              <a:rPr lang="fi-FI" dirty="0" err="1" smtClean="0"/>
              <a:t>combination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where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inner</a:t>
            </a:r>
            <a:r>
              <a:rPr lang="fi-FI" dirty="0" smtClean="0"/>
              <a:t> </a:t>
            </a:r>
            <a:r>
              <a:rPr lang="fi-FI" dirty="0" err="1" smtClean="0"/>
              <a:t>monologue</a:t>
            </a:r>
            <a:r>
              <a:rPr lang="fi-FI" dirty="0" smtClean="0"/>
              <a:t> is </a:t>
            </a:r>
            <a:r>
              <a:rPr lang="fi-FI" i="1" dirty="0" err="1" smtClean="0"/>
              <a:t>italiziced</a:t>
            </a:r>
            <a:r>
              <a:rPr lang="fi-FI" dirty="0" smtClean="0"/>
              <a:t>.</a:t>
            </a:r>
            <a:endParaRPr lang="fi-FI" dirty="0"/>
          </a:p>
          <a:p>
            <a:pPr marL="0" indent="0">
              <a:buNone/>
            </a:pPr>
            <a:r>
              <a:rPr lang="fi-FI" b="1" dirty="0" smtClean="0"/>
              <a:t>If </a:t>
            </a:r>
            <a:r>
              <a:rPr lang="fi-FI" b="1" dirty="0" err="1" smtClean="0"/>
              <a:t>you</a:t>
            </a:r>
            <a:r>
              <a:rPr lang="fi-FI" b="1" dirty="0" smtClean="0"/>
              <a:t> </a:t>
            </a:r>
            <a:r>
              <a:rPr lang="fi-FI" b="1" dirty="0" err="1" smtClean="0"/>
              <a:t>want</a:t>
            </a:r>
            <a:r>
              <a:rPr lang="fi-FI" b="1" dirty="0" smtClean="0"/>
              <a:t> to</a:t>
            </a:r>
          </a:p>
          <a:p>
            <a:r>
              <a:rPr lang="fi-FI" dirty="0" err="1" smtClean="0"/>
              <a:t>Bring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 to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letting</a:t>
            </a:r>
            <a:r>
              <a:rPr lang="fi-FI" dirty="0" smtClean="0"/>
              <a:t> an outsider, </a:t>
            </a:r>
            <a:r>
              <a:rPr lang="fi-FI" dirty="0" err="1" smtClean="0"/>
              <a:t>e.g</a:t>
            </a:r>
            <a:r>
              <a:rPr lang="fi-FI" dirty="0" smtClean="0"/>
              <a:t>. a </a:t>
            </a:r>
            <a:r>
              <a:rPr lang="fi-FI" dirty="0" err="1" smtClean="0"/>
              <a:t>police</a:t>
            </a:r>
            <a:r>
              <a:rPr lang="fi-FI" dirty="0" smtClean="0"/>
              <a:t> </a:t>
            </a:r>
            <a:r>
              <a:rPr lang="fi-FI" dirty="0" err="1" smtClean="0"/>
              <a:t>officer</a:t>
            </a:r>
            <a:r>
              <a:rPr lang="fi-FI" dirty="0" smtClean="0"/>
              <a:t>, a </a:t>
            </a:r>
            <a:r>
              <a:rPr lang="fi-FI" dirty="0" err="1" smtClean="0"/>
              <a:t>psychiatrist</a:t>
            </a:r>
            <a:r>
              <a:rPr lang="fi-FI" dirty="0" smtClean="0"/>
              <a:t>, a </a:t>
            </a:r>
            <a:r>
              <a:rPr lang="fi-FI" dirty="0" err="1" smtClean="0"/>
              <a:t>parent</a:t>
            </a:r>
            <a:r>
              <a:rPr lang="fi-FI" dirty="0" smtClean="0"/>
              <a:t>, a </a:t>
            </a:r>
            <a:r>
              <a:rPr lang="fi-FI" dirty="0" err="1" smtClean="0"/>
              <a:t>journalist</a:t>
            </a:r>
            <a:r>
              <a:rPr lang="fi-FI" dirty="0" smtClean="0"/>
              <a:t>, a </a:t>
            </a:r>
            <a:r>
              <a:rPr lang="fi-FI" dirty="0" err="1" smtClean="0"/>
              <a:t>potential</a:t>
            </a:r>
            <a:r>
              <a:rPr lang="fi-FI" dirty="0" smtClean="0"/>
              <a:t> </a:t>
            </a:r>
            <a:r>
              <a:rPr lang="fi-FI" dirty="0" err="1" smtClean="0"/>
              <a:t>employer</a:t>
            </a:r>
            <a:r>
              <a:rPr lang="fi-FI" dirty="0" smtClean="0"/>
              <a:t>) </a:t>
            </a:r>
            <a:r>
              <a:rPr lang="fi-FI" dirty="0" err="1" smtClean="0"/>
              <a:t>ask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 </a:t>
            </a:r>
            <a:endParaRPr lang="fi-FI" dirty="0"/>
          </a:p>
          <a:p>
            <a:r>
              <a:rPr lang="fi-FI" dirty="0" err="1" smtClean="0"/>
              <a:t>Because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inner</a:t>
            </a:r>
            <a:r>
              <a:rPr lang="fi-FI" dirty="0" smtClean="0"/>
              <a:t> </a:t>
            </a:r>
            <a:r>
              <a:rPr lang="fi-FI" dirty="0" err="1" smtClean="0"/>
              <a:t>monologue</a:t>
            </a:r>
            <a:r>
              <a:rPr lang="fi-FI" dirty="0" smtClean="0"/>
              <a:t>, in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naked</a:t>
            </a:r>
            <a:r>
              <a:rPr lang="fi-FI" dirty="0" smtClean="0"/>
              <a:t> </a:t>
            </a:r>
            <a:r>
              <a:rPr lang="fi-FI" dirty="0" err="1" smtClean="0"/>
              <a:t>honesty</a:t>
            </a:r>
            <a:r>
              <a:rPr lang="fi-FI" dirty="0" smtClean="0"/>
              <a:t>, </a:t>
            </a:r>
            <a:r>
              <a:rPr lang="fi-FI" dirty="0" err="1" smtClean="0"/>
              <a:t>shows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wretched</a:t>
            </a:r>
            <a:r>
              <a:rPr lang="fi-FI" dirty="0" smtClean="0"/>
              <a:t> and </a:t>
            </a:r>
            <a:r>
              <a:rPr lang="fi-FI" dirty="0" err="1" smtClean="0"/>
              <a:t>unkind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/a person </a:t>
            </a:r>
            <a:r>
              <a:rPr lang="fi-FI" dirty="0" err="1" smtClean="0"/>
              <a:t>can</a:t>
            </a:r>
            <a:r>
              <a:rPr lang="fi-FI" dirty="0" smtClean="0"/>
              <a:t> be,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choose</a:t>
            </a:r>
            <a:r>
              <a:rPr lang="fi-FI" dirty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write</a:t>
            </a:r>
            <a:r>
              <a:rPr lang="fi-FI" dirty="0" smtClean="0"/>
              <a:t> </a:t>
            </a:r>
            <a:r>
              <a:rPr lang="fi-FI" dirty="0" err="1" smtClean="0"/>
              <a:t>using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voice</a:t>
            </a:r>
            <a:r>
              <a:rPr lang="fi-FI" dirty="0" smtClean="0"/>
              <a:t> </a:t>
            </a:r>
            <a:r>
              <a:rPr lang="fi-FI" dirty="0" err="1" smtClean="0"/>
              <a:t>oaf</a:t>
            </a:r>
            <a:r>
              <a:rPr lang="fi-FI" dirty="0" smtClean="0"/>
              <a:t> an </a:t>
            </a:r>
            <a:r>
              <a:rPr lang="fi-FI" dirty="0" err="1" smtClean="0"/>
              <a:t>unpleasant</a:t>
            </a:r>
            <a:r>
              <a:rPr lang="fi-FI" dirty="0" smtClean="0"/>
              <a:t> </a:t>
            </a:r>
            <a:r>
              <a:rPr lang="fi-FI" dirty="0" err="1" smtClean="0"/>
              <a:t>character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b="1" dirty="0" smtClean="0"/>
              <a:t>Deadline</a:t>
            </a:r>
          </a:p>
          <a:p>
            <a:r>
              <a:rPr lang="fi-FI" dirty="0" err="1" smtClean="0"/>
              <a:t>Turn</a:t>
            </a:r>
            <a:r>
              <a:rPr lang="fi-FI" dirty="0" smtClean="0"/>
              <a:t> in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23.55 on </a:t>
            </a:r>
            <a:r>
              <a:rPr lang="fi-FI" dirty="0" err="1" smtClean="0"/>
              <a:t>Wed</a:t>
            </a:r>
            <a:r>
              <a:rPr lang="fi-FI" dirty="0" smtClean="0"/>
              <a:t> 19 Jan and </a:t>
            </a:r>
            <a:r>
              <a:rPr lang="fi-FI" dirty="0" err="1" smtClean="0"/>
              <a:t>comment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23.55 on </a:t>
            </a:r>
            <a:r>
              <a:rPr lang="fi-FI" dirty="0" err="1" smtClean="0"/>
              <a:t>Thurs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23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0119"/>
          </a:xfrm>
        </p:spPr>
        <p:txBody>
          <a:bodyPr/>
          <a:lstStyle/>
          <a:p>
            <a:r>
              <a:rPr lang="en-GB" b="1" dirty="0" smtClean="0"/>
              <a:t>Plan your character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960120"/>
            <a:ext cx="10515600" cy="56692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Backstory:</a:t>
            </a:r>
          </a:p>
          <a:p>
            <a:pPr>
              <a:buFontTx/>
              <a:buChar char="-"/>
            </a:pPr>
            <a:r>
              <a:rPr lang="en-GB" dirty="0" smtClean="0"/>
              <a:t>Name</a:t>
            </a:r>
          </a:p>
          <a:p>
            <a:pPr>
              <a:buFontTx/>
              <a:buChar char="-"/>
            </a:pPr>
            <a:r>
              <a:rPr lang="en-GB" dirty="0" smtClean="0"/>
              <a:t>Place of residence/home town</a:t>
            </a:r>
          </a:p>
          <a:p>
            <a:pPr>
              <a:buFontTx/>
              <a:buChar char="-"/>
            </a:pPr>
            <a:r>
              <a:rPr lang="en-GB" dirty="0" smtClean="0"/>
              <a:t>Characteristics</a:t>
            </a:r>
          </a:p>
          <a:p>
            <a:pPr>
              <a:buFontTx/>
              <a:buChar char="-"/>
            </a:pPr>
            <a:r>
              <a:rPr lang="en-GB" dirty="0" smtClean="0"/>
              <a:t>Psychology: hopes, fears, ambitions, what s/he likes and hates</a:t>
            </a:r>
          </a:p>
          <a:p>
            <a:pPr>
              <a:buFontTx/>
              <a:buChar char="-"/>
            </a:pPr>
            <a:r>
              <a:rPr lang="en-GB" dirty="0" smtClean="0"/>
              <a:t>Education</a:t>
            </a:r>
          </a:p>
          <a:p>
            <a:pPr>
              <a:buFontTx/>
              <a:buChar char="-"/>
            </a:pPr>
            <a:r>
              <a:rPr lang="en-GB" dirty="0" smtClean="0"/>
              <a:t>Profession/job</a:t>
            </a:r>
          </a:p>
          <a:p>
            <a:pPr>
              <a:buFontTx/>
              <a:buChar char="-"/>
            </a:pPr>
            <a:r>
              <a:rPr lang="en-GB" dirty="0" smtClean="0"/>
              <a:t>Hobbies/interests</a:t>
            </a:r>
          </a:p>
          <a:p>
            <a:r>
              <a:rPr lang="en-GB" dirty="0" smtClean="0"/>
              <a:t>Present your character to the group</a:t>
            </a:r>
          </a:p>
          <a:p>
            <a:r>
              <a:rPr lang="en-GB" dirty="0" smtClean="0"/>
              <a:t>Why had the character come to the psychiatrist/</a:t>
            </a:r>
            <a:br>
              <a:rPr lang="en-GB" dirty="0" smtClean="0"/>
            </a:br>
            <a:r>
              <a:rPr lang="en-GB" dirty="0" smtClean="0"/>
              <a:t>why is the character being questioned by the police/</a:t>
            </a:r>
            <a:br>
              <a:rPr lang="en-GB" dirty="0" smtClean="0"/>
            </a:br>
            <a:r>
              <a:rPr lang="en-GB" dirty="0" smtClean="0"/>
              <a:t>or why is the character talking to </a:t>
            </a:r>
            <a:r>
              <a:rPr lang="en-GB" dirty="0" err="1" smtClean="0"/>
              <a:t>themself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39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699</Words>
  <Application>Microsoft Office PowerPoint</Application>
  <PresentationFormat>Laajakuva</PresentationFormat>
  <Paragraphs>46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Monologues</vt:lpstr>
      <vt:lpstr>Point of view of the narrator: first person</vt:lpstr>
      <vt:lpstr>Monologue - getting inside someone’s head </vt:lpstr>
      <vt:lpstr>Inner monologue</vt:lpstr>
      <vt:lpstr>Assignment</vt:lpstr>
      <vt:lpstr>Plan your character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of View, part 2</dc:title>
  <dc:creator>Franzon Päivi</dc:creator>
  <cp:lastModifiedBy>Franzon Päivi</cp:lastModifiedBy>
  <cp:revision>20</cp:revision>
  <dcterms:created xsi:type="dcterms:W3CDTF">2019-01-03T19:23:02Z</dcterms:created>
  <dcterms:modified xsi:type="dcterms:W3CDTF">2022-01-18T07:37:18Z</dcterms:modified>
</cp:coreProperties>
</file>