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B95F-DA18-464B-84CB-4DF5BC042171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4A96-9436-4717-B754-5B955B46E2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277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B95F-DA18-464B-84CB-4DF5BC042171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4A96-9436-4717-B754-5B955B46E2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6443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B95F-DA18-464B-84CB-4DF5BC042171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4A96-9436-4717-B754-5B955B46E2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066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B95F-DA18-464B-84CB-4DF5BC042171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4A96-9436-4717-B754-5B955B46E2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8124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B95F-DA18-464B-84CB-4DF5BC042171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4A96-9436-4717-B754-5B955B46E2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943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B95F-DA18-464B-84CB-4DF5BC042171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4A96-9436-4717-B754-5B955B46E2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1036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B95F-DA18-464B-84CB-4DF5BC042171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4A96-9436-4717-B754-5B955B46E2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4455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B95F-DA18-464B-84CB-4DF5BC042171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4A96-9436-4717-B754-5B955B46E2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880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B95F-DA18-464B-84CB-4DF5BC042171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4A96-9436-4717-B754-5B955B46E2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688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B95F-DA18-464B-84CB-4DF5BC042171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4A96-9436-4717-B754-5B955B46E2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259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B95F-DA18-464B-84CB-4DF5BC042171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4A96-9436-4717-B754-5B955B46E2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879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EB95F-DA18-464B-84CB-4DF5BC042171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E4A96-9436-4717-B754-5B955B46E2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2057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Illustrating</a:t>
            </a:r>
            <a:r>
              <a:rPr lang="fi-FI" b="1" dirty="0" smtClean="0"/>
              <a:t> Music </a:t>
            </a:r>
            <a:r>
              <a:rPr lang="fi-FI" b="1" dirty="0" err="1" smtClean="0"/>
              <a:t>with</a:t>
            </a:r>
            <a:r>
              <a:rPr lang="fi-FI" b="1" dirty="0" smtClean="0"/>
              <a:t> </a:t>
            </a:r>
            <a:r>
              <a:rPr lang="fi-FI" b="1" dirty="0" err="1" smtClean="0"/>
              <a:t>Words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1136086" cy="4897392"/>
          </a:xfrm>
        </p:spPr>
        <p:txBody>
          <a:bodyPr/>
          <a:lstStyle/>
          <a:p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hear</a:t>
            </a:r>
            <a:r>
              <a:rPr lang="fi-FI" dirty="0" smtClean="0"/>
              <a:t>?</a:t>
            </a:r>
          </a:p>
          <a:p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feel</a:t>
            </a:r>
            <a:r>
              <a:rPr lang="fi-FI" dirty="0" smtClean="0"/>
              <a:t>?</a:t>
            </a:r>
          </a:p>
          <a:p>
            <a:r>
              <a:rPr lang="fi-FI" dirty="0" smtClean="0"/>
              <a:t>Write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emotions</a:t>
            </a:r>
            <a:r>
              <a:rPr lang="fi-FI" dirty="0" smtClean="0"/>
              <a:t> </a:t>
            </a:r>
            <a:r>
              <a:rPr lang="fi-FI" dirty="0" err="1" smtClean="0"/>
              <a:t>this</a:t>
            </a:r>
            <a:r>
              <a:rPr lang="fi-FI" dirty="0" smtClean="0"/>
              <a:t> music </a:t>
            </a:r>
            <a:r>
              <a:rPr lang="fi-FI" dirty="0" err="1" smtClean="0"/>
              <a:t>ewokes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smtClean="0"/>
              <a:t>OR</a:t>
            </a:r>
          </a:p>
          <a:p>
            <a:r>
              <a:rPr lang="fi-FI" dirty="0" smtClean="0"/>
              <a:t>Write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happens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”</a:t>
            </a:r>
            <a:r>
              <a:rPr lang="fi-FI" dirty="0" err="1" smtClean="0"/>
              <a:t>film</a:t>
            </a:r>
            <a:r>
              <a:rPr lang="fi-FI" dirty="0" smtClean="0"/>
              <a:t>” </a:t>
            </a:r>
            <a:r>
              <a:rPr lang="fi-FI" dirty="0" err="1" smtClean="0"/>
              <a:t>this</a:t>
            </a:r>
            <a:r>
              <a:rPr lang="fi-FI" dirty="0" smtClean="0"/>
              <a:t> music is </a:t>
            </a:r>
            <a:r>
              <a:rPr lang="fi-FI" dirty="0" err="1" smtClean="0"/>
              <a:t>the</a:t>
            </a:r>
            <a:r>
              <a:rPr lang="fi-FI" dirty="0" smtClean="0"/>
              <a:t> soundtrack for?</a:t>
            </a:r>
          </a:p>
          <a:p>
            <a:endParaRPr lang="fi-FI" dirty="0"/>
          </a:p>
          <a:p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15 </a:t>
            </a:r>
            <a:r>
              <a:rPr lang="fi-FI" dirty="0" err="1" smtClean="0"/>
              <a:t>minutes</a:t>
            </a:r>
            <a:r>
              <a:rPr lang="fi-FI" dirty="0" smtClean="0"/>
              <a:t> to </a:t>
            </a:r>
            <a:r>
              <a:rPr lang="fi-FI" dirty="0" err="1" smtClean="0"/>
              <a:t>write</a:t>
            </a:r>
            <a:r>
              <a:rPr lang="fi-FI" dirty="0" smtClean="0"/>
              <a:t>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description</a:t>
            </a:r>
            <a:r>
              <a:rPr lang="fi-FI" dirty="0" smtClean="0"/>
              <a:t>. </a:t>
            </a:r>
          </a:p>
          <a:p>
            <a:r>
              <a:rPr lang="fi-FI" dirty="0" err="1" smtClean="0"/>
              <a:t>Submit</a:t>
            </a:r>
            <a:r>
              <a:rPr lang="fi-FI" dirty="0" smtClean="0"/>
              <a:t>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Pedanet</a:t>
            </a:r>
            <a:r>
              <a:rPr lang="fi-FI" dirty="0" smtClean="0"/>
              <a:t> </a:t>
            </a:r>
            <a:r>
              <a:rPr lang="fi-FI" dirty="0" err="1" smtClean="0"/>
              <a:t>folder</a:t>
            </a:r>
            <a:r>
              <a:rPr lang="fi-FI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1758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Laajakuva</PresentationFormat>
  <Paragraphs>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Illustrating Music with Words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Illustrating Music with Words</dc:title>
  <dc:creator>Franzon Päivi</dc:creator>
  <cp:lastModifiedBy>Franzon Päivi</cp:lastModifiedBy>
  <cp:revision>2</cp:revision>
  <dcterms:created xsi:type="dcterms:W3CDTF">2022-01-13T17:18:55Z</dcterms:created>
  <dcterms:modified xsi:type="dcterms:W3CDTF">2022-01-14T08:57:12Z</dcterms:modified>
</cp:coreProperties>
</file>