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5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82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03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60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0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0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81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76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7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9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04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E0E2-8D24-4AEC-8BE2-7783CDB9D0D5}" type="datetimeFigureOut">
              <a:rPr lang="fi-FI" smtClean="0"/>
              <a:t>13.1.2022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002E-B669-4BC5-9F1D-565EC3F6A8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739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Competition</a:t>
            </a:r>
            <a:r>
              <a:rPr lang="fi-FI" b="1" dirty="0" smtClean="0"/>
              <a:t> for </a:t>
            </a:r>
            <a:r>
              <a:rPr lang="fi-FI" b="1" dirty="0" err="1" smtClean="0"/>
              <a:t>students</a:t>
            </a:r>
            <a:r>
              <a:rPr lang="fi-FI" b="1" dirty="0" smtClean="0"/>
              <a:t> 2022</a:t>
            </a:r>
            <a:br>
              <a:rPr lang="fi-FI" b="1" dirty="0" smtClean="0"/>
            </a:br>
            <a:r>
              <a:rPr lang="fi-FI" b="1" dirty="0" smtClean="0"/>
              <a:t>Association of Teachers of English in Finland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/>
          <a:lstStyle/>
          <a:p>
            <a:pPr marL="0" indent="0">
              <a:buNone/>
            </a:pPr>
            <a:r>
              <a:rPr lang="fi-FI" b="1" dirty="0" err="1" smtClean="0"/>
              <a:t>Horror</a:t>
            </a:r>
            <a:r>
              <a:rPr lang="fi-FI" b="1" dirty="0" smtClean="0"/>
              <a:t> and </a:t>
            </a:r>
            <a:r>
              <a:rPr lang="fi-FI" b="1" dirty="0" err="1" smtClean="0"/>
              <a:t>Fantasy</a:t>
            </a:r>
            <a:endParaRPr lang="fi-FI" b="1" dirty="0"/>
          </a:p>
          <a:p>
            <a:pPr marL="0" indent="0">
              <a:buNone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invite</a:t>
            </a:r>
            <a:r>
              <a:rPr lang="fi-FI" dirty="0" smtClean="0"/>
              <a:t> </a:t>
            </a:r>
            <a:r>
              <a:rPr lang="fi-FI" dirty="0" err="1" smtClean="0"/>
              <a:t>studets</a:t>
            </a:r>
            <a:r>
              <a:rPr lang="fi-FI" dirty="0" smtClean="0"/>
              <a:t> of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members</a:t>
            </a:r>
            <a:r>
              <a:rPr lang="fi-FI" dirty="0" smtClean="0"/>
              <a:t> to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in a </a:t>
            </a:r>
            <a:r>
              <a:rPr lang="fi-FI" dirty="0" err="1" smtClean="0"/>
              <a:t>story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 </a:t>
            </a:r>
            <a:r>
              <a:rPr lang="fi-FI" dirty="0" err="1" smtClean="0"/>
              <a:t>competetion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</a:t>
            </a:r>
            <a:r>
              <a:rPr lang="fi-FI" dirty="0" smtClean="0"/>
              <a:t> is </a:t>
            </a:r>
            <a:r>
              <a:rPr lang="fi-FI" dirty="0" err="1" smtClean="0"/>
              <a:t>free</a:t>
            </a:r>
            <a:r>
              <a:rPr lang="fi-FI" dirty="0" smtClean="0"/>
              <a:t> as long as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story</a:t>
            </a:r>
            <a:r>
              <a:rPr lang="fi-FI" dirty="0" smtClean="0"/>
              <a:t> is </a:t>
            </a:r>
            <a:r>
              <a:rPr lang="fi-FI" dirty="0" err="1" smtClean="0"/>
              <a:t>withing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genres</a:t>
            </a:r>
            <a:r>
              <a:rPr lang="fi-FI" dirty="0" smtClean="0"/>
              <a:t> of </a:t>
            </a:r>
            <a:r>
              <a:rPr lang="fi-FI" dirty="0" err="1" smtClean="0"/>
              <a:t>horror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fantasy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character</a:t>
            </a:r>
            <a:r>
              <a:rPr lang="fi-FI" dirty="0" smtClean="0"/>
              <a:t> </a:t>
            </a:r>
            <a:r>
              <a:rPr lang="fi-FI" dirty="0" err="1" smtClean="0"/>
              <a:t>limit</a:t>
            </a:r>
            <a:r>
              <a:rPr lang="fi-FI" dirty="0" smtClean="0"/>
              <a:t> is 7000.</a:t>
            </a:r>
          </a:p>
          <a:p>
            <a:pPr marL="0" indent="0">
              <a:buNone/>
            </a:pPr>
            <a:r>
              <a:rPr lang="fi-FI" dirty="0" err="1" smtClean="0"/>
              <a:t>Stories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be </a:t>
            </a:r>
            <a:r>
              <a:rPr lang="fi-FI" dirty="0" err="1" smtClean="0"/>
              <a:t>written</a:t>
            </a:r>
            <a:r>
              <a:rPr lang="fi-FI" dirty="0" smtClean="0"/>
              <a:t> at home. Teachers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asked</a:t>
            </a:r>
            <a:r>
              <a:rPr lang="fi-FI" dirty="0" smtClean="0"/>
              <a:t> to </a:t>
            </a:r>
            <a:r>
              <a:rPr lang="fi-FI" dirty="0" err="1" smtClean="0"/>
              <a:t>choose</a:t>
            </a:r>
            <a:r>
              <a:rPr lang="fi-FI" dirty="0" smtClean="0"/>
              <a:t> a </a:t>
            </a:r>
            <a:r>
              <a:rPr lang="fi-FI" dirty="0" err="1" smtClean="0"/>
              <a:t>maximum</a:t>
            </a:r>
            <a:r>
              <a:rPr lang="fi-FI" dirty="0" smtClean="0"/>
              <a:t> of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stories</a:t>
            </a:r>
            <a:r>
              <a:rPr lang="fi-FI" dirty="0" smtClean="0"/>
              <a:t> to </a:t>
            </a:r>
            <a:r>
              <a:rPr lang="fi-FI" dirty="0" err="1" smtClean="0"/>
              <a:t>send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email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Closing</a:t>
            </a:r>
            <a:r>
              <a:rPr lang="fi-FI" dirty="0" smtClean="0"/>
              <a:t> </a:t>
            </a:r>
            <a:r>
              <a:rPr lang="fi-FI" dirty="0" err="1" smtClean="0"/>
              <a:t>date</a:t>
            </a:r>
            <a:r>
              <a:rPr lang="fi-FI" dirty="0" smtClean="0"/>
              <a:t> for </a:t>
            </a:r>
            <a:r>
              <a:rPr lang="fi-FI" dirty="0" err="1" smtClean="0"/>
              <a:t>upper</a:t>
            </a:r>
            <a:r>
              <a:rPr lang="fi-FI" dirty="0" smtClean="0"/>
              <a:t> </a:t>
            </a:r>
            <a:r>
              <a:rPr lang="fi-FI" dirty="0" err="1" smtClean="0"/>
              <a:t>secondary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: 30th </a:t>
            </a:r>
            <a:r>
              <a:rPr lang="fi-FI" dirty="0" err="1" smtClean="0"/>
              <a:t>Apri</a:t>
            </a:r>
            <a:r>
              <a:rPr lang="fi-FI" dirty="0" smtClean="0"/>
              <a:t>. 2022.</a:t>
            </a:r>
          </a:p>
          <a:p>
            <a:pPr marL="0" indent="0">
              <a:buNone/>
            </a:pPr>
            <a:r>
              <a:rPr lang="fi-FI" dirty="0" err="1" smtClean="0"/>
              <a:t>Prizes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be </a:t>
            </a:r>
            <a:r>
              <a:rPr lang="fi-FI" dirty="0" err="1" smtClean="0"/>
              <a:t>awarded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stories</a:t>
            </a:r>
            <a:r>
              <a:rPr lang="fi-FI" dirty="0" smtClean="0"/>
              <a:t> in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category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229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Competition for students 2022 Association of Teachers of English in Finland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for students 2022 Association of Teachers of English in Finland</dc:title>
  <dc:creator>Franzon Päivi</dc:creator>
  <cp:lastModifiedBy>Franzon Päivi</cp:lastModifiedBy>
  <cp:revision>1</cp:revision>
  <dcterms:created xsi:type="dcterms:W3CDTF">2022-01-13T10:58:38Z</dcterms:created>
  <dcterms:modified xsi:type="dcterms:W3CDTF">2022-01-13T10:58:47Z</dcterms:modified>
</cp:coreProperties>
</file>