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57" r:id="rId4"/>
    <p:sldId id="263" r:id="rId5"/>
    <p:sldId id="259" r:id="rId6"/>
    <p:sldId id="264" r:id="rId7"/>
    <p:sldId id="262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1735-E586-4467-A217-E13BA07FE86F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3CF5-F2B4-4A5C-AA61-0FA5B7BD69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9039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1735-E586-4467-A217-E13BA07FE86F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3CF5-F2B4-4A5C-AA61-0FA5B7BD69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4411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1735-E586-4467-A217-E13BA07FE86F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3CF5-F2B4-4A5C-AA61-0FA5B7BD69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453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1735-E586-4467-A217-E13BA07FE86F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3CF5-F2B4-4A5C-AA61-0FA5B7BD69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85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1735-E586-4467-A217-E13BA07FE86F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3CF5-F2B4-4A5C-AA61-0FA5B7BD69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440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1735-E586-4467-A217-E13BA07FE86F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3CF5-F2B4-4A5C-AA61-0FA5B7BD69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7537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1735-E586-4467-A217-E13BA07FE86F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3CF5-F2B4-4A5C-AA61-0FA5B7BD69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3500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1735-E586-4467-A217-E13BA07FE86F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3CF5-F2B4-4A5C-AA61-0FA5B7BD69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34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1735-E586-4467-A217-E13BA07FE86F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3CF5-F2B4-4A5C-AA61-0FA5B7BD69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877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1735-E586-4467-A217-E13BA07FE86F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3CF5-F2B4-4A5C-AA61-0FA5B7BD69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65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71735-E586-4467-A217-E13BA07FE86F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13CF5-F2B4-4A5C-AA61-0FA5B7BD69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47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71735-E586-4467-A217-E13BA07FE86F}" type="datetimeFigureOut">
              <a:rPr lang="fi-FI" smtClean="0"/>
              <a:t>14.1.2022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13CF5-F2B4-4A5C-AA61-0FA5B7BD693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59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Best of Travel </a:t>
            </a:r>
            <a:r>
              <a:rPr lang="fi-FI" dirty="0" err="1" smtClean="0"/>
              <a:t>Writing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334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748937"/>
            <a:ext cx="10515600" cy="54280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 smtClean="0"/>
              <a:t>Travel </a:t>
            </a:r>
            <a:r>
              <a:rPr lang="fi-FI" b="1" dirty="0" err="1"/>
              <a:t>B</a:t>
            </a:r>
            <a:r>
              <a:rPr lang="fi-FI" b="1" dirty="0" err="1" smtClean="0"/>
              <a:t>log</a:t>
            </a:r>
            <a:endParaRPr lang="fi-FI" b="1" dirty="0" smtClean="0"/>
          </a:p>
          <a:p>
            <a:pPr marL="0" indent="0">
              <a:buNone/>
            </a:pPr>
            <a:r>
              <a:rPr lang="fi-FI" dirty="0" err="1"/>
              <a:t>After</a:t>
            </a:r>
            <a:r>
              <a:rPr lang="fi-FI" dirty="0"/>
              <a:t> I </a:t>
            </a:r>
            <a:r>
              <a:rPr lang="fi-FI" dirty="0" err="1"/>
              <a:t>finally</a:t>
            </a:r>
            <a:r>
              <a:rPr lang="fi-FI" dirty="0"/>
              <a:t> got to my hotel </a:t>
            </a:r>
            <a:r>
              <a:rPr lang="fi-FI" dirty="0" err="1" smtClean="0"/>
              <a:t>room</a:t>
            </a:r>
            <a:r>
              <a:rPr lang="fi-FI" dirty="0" smtClean="0"/>
              <a:t>, </a:t>
            </a:r>
            <a:r>
              <a:rPr lang="fi-FI" dirty="0"/>
              <a:t>I just </a:t>
            </a:r>
            <a:r>
              <a:rPr lang="fi-FI" dirty="0" err="1"/>
              <a:t>wanted</a:t>
            </a:r>
            <a:r>
              <a:rPr lang="fi-FI" dirty="0"/>
              <a:t> to go </a:t>
            </a:r>
            <a:r>
              <a:rPr lang="fi-FI" dirty="0" err="1"/>
              <a:t>sleep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bed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 smtClean="0"/>
              <a:t>really</a:t>
            </a:r>
            <a:r>
              <a:rPr lang="fi-FI" dirty="0" smtClean="0"/>
              <a:t> </a:t>
            </a:r>
            <a:r>
              <a:rPr lang="fi-FI" dirty="0"/>
              <a:t>soft and </a:t>
            </a:r>
            <a:r>
              <a:rPr lang="fi-FI" dirty="0" err="1"/>
              <a:t>comfortable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bathroom</a:t>
            </a:r>
            <a:r>
              <a:rPr lang="fi-FI" dirty="0"/>
              <a:t> </a:t>
            </a:r>
            <a:r>
              <a:rPr lang="fi-FI" dirty="0" err="1"/>
              <a:t>tap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leaking</a:t>
            </a:r>
            <a:r>
              <a:rPr lang="fi-FI" dirty="0"/>
              <a:t> </a:t>
            </a:r>
            <a:r>
              <a:rPr lang="fi-FI" dirty="0" err="1"/>
              <a:t>water</a:t>
            </a:r>
            <a:r>
              <a:rPr lang="fi-FI" dirty="0"/>
              <a:t> and </a:t>
            </a:r>
            <a:r>
              <a:rPr lang="fi-FI" dirty="0" err="1"/>
              <a:t>kept</a:t>
            </a:r>
            <a:r>
              <a:rPr lang="fi-FI" dirty="0"/>
              <a:t> me </a:t>
            </a:r>
            <a:r>
              <a:rPr lang="fi-FI" dirty="0" err="1"/>
              <a:t>awake</a:t>
            </a:r>
            <a:r>
              <a:rPr lang="fi-FI" dirty="0"/>
              <a:t> </a:t>
            </a:r>
            <a:r>
              <a:rPr lang="fi-FI" dirty="0" smtClean="0"/>
              <a:t>for a </a:t>
            </a:r>
            <a:r>
              <a:rPr lang="fi-FI" dirty="0" err="1"/>
              <a:t>little</a:t>
            </a:r>
            <a:r>
              <a:rPr lang="fi-FI" dirty="0"/>
              <a:t> </a:t>
            </a:r>
            <a:r>
              <a:rPr lang="fi-FI" dirty="0" err="1" smtClean="0"/>
              <a:t>bit</a:t>
            </a:r>
            <a:r>
              <a:rPr lang="fi-FI" dirty="0" smtClean="0"/>
              <a:t>…. </a:t>
            </a:r>
            <a:r>
              <a:rPr lang="fi-FI" dirty="0" err="1"/>
              <a:t>When</a:t>
            </a:r>
            <a:r>
              <a:rPr lang="fi-FI" dirty="0"/>
              <a:t> I </a:t>
            </a:r>
            <a:r>
              <a:rPr lang="fi-FI" dirty="0" err="1"/>
              <a:t>went</a:t>
            </a:r>
            <a:r>
              <a:rPr lang="fi-FI" dirty="0"/>
              <a:t> to </a:t>
            </a:r>
            <a:r>
              <a:rPr lang="fi-FI" dirty="0" err="1"/>
              <a:t>back</a:t>
            </a:r>
            <a:r>
              <a:rPr lang="fi-FI" dirty="0"/>
              <a:t> to </a:t>
            </a:r>
            <a:r>
              <a:rPr lang="fi-FI" dirty="0" smtClean="0"/>
              <a:t>hotel, </a:t>
            </a:r>
            <a:r>
              <a:rPr lang="fi-FI" dirty="0"/>
              <a:t>I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 smtClean="0"/>
              <a:t>positively</a:t>
            </a:r>
            <a:r>
              <a:rPr lang="fi-FI" dirty="0" smtClean="0"/>
              <a:t> </a:t>
            </a:r>
            <a:r>
              <a:rPr lang="fi-FI" dirty="0" err="1"/>
              <a:t>suprised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hotel </a:t>
            </a:r>
            <a:r>
              <a:rPr lang="fi-FI" dirty="0" err="1"/>
              <a:t>staff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</a:t>
            </a:r>
            <a:r>
              <a:rPr lang="fi-FI" dirty="0" err="1"/>
              <a:t>fixed</a:t>
            </a:r>
            <a:r>
              <a:rPr lang="fi-FI" dirty="0"/>
              <a:t> my </a:t>
            </a:r>
            <a:r>
              <a:rPr lang="fi-FI" dirty="0" err="1" smtClean="0"/>
              <a:t>bathroom</a:t>
            </a:r>
            <a:r>
              <a:rPr lang="fi-FI" dirty="0" smtClean="0"/>
              <a:t> </a:t>
            </a:r>
            <a:r>
              <a:rPr lang="fi-FI" dirty="0" err="1"/>
              <a:t>tap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 smtClean="0"/>
              <a:t>Next </a:t>
            </a:r>
            <a:r>
              <a:rPr lang="fi-FI" dirty="0" err="1"/>
              <a:t>morning</a:t>
            </a:r>
            <a:r>
              <a:rPr lang="fi-FI" dirty="0"/>
              <a:t> I got </a:t>
            </a:r>
            <a:r>
              <a:rPr lang="fi-FI" dirty="0" err="1"/>
              <a:t>up</a:t>
            </a:r>
            <a:r>
              <a:rPr lang="fi-FI" dirty="0"/>
              <a:t> </a:t>
            </a:r>
            <a:r>
              <a:rPr lang="fi-FI" dirty="0" err="1"/>
              <a:t>early</a:t>
            </a:r>
            <a:r>
              <a:rPr lang="fi-FI" dirty="0"/>
              <a:t> to </a:t>
            </a:r>
            <a:r>
              <a:rPr lang="fi-FI" dirty="0" err="1" smtClean="0"/>
              <a:t>eat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hotel breakfast</a:t>
            </a:r>
            <a:r>
              <a:rPr lang="fi-FI" dirty="0"/>
              <a:t>. It </a:t>
            </a:r>
            <a:r>
              <a:rPr lang="fi-FI" dirty="0" err="1" smtClean="0"/>
              <a:t>was</a:t>
            </a:r>
            <a:r>
              <a:rPr lang="fi-FI" dirty="0" smtClean="0"/>
              <a:t> a </a:t>
            </a:r>
            <a:r>
              <a:rPr lang="fi-FI" dirty="0" err="1"/>
              <a:t>typical</a:t>
            </a:r>
            <a:r>
              <a:rPr lang="fi-FI" dirty="0"/>
              <a:t> </a:t>
            </a:r>
            <a:r>
              <a:rPr lang="fi-FI" dirty="0" smtClean="0"/>
              <a:t>Swiss </a:t>
            </a:r>
            <a:r>
              <a:rPr lang="fi-FI" dirty="0"/>
              <a:t>breakfast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bread</a:t>
            </a:r>
            <a:r>
              <a:rPr lang="fi-FI" dirty="0"/>
              <a:t>, </a:t>
            </a:r>
            <a:r>
              <a:rPr lang="fi-FI" dirty="0" err="1"/>
              <a:t>butter</a:t>
            </a:r>
            <a:r>
              <a:rPr lang="fi-FI" dirty="0"/>
              <a:t>, </a:t>
            </a:r>
            <a:r>
              <a:rPr lang="fi-FI" dirty="0" err="1"/>
              <a:t>marmalade</a:t>
            </a:r>
            <a:r>
              <a:rPr lang="fi-FI" dirty="0"/>
              <a:t>, </a:t>
            </a:r>
            <a:r>
              <a:rPr lang="fi-FI" dirty="0" err="1"/>
              <a:t>cheese</a:t>
            </a:r>
            <a:r>
              <a:rPr lang="fi-FI" dirty="0"/>
              <a:t>, </a:t>
            </a:r>
            <a:r>
              <a:rPr lang="fi-FI" dirty="0" err="1"/>
              <a:t>milk</a:t>
            </a:r>
            <a:r>
              <a:rPr lang="fi-FI" dirty="0"/>
              <a:t>, </a:t>
            </a:r>
            <a:r>
              <a:rPr lang="fi-FI" dirty="0" err="1"/>
              <a:t>chocolate</a:t>
            </a:r>
            <a:r>
              <a:rPr lang="fi-FI" dirty="0"/>
              <a:t>, </a:t>
            </a:r>
            <a:r>
              <a:rPr lang="fi-FI" dirty="0" err="1" smtClean="0"/>
              <a:t>coffee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/>
              <a:t>tea</a:t>
            </a:r>
            <a:r>
              <a:rPr lang="fi-FI" dirty="0"/>
              <a:t>. </a:t>
            </a:r>
            <a:endParaRPr lang="fi-FI" dirty="0" smtClean="0"/>
          </a:p>
          <a:p>
            <a:pPr marL="0" indent="0">
              <a:buNone/>
            </a:pPr>
            <a:r>
              <a:rPr lang="fi-FI" dirty="0" err="1" smtClean="0"/>
              <a:t>Then</a:t>
            </a:r>
            <a:r>
              <a:rPr lang="fi-FI" dirty="0" smtClean="0"/>
              <a:t> </a:t>
            </a:r>
            <a:r>
              <a:rPr lang="fi-FI" dirty="0"/>
              <a:t>I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finally</a:t>
            </a:r>
            <a:r>
              <a:rPr lang="fi-FI" dirty="0"/>
              <a:t> </a:t>
            </a:r>
            <a:r>
              <a:rPr lang="fi-FI" dirty="0" err="1"/>
              <a:t>ready</a:t>
            </a:r>
            <a:r>
              <a:rPr lang="fi-FI" dirty="0"/>
              <a:t> to go </a:t>
            </a:r>
            <a:r>
              <a:rPr lang="fi-FI" dirty="0" err="1"/>
              <a:t>sking</a:t>
            </a:r>
            <a:r>
              <a:rPr lang="fi-FI" dirty="0"/>
              <a:t>. I </a:t>
            </a:r>
            <a:r>
              <a:rPr lang="fi-FI" dirty="0" err="1"/>
              <a:t>traveled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ski</a:t>
            </a:r>
            <a:r>
              <a:rPr lang="fi-FI" dirty="0"/>
              <a:t> </a:t>
            </a:r>
            <a:r>
              <a:rPr lang="fi-FI" dirty="0" err="1"/>
              <a:t>resort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train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views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train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breathtaking</a:t>
            </a:r>
            <a:r>
              <a:rPr lang="fi-FI" dirty="0"/>
              <a:t> and I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clearly</a:t>
            </a:r>
            <a:r>
              <a:rPr lang="fi-FI" dirty="0"/>
              <a:t> </a:t>
            </a: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famous</a:t>
            </a:r>
            <a:r>
              <a:rPr lang="fi-FI" dirty="0"/>
              <a:t> </a:t>
            </a:r>
            <a:r>
              <a:rPr lang="fi-FI" dirty="0" err="1"/>
              <a:t>mountain</a:t>
            </a:r>
            <a:r>
              <a:rPr lang="fi-FI" dirty="0"/>
              <a:t> </a:t>
            </a:r>
            <a:r>
              <a:rPr lang="fi-FI" dirty="0" err="1"/>
              <a:t>mattehorn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known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being</a:t>
            </a:r>
            <a:r>
              <a:rPr lang="fi-FI" dirty="0"/>
              <a:t> on logo of </a:t>
            </a:r>
            <a:r>
              <a:rPr lang="fi-FI" dirty="0" err="1"/>
              <a:t>swiss</a:t>
            </a:r>
            <a:r>
              <a:rPr lang="fi-FI" dirty="0"/>
              <a:t> </a:t>
            </a:r>
            <a:r>
              <a:rPr lang="fi-FI" dirty="0" err="1"/>
              <a:t>chocolate</a:t>
            </a:r>
            <a:r>
              <a:rPr lang="fi-FI" dirty="0"/>
              <a:t> </a:t>
            </a:r>
            <a:r>
              <a:rPr lang="fi-FI" dirty="0" err="1"/>
              <a:t>brand</a:t>
            </a:r>
            <a:r>
              <a:rPr lang="fi-FI" dirty="0"/>
              <a:t> </a:t>
            </a:r>
            <a:r>
              <a:rPr lang="fi-FI" dirty="0" err="1"/>
              <a:t>toblerone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/>
              <a:t>I got out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train</a:t>
            </a:r>
            <a:r>
              <a:rPr lang="fi-FI" dirty="0"/>
              <a:t> and </a:t>
            </a:r>
            <a:r>
              <a:rPr lang="fi-FI" dirty="0" err="1"/>
              <a:t>breathed</a:t>
            </a:r>
            <a:r>
              <a:rPr lang="fi-FI" dirty="0"/>
              <a:t> it </a:t>
            </a:r>
            <a:r>
              <a:rPr lang="fi-FI" dirty="0" err="1"/>
              <a:t>felt</a:t>
            </a:r>
            <a:r>
              <a:rPr lang="fi-FI" dirty="0"/>
              <a:t> </a:t>
            </a:r>
            <a:r>
              <a:rPr lang="fi-FI" dirty="0" err="1"/>
              <a:t>really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compared</a:t>
            </a:r>
            <a:r>
              <a:rPr lang="fi-FI" dirty="0"/>
              <a:t> to </a:t>
            </a:r>
            <a:r>
              <a:rPr lang="fi-FI" dirty="0" err="1"/>
              <a:t>normal</a:t>
            </a:r>
            <a:r>
              <a:rPr lang="fi-FI" dirty="0"/>
              <a:t> air, it </a:t>
            </a:r>
            <a:r>
              <a:rPr lang="fi-FI" dirty="0" err="1"/>
              <a:t>felt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I </a:t>
            </a:r>
            <a:r>
              <a:rPr lang="fi-FI" dirty="0" err="1"/>
              <a:t>breathed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first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. 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1341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9967" y="426720"/>
            <a:ext cx="11782696" cy="6096000"/>
          </a:xfrm>
        </p:spPr>
        <p:txBody>
          <a:bodyPr/>
          <a:lstStyle/>
          <a:p>
            <a:pPr marL="0" indent="0">
              <a:buNone/>
            </a:pPr>
            <a:r>
              <a:rPr lang="fi-FI" b="1" dirty="0" err="1" smtClean="0"/>
              <a:t>Mommy’s</a:t>
            </a:r>
            <a:r>
              <a:rPr lang="fi-FI" b="1" dirty="0" smtClean="0"/>
              <a:t> Magazine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en-US" dirty="0"/>
              <a:t>All moms can surely agree that going on a holiday is a real chore before you get there. I have packed all my children's clothes, my clothes, our vitamins, drugs etc. and I am more displeased than happy but I have to keep my emotions in control. 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It is important to save as much time as possible when having children with </a:t>
            </a:r>
            <a:r>
              <a:rPr lang="en-US" dirty="0" smtClean="0"/>
              <a:t>you.</a:t>
            </a:r>
          </a:p>
          <a:p>
            <a:pPr marL="0" indent="0">
              <a:buNone/>
            </a:pPr>
            <a:r>
              <a:rPr lang="en-US" dirty="0"/>
              <a:t>I am so happy that we don’t have any allergies because it is really hard to have food which is, for </a:t>
            </a:r>
            <a:r>
              <a:rPr lang="en-US" dirty="0" err="1"/>
              <a:t>exemple</a:t>
            </a:r>
            <a:r>
              <a:rPr lang="en-US" dirty="0"/>
              <a:t> 100% lactose free. Second thing that I am glad about is my children and that they are not picky </a:t>
            </a:r>
            <a:r>
              <a:rPr lang="en-US" dirty="0" smtClean="0"/>
              <a:t>eaters.</a:t>
            </a:r>
          </a:p>
          <a:p>
            <a:pPr marL="0" indent="0">
              <a:buNone/>
            </a:pPr>
            <a:r>
              <a:rPr lang="en-US" dirty="0" smtClean="0"/>
              <a:t>Immediately </a:t>
            </a:r>
            <a:r>
              <a:rPr lang="en-US" dirty="0"/>
              <a:t>when you smell the </a:t>
            </a:r>
            <a:r>
              <a:rPr lang="en-US" dirty="0" smtClean="0"/>
              <a:t>air, </a:t>
            </a:r>
            <a:r>
              <a:rPr lang="en-US" dirty="0"/>
              <a:t>it’s kind of a bad smell. It smells musty. You can also feel the warm and salty breeze. We wait for our luggage to arrive and then we go and grab a taxi. Taxis always bring me </a:t>
            </a:r>
            <a:r>
              <a:rPr lang="en-US" dirty="0" smtClean="0"/>
              <a:t>an abroad-vibe </a:t>
            </a:r>
            <a:r>
              <a:rPr lang="en-US" dirty="0"/>
              <a:t>because of the leather smell. </a:t>
            </a:r>
            <a:r>
              <a:rPr lang="en-US" dirty="0" smtClean="0"/>
              <a:t/>
            </a:r>
            <a:br>
              <a:rPr lang="en-US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5485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339634"/>
            <a:ext cx="10515600" cy="62788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smtClean="0"/>
              <a:t>Travel </a:t>
            </a:r>
            <a:r>
              <a:rPr lang="fi-FI" b="1" dirty="0" err="1" smtClean="0"/>
              <a:t>Blog</a:t>
            </a:r>
            <a:r>
              <a:rPr lang="fi-FI" dirty="0"/>
              <a:t/>
            </a:r>
            <a:br>
              <a:rPr lang="fi-FI" dirty="0"/>
            </a:br>
            <a:r>
              <a:rPr lang="fi-FI" dirty="0" err="1"/>
              <a:t>Welcome</a:t>
            </a:r>
            <a:r>
              <a:rPr lang="fi-FI" dirty="0"/>
              <a:t> </a:t>
            </a:r>
            <a:r>
              <a:rPr lang="fi-FI" dirty="0" err="1"/>
              <a:t>back</a:t>
            </a:r>
            <a:r>
              <a:rPr lang="fi-FI" dirty="0"/>
              <a:t> </a:t>
            </a:r>
            <a:r>
              <a:rPr lang="fi-FI" dirty="0" err="1"/>
              <a:t>everyone</a:t>
            </a:r>
            <a:r>
              <a:rPr lang="fi-FI" dirty="0"/>
              <a:t>! As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reading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probably</a:t>
            </a:r>
            <a:r>
              <a:rPr lang="fi-FI" dirty="0"/>
              <a:t> </a:t>
            </a:r>
            <a:r>
              <a:rPr lang="fi-FI" dirty="0" err="1"/>
              <a:t>know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I've</a:t>
            </a:r>
            <a:r>
              <a:rPr lang="fi-FI" dirty="0"/>
              <a:t> </a:t>
            </a:r>
            <a:r>
              <a:rPr lang="fi-FI" dirty="0" err="1"/>
              <a:t>returned</a:t>
            </a:r>
            <a:r>
              <a:rPr lang="fi-FI" dirty="0"/>
              <a:t> to Finland </a:t>
            </a:r>
            <a:r>
              <a:rPr lang="fi-FI" dirty="0" err="1"/>
              <a:t>from</a:t>
            </a:r>
            <a:r>
              <a:rPr lang="fi-FI" dirty="0"/>
              <a:t> my </a:t>
            </a:r>
            <a:r>
              <a:rPr lang="fi-FI" dirty="0" err="1"/>
              <a:t>trip</a:t>
            </a:r>
            <a:r>
              <a:rPr lang="fi-FI" dirty="0"/>
              <a:t> to </a:t>
            </a:r>
            <a:r>
              <a:rPr lang="fi-FI" dirty="0" err="1"/>
              <a:t>Sweden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trip</a:t>
            </a:r>
            <a:r>
              <a:rPr lang="fi-FI" dirty="0"/>
              <a:t> </a:t>
            </a:r>
            <a:r>
              <a:rPr lang="fi-FI" dirty="0" err="1"/>
              <a:t>exceeded</a:t>
            </a:r>
            <a:r>
              <a:rPr lang="fi-FI" dirty="0"/>
              <a:t> my </a:t>
            </a:r>
            <a:r>
              <a:rPr lang="fi-FI" dirty="0" err="1" smtClean="0"/>
              <a:t>exceptions</a:t>
            </a:r>
            <a:r>
              <a:rPr lang="fi-FI" dirty="0" smtClean="0"/>
              <a:t>. </a:t>
            </a: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/>
              <a:t>went</a:t>
            </a:r>
            <a:r>
              <a:rPr lang="fi-FI" dirty="0"/>
              <a:t> to </a:t>
            </a:r>
            <a:r>
              <a:rPr lang="fi-FI" dirty="0" err="1"/>
              <a:t>Sweden</a:t>
            </a:r>
            <a:r>
              <a:rPr lang="fi-FI" dirty="0"/>
              <a:t> </a:t>
            </a:r>
            <a:r>
              <a:rPr lang="fi-FI" dirty="0" smtClean="0"/>
              <a:t>on </a:t>
            </a:r>
            <a:r>
              <a:rPr lang="fi-FI" dirty="0"/>
              <a:t>a </a:t>
            </a:r>
            <a:r>
              <a:rPr lang="fi-FI" dirty="0" err="1" smtClean="0"/>
              <a:t>cruise</a:t>
            </a:r>
            <a:r>
              <a:rPr lang="fi-FI" dirty="0" smtClean="0"/>
              <a:t> and it </a:t>
            </a:r>
            <a:r>
              <a:rPr lang="fi-FI" dirty="0" err="1" smtClean="0"/>
              <a:t>took</a:t>
            </a:r>
            <a:r>
              <a:rPr lang="fi-FI" dirty="0" smtClean="0"/>
              <a:t> </a:t>
            </a:r>
            <a:r>
              <a:rPr lang="fi-FI" dirty="0"/>
              <a:t>a </a:t>
            </a:r>
            <a:r>
              <a:rPr lang="fi-FI" dirty="0" err="1"/>
              <a:t>day</a:t>
            </a:r>
            <a:r>
              <a:rPr lang="fi-FI" dirty="0"/>
              <a:t> to </a:t>
            </a:r>
            <a:r>
              <a:rPr lang="fi-FI" dirty="0" err="1"/>
              <a:t>reach</a:t>
            </a:r>
            <a:r>
              <a:rPr lang="fi-FI" dirty="0"/>
              <a:t> </a:t>
            </a:r>
            <a:r>
              <a:rPr lang="fi-FI" dirty="0" err="1"/>
              <a:t>Sweden</a:t>
            </a:r>
            <a:r>
              <a:rPr lang="fi-FI" dirty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/>
              <a:t>on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time</a:t>
            </a:r>
            <a:r>
              <a:rPr lang="fi-FI" dirty="0"/>
              <a:t>. </a:t>
            </a:r>
          </a:p>
          <a:p>
            <a:pPr marL="0" indent="0">
              <a:buNone/>
            </a:pPr>
            <a:r>
              <a:rPr lang="fi-FI" dirty="0" err="1" smtClean="0"/>
              <a:t>We</a:t>
            </a:r>
            <a:r>
              <a:rPr lang="fi-FI" dirty="0" smtClean="0"/>
              <a:t> </a:t>
            </a:r>
            <a:r>
              <a:rPr lang="fi-FI" dirty="0" err="1"/>
              <a:t>decided</a:t>
            </a:r>
            <a:r>
              <a:rPr lang="fi-FI" dirty="0"/>
              <a:t> to </a:t>
            </a:r>
            <a:r>
              <a:rPr lang="fi-FI" dirty="0" err="1"/>
              <a:t>feast</a:t>
            </a:r>
            <a:r>
              <a:rPr lang="fi-FI" dirty="0"/>
              <a:t> at a </a:t>
            </a:r>
            <a:r>
              <a:rPr lang="fi-FI" dirty="0" err="1"/>
              <a:t>local</a:t>
            </a:r>
            <a:r>
              <a:rPr lang="fi-FI" dirty="0"/>
              <a:t> pizzeria, I </a:t>
            </a:r>
            <a:r>
              <a:rPr lang="fi-FI" dirty="0" err="1"/>
              <a:t>myself</a:t>
            </a:r>
            <a:r>
              <a:rPr lang="fi-FI" dirty="0"/>
              <a:t> </a:t>
            </a:r>
            <a:r>
              <a:rPr lang="fi-FI" dirty="0" err="1"/>
              <a:t>took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traditional</a:t>
            </a:r>
            <a:r>
              <a:rPr lang="fi-FI" dirty="0"/>
              <a:t> kebab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fries</a:t>
            </a:r>
            <a:r>
              <a:rPr lang="fi-FI" dirty="0"/>
              <a:t> and it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really</a:t>
            </a:r>
            <a:r>
              <a:rPr lang="fi-FI" dirty="0"/>
              <a:t> </a:t>
            </a:r>
            <a:r>
              <a:rPr lang="fi-FI" dirty="0" err="1"/>
              <a:t>good</a:t>
            </a:r>
            <a:r>
              <a:rPr lang="fi-FI" dirty="0"/>
              <a:t>, </a:t>
            </a:r>
            <a:r>
              <a:rPr lang="fi-FI" dirty="0" err="1"/>
              <a:t>even</a:t>
            </a:r>
            <a:r>
              <a:rPr lang="fi-FI" dirty="0"/>
              <a:t> </a:t>
            </a:r>
            <a:r>
              <a:rPr lang="fi-FI" dirty="0" err="1"/>
              <a:t>better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at </a:t>
            </a:r>
            <a:r>
              <a:rPr lang="fi-FI" dirty="0" smtClean="0"/>
              <a:t>home.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fries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well</a:t>
            </a:r>
            <a:r>
              <a:rPr lang="fi-FI" dirty="0"/>
              <a:t> made, </a:t>
            </a:r>
            <a:r>
              <a:rPr lang="fi-FI" dirty="0" err="1"/>
              <a:t>neither</a:t>
            </a:r>
            <a:r>
              <a:rPr lang="fi-FI" dirty="0"/>
              <a:t> </a:t>
            </a:r>
            <a:r>
              <a:rPr lang="fi-FI" dirty="0" err="1"/>
              <a:t>too</a:t>
            </a:r>
            <a:r>
              <a:rPr lang="fi-FI" dirty="0"/>
              <a:t> </a:t>
            </a:r>
            <a:r>
              <a:rPr lang="fi-FI" dirty="0" err="1"/>
              <a:t>greasy</a:t>
            </a:r>
            <a:r>
              <a:rPr lang="fi-FI" dirty="0"/>
              <a:t> </a:t>
            </a:r>
            <a:r>
              <a:rPr lang="fi-FI" dirty="0" err="1"/>
              <a:t>nor</a:t>
            </a:r>
            <a:r>
              <a:rPr lang="fi-FI" dirty="0"/>
              <a:t> </a:t>
            </a:r>
            <a:r>
              <a:rPr lang="fi-FI" dirty="0" err="1"/>
              <a:t>dry</a:t>
            </a:r>
            <a:r>
              <a:rPr lang="fi-FI" dirty="0"/>
              <a:t> and </a:t>
            </a:r>
            <a:r>
              <a:rPr lang="fi-FI" dirty="0" err="1"/>
              <a:t>very</a:t>
            </a:r>
            <a:r>
              <a:rPr lang="fi-FI" dirty="0"/>
              <a:t> </a:t>
            </a:r>
            <a:r>
              <a:rPr lang="fi-FI" dirty="0" err="1" smtClean="0"/>
              <a:t>crispy</a:t>
            </a:r>
            <a:r>
              <a:rPr lang="fi-FI" dirty="0" smtClean="0"/>
              <a:t>.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/>
              <a:t>kebab </a:t>
            </a:r>
            <a:r>
              <a:rPr lang="fi-FI" dirty="0" err="1"/>
              <a:t>itself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tasty</a:t>
            </a:r>
            <a:r>
              <a:rPr lang="fi-FI" dirty="0"/>
              <a:t> as </a:t>
            </a:r>
            <a:r>
              <a:rPr lang="fi-FI" dirty="0" err="1"/>
              <a:t>well</a:t>
            </a:r>
            <a:r>
              <a:rPr lang="fi-FI" dirty="0"/>
              <a:t>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whole</a:t>
            </a:r>
            <a:r>
              <a:rPr lang="fi-FI" dirty="0"/>
              <a:t> </a:t>
            </a:r>
            <a:r>
              <a:rPr lang="fi-FI" dirty="0" err="1"/>
              <a:t>meal</a:t>
            </a:r>
            <a:r>
              <a:rPr lang="fi-FI" dirty="0"/>
              <a:t> </a:t>
            </a:r>
            <a:r>
              <a:rPr lang="fi-FI" dirty="0" err="1"/>
              <a:t>had</a:t>
            </a:r>
            <a:r>
              <a:rPr lang="fi-FI" dirty="0"/>
              <a:t> just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 </a:t>
            </a:r>
            <a:r>
              <a:rPr lang="fi-FI" dirty="0" err="1"/>
              <a:t>amount</a:t>
            </a:r>
            <a:r>
              <a:rPr lang="fi-FI" dirty="0"/>
              <a:t> of </a:t>
            </a:r>
            <a:r>
              <a:rPr lang="fi-FI" dirty="0" err="1"/>
              <a:t>sauce</a:t>
            </a:r>
            <a:r>
              <a:rPr lang="fi-FI" dirty="0"/>
              <a:t>,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too</a:t>
            </a:r>
            <a:r>
              <a:rPr lang="fi-FI" dirty="0"/>
              <a:t> </a:t>
            </a:r>
            <a:r>
              <a:rPr lang="fi-FI" dirty="0" err="1"/>
              <a:t>much</a:t>
            </a:r>
            <a:r>
              <a:rPr lang="fi-FI" dirty="0"/>
              <a:t> </a:t>
            </a:r>
            <a:r>
              <a:rPr lang="fi-FI" dirty="0" err="1"/>
              <a:t>nor</a:t>
            </a:r>
            <a:r>
              <a:rPr lang="fi-FI" dirty="0"/>
              <a:t> </a:t>
            </a:r>
            <a:r>
              <a:rPr lang="fi-FI" dirty="0" err="1" smtClean="0"/>
              <a:t>too</a:t>
            </a:r>
            <a:r>
              <a:rPr lang="fi-FI" dirty="0" smtClean="0"/>
              <a:t> </a:t>
            </a:r>
            <a:r>
              <a:rPr lang="fi-FI" dirty="0" err="1" smtClean="0"/>
              <a:t>little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meal</a:t>
            </a:r>
            <a:r>
              <a:rPr lang="fi-FI" dirty="0"/>
              <a:t> </a:t>
            </a:r>
            <a:r>
              <a:rPr lang="fi-FI" dirty="0" err="1"/>
              <a:t>was</a:t>
            </a:r>
            <a:r>
              <a:rPr lang="fi-FI" dirty="0"/>
              <a:t> </a:t>
            </a:r>
            <a:r>
              <a:rPr lang="fi-FI" dirty="0" err="1"/>
              <a:t>roughly</a:t>
            </a:r>
            <a:r>
              <a:rPr lang="fi-FI" dirty="0"/>
              <a:t> 160 </a:t>
            </a:r>
            <a:r>
              <a:rPr lang="fi-FI" dirty="0" err="1"/>
              <a:t>Swedish</a:t>
            </a:r>
            <a:r>
              <a:rPr lang="fi-FI" dirty="0"/>
              <a:t> </a:t>
            </a:r>
            <a:r>
              <a:rPr lang="fi-FI" dirty="0" err="1"/>
              <a:t>crowns</a:t>
            </a:r>
            <a:r>
              <a:rPr lang="fi-FI" dirty="0"/>
              <a:t>, </a:t>
            </a:r>
            <a:r>
              <a:rPr lang="fi-FI" dirty="0" err="1" smtClean="0"/>
              <a:t>which</a:t>
            </a:r>
            <a:r>
              <a:rPr lang="fi-FI" dirty="0" smtClean="0"/>
              <a:t> is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/>
              <a:t>15,50 in </a:t>
            </a:r>
            <a:r>
              <a:rPr lang="fi-FI" dirty="0" err="1"/>
              <a:t>euros</a:t>
            </a:r>
            <a:r>
              <a:rPr lang="fi-FI" dirty="0"/>
              <a:t>. 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… My </a:t>
            </a:r>
            <a:r>
              <a:rPr lang="fi-FI" dirty="0" err="1"/>
              <a:t>friends</a:t>
            </a:r>
            <a:r>
              <a:rPr lang="fi-FI" dirty="0"/>
              <a:t> </a:t>
            </a:r>
            <a:r>
              <a:rPr lang="fi-FI" dirty="0" err="1"/>
              <a:t>wanted</a:t>
            </a:r>
            <a:r>
              <a:rPr lang="fi-FI" dirty="0"/>
              <a:t> to go </a:t>
            </a:r>
            <a:r>
              <a:rPr lang="fi-FI" dirty="0" err="1"/>
              <a:t>near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harbour</a:t>
            </a:r>
            <a:r>
              <a:rPr lang="fi-FI" dirty="0"/>
              <a:t> to </a:t>
            </a:r>
            <a:r>
              <a:rPr lang="fi-FI" dirty="0" err="1"/>
              <a:t>take</a:t>
            </a:r>
            <a:r>
              <a:rPr lang="fi-FI" dirty="0"/>
              <a:t> </a:t>
            </a:r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pictures</a:t>
            </a:r>
            <a:r>
              <a:rPr lang="fi-FI" dirty="0"/>
              <a:t>. </a:t>
            </a:r>
            <a:r>
              <a:rPr lang="fi-FI" dirty="0" err="1" smtClean="0"/>
              <a:t>Once</a:t>
            </a:r>
            <a:r>
              <a:rPr lang="fi-FI" dirty="0" smtClean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found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right</a:t>
            </a:r>
            <a:r>
              <a:rPr lang="fi-FI" dirty="0"/>
              <a:t> </a:t>
            </a:r>
            <a:r>
              <a:rPr lang="fi-FI" dirty="0" err="1"/>
              <a:t>spot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older</a:t>
            </a:r>
            <a:r>
              <a:rPr lang="fi-FI" dirty="0"/>
              <a:t> </a:t>
            </a:r>
            <a:r>
              <a:rPr lang="fi-FI" dirty="0" err="1"/>
              <a:t>ships</a:t>
            </a:r>
            <a:r>
              <a:rPr lang="fi-FI" dirty="0"/>
              <a:t> </a:t>
            </a:r>
            <a:r>
              <a:rPr lang="fi-FI" dirty="0" err="1"/>
              <a:t>behind</a:t>
            </a:r>
            <a:r>
              <a:rPr lang="fi-FI" dirty="0"/>
              <a:t> us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water</a:t>
            </a:r>
            <a:r>
              <a:rPr lang="fi-FI" dirty="0" smtClean="0"/>
              <a:t> …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picture</a:t>
            </a:r>
            <a:r>
              <a:rPr lang="fi-FI" dirty="0"/>
              <a:t> he </a:t>
            </a:r>
            <a:r>
              <a:rPr lang="fi-FI" dirty="0" err="1"/>
              <a:t>took</a:t>
            </a:r>
            <a:r>
              <a:rPr lang="fi-FI" dirty="0"/>
              <a:t> </a:t>
            </a:r>
            <a:r>
              <a:rPr lang="fi-FI" dirty="0" err="1"/>
              <a:t>turned</a:t>
            </a:r>
            <a:r>
              <a:rPr lang="fi-FI" dirty="0"/>
              <a:t> out </a:t>
            </a:r>
            <a:r>
              <a:rPr lang="fi-FI" dirty="0" err="1"/>
              <a:t>great</a:t>
            </a:r>
            <a:r>
              <a:rPr lang="fi-FI" dirty="0"/>
              <a:t>! </a:t>
            </a:r>
            <a:r>
              <a:rPr lang="fi-FI" dirty="0" err="1"/>
              <a:t>Some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ships</a:t>
            </a:r>
            <a:r>
              <a:rPr lang="fi-FI" dirty="0"/>
              <a:t> </a:t>
            </a:r>
            <a:r>
              <a:rPr lang="fi-FI" dirty="0" err="1"/>
              <a:t>behind</a:t>
            </a:r>
            <a:r>
              <a:rPr lang="fi-FI" dirty="0"/>
              <a:t> us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quite</a:t>
            </a:r>
            <a:r>
              <a:rPr lang="fi-FI" dirty="0"/>
              <a:t> </a:t>
            </a:r>
            <a:r>
              <a:rPr lang="fi-FI" dirty="0" err="1"/>
              <a:t>old</a:t>
            </a:r>
            <a:r>
              <a:rPr lang="fi-FI" dirty="0"/>
              <a:t> and made of </a:t>
            </a:r>
            <a:r>
              <a:rPr lang="fi-FI" dirty="0" err="1"/>
              <a:t>wood</a:t>
            </a:r>
            <a:r>
              <a:rPr lang="fi-FI" dirty="0"/>
              <a:t>.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could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royal </a:t>
            </a:r>
            <a:r>
              <a:rPr lang="fi-FI" dirty="0" err="1"/>
              <a:t>palace</a:t>
            </a:r>
            <a:r>
              <a:rPr lang="fi-FI" dirty="0"/>
              <a:t> </a:t>
            </a:r>
            <a:r>
              <a:rPr lang="fi-FI" dirty="0" err="1"/>
              <a:t>behind</a:t>
            </a:r>
            <a:r>
              <a:rPr lang="fi-FI" dirty="0"/>
              <a:t> </a:t>
            </a:r>
            <a:r>
              <a:rPr lang="fi-FI" dirty="0" smtClean="0"/>
              <a:t>us,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fit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picture</a:t>
            </a:r>
            <a:r>
              <a:rPr lang="fi-FI" dirty="0"/>
              <a:t> </a:t>
            </a:r>
            <a:r>
              <a:rPr lang="fi-FI" dirty="0" err="1"/>
              <a:t>perfectly</a:t>
            </a:r>
            <a:r>
              <a:rPr lang="fi-FI" dirty="0"/>
              <a:t>. 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999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9303" y="513806"/>
            <a:ext cx="11338560" cy="610470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Time-</a:t>
            </a:r>
            <a:r>
              <a:rPr lang="fi-FI" b="1" dirty="0" err="1" smtClean="0"/>
              <a:t>traveller’s</a:t>
            </a:r>
            <a:r>
              <a:rPr lang="fi-FI" b="1" dirty="0" smtClean="0"/>
              <a:t> Magazine</a:t>
            </a:r>
            <a:endParaRPr lang="fi-FI" dirty="0"/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/>
              <a:t>week ago, I decided to go on another adventure. However, I made a fatal mistake and set the time and place to the machine carelessly therefore ending up in a horrible situation. I had planned to witness the beginning of a new era namely the Industrial Revolution at the end of the 18</a:t>
            </a:r>
            <a:r>
              <a:rPr lang="en-GB" baseline="30000" dirty="0"/>
              <a:t>th</a:t>
            </a:r>
            <a:r>
              <a:rPr lang="en-GB" dirty="0"/>
              <a:t> century England. However, I ended up a few years too late and in a neighbouring country that was going through another type of revolution: the French Revolution. </a:t>
            </a:r>
            <a:r>
              <a:rPr lang="en-GB" dirty="0" smtClean="0"/>
              <a:t>When </a:t>
            </a:r>
            <a:r>
              <a:rPr lang="en-GB" dirty="0"/>
              <a:t>I first noticed my mistake, I was standing in the middle of a crowded street in Paris. </a:t>
            </a:r>
            <a:endParaRPr lang="fi-FI" dirty="0"/>
          </a:p>
          <a:p>
            <a:pPr marL="0" indent="0">
              <a:buNone/>
            </a:pPr>
            <a:r>
              <a:rPr lang="en-GB" dirty="0" smtClean="0"/>
              <a:t>…it </a:t>
            </a:r>
            <a:r>
              <a:rPr lang="en-GB" dirty="0"/>
              <a:t>changed into a chant that vibrated over the whole square from one person to the next: “KILL THE KING! KILL THE KING!”</a:t>
            </a:r>
            <a:endParaRPr lang="fi-FI" dirty="0"/>
          </a:p>
          <a:p>
            <a:pPr marL="0" indent="0">
              <a:buNone/>
            </a:pPr>
            <a:r>
              <a:rPr lang="en-GB" dirty="0"/>
              <a:t>I’m going to save you from the details, but I can say it wasn’t pretty to look at. However, I must confess, when the crowd started the spine-chilling yell when the executioner lifted the now former king’s cut head, I couldn’t help but feel something. Whether it was disgust, thrill or even excitement, I couldn’t tell you. Maybe even all the three. What I learned from this experience is the power unity brings and the power that despair brings, but also how dangerous they can be. Even I could feel myself being swept away.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Also</a:t>
            </a:r>
            <a:r>
              <a:rPr lang="en-GB" dirty="0"/>
              <a:t>, my fellow travellers, this is a reminder to always double-check your preferred time and location, so you don’t end up somewhere even worse than I did. 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392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48343" y="452846"/>
            <a:ext cx="11512731" cy="627017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b="1" dirty="0" smtClean="0"/>
              <a:t>Travel </a:t>
            </a:r>
            <a:r>
              <a:rPr lang="fi-FI" b="1" dirty="0" err="1" smtClean="0"/>
              <a:t>Blog</a:t>
            </a:r>
            <a:endParaRPr lang="fi-FI" b="1" dirty="0" smtClean="0"/>
          </a:p>
          <a:p>
            <a:pPr marL="0" indent="0">
              <a:buNone/>
            </a:pPr>
            <a:r>
              <a:rPr lang="fi-FI" dirty="0" smtClean="0"/>
              <a:t>Greetings</a:t>
            </a:r>
            <a:r>
              <a:rPr lang="fi-FI" dirty="0"/>
              <a:t>, </a:t>
            </a:r>
            <a:r>
              <a:rPr lang="fi-FI" dirty="0" err="1"/>
              <a:t>dear</a:t>
            </a:r>
            <a:r>
              <a:rPr lang="fi-FI" dirty="0"/>
              <a:t> </a:t>
            </a:r>
            <a:r>
              <a:rPr lang="fi-FI" dirty="0" err="1"/>
              <a:t>readers</a:t>
            </a:r>
            <a:r>
              <a:rPr lang="fi-FI" dirty="0"/>
              <a:t>! Onni </a:t>
            </a:r>
            <a:r>
              <a:rPr lang="fi-FI" dirty="0" err="1"/>
              <a:t>here</a:t>
            </a:r>
            <a:r>
              <a:rPr lang="fi-FI" dirty="0"/>
              <a:t> </a:t>
            </a:r>
            <a:r>
              <a:rPr lang="fi-FI" dirty="0" err="1"/>
              <a:t>again</a:t>
            </a:r>
            <a:r>
              <a:rPr lang="fi-FI" dirty="0"/>
              <a:t>.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If </a:t>
            </a:r>
            <a:r>
              <a:rPr lang="fi-FI" dirty="0" err="1"/>
              <a:t>you’ve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reading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news, </a:t>
            </a:r>
            <a:r>
              <a:rPr lang="fi-FI" dirty="0" err="1"/>
              <a:t>or</a:t>
            </a:r>
            <a:r>
              <a:rPr lang="fi-FI" dirty="0"/>
              <a:t>, </a:t>
            </a:r>
            <a:r>
              <a:rPr lang="fi-FI" dirty="0" err="1"/>
              <a:t>well</a:t>
            </a:r>
            <a:r>
              <a:rPr lang="fi-FI" dirty="0"/>
              <a:t>, </a:t>
            </a:r>
            <a:r>
              <a:rPr lang="fi-FI" dirty="0" err="1"/>
              <a:t>living</a:t>
            </a:r>
            <a:r>
              <a:rPr lang="fi-FI" dirty="0"/>
              <a:t> as of </a:t>
            </a:r>
            <a:r>
              <a:rPr lang="fi-FI" dirty="0" err="1"/>
              <a:t>late</a:t>
            </a:r>
            <a:r>
              <a:rPr lang="fi-FI" dirty="0"/>
              <a:t>, </a:t>
            </a:r>
            <a:r>
              <a:rPr lang="fi-FI" dirty="0" err="1"/>
              <a:t>I’m</a:t>
            </a:r>
            <a:r>
              <a:rPr lang="fi-FI" dirty="0"/>
              <a:t> sure </a:t>
            </a:r>
            <a:r>
              <a:rPr lang="fi-FI" dirty="0" err="1"/>
              <a:t>you’re</a:t>
            </a:r>
            <a:r>
              <a:rPr lang="fi-FI" dirty="0"/>
              <a:t> </a:t>
            </a:r>
            <a:r>
              <a:rPr lang="fi-FI" dirty="0" err="1"/>
              <a:t>well</a:t>
            </a:r>
            <a:r>
              <a:rPr lang="fi-FI" dirty="0"/>
              <a:t> </a:t>
            </a:r>
            <a:r>
              <a:rPr lang="fi-FI" dirty="0" err="1"/>
              <a:t>aware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chaotic</a:t>
            </a:r>
            <a:r>
              <a:rPr lang="fi-FI" dirty="0"/>
              <a:t> and </a:t>
            </a:r>
            <a:r>
              <a:rPr lang="fi-FI" dirty="0" err="1"/>
              <a:t>uncertain</a:t>
            </a:r>
            <a:r>
              <a:rPr lang="fi-FI" dirty="0"/>
              <a:t> </a:t>
            </a:r>
            <a:r>
              <a:rPr lang="fi-FI" dirty="0" err="1"/>
              <a:t>times</a:t>
            </a:r>
            <a:r>
              <a:rPr lang="fi-FI" dirty="0"/>
              <a:t> </a:t>
            </a:r>
            <a:r>
              <a:rPr lang="fi-FI" dirty="0" err="1"/>
              <a:t>we’re</a:t>
            </a:r>
            <a:r>
              <a:rPr lang="fi-FI" dirty="0"/>
              <a:t> </a:t>
            </a:r>
            <a:r>
              <a:rPr lang="fi-FI" dirty="0" err="1"/>
              <a:t>living</a:t>
            </a:r>
            <a:r>
              <a:rPr lang="fi-FI" dirty="0"/>
              <a:t> in. </a:t>
            </a:r>
            <a:r>
              <a:rPr lang="fi-FI" dirty="0" err="1"/>
              <a:t>The</a:t>
            </a:r>
            <a:r>
              <a:rPr lang="fi-FI" dirty="0"/>
              <a:t> virus is </a:t>
            </a:r>
            <a:r>
              <a:rPr lang="fi-FI" dirty="0" err="1"/>
              <a:t>wreaking</a:t>
            </a:r>
            <a:r>
              <a:rPr lang="fi-FI" dirty="0"/>
              <a:t> </a:t>
            </a:r>
            <a:r>
              <a:rPr lang="fi-FI" dirty="0" err="1"/>
              <a:t>havoc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world</a:t>
            </a:r>
            <a:r>
              <a:rPr lang="fi-FI" dirty="0"/>
              <a:t> and </a:t>
            </a:r>
            <a:r>
              <a:rPr lang="fi-FI" dirty="0" err="1"/>
              <a:t>especially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travel</a:t>
            </a:r>
            <a:r>
              <a:rPr lang="fi-FI" dirty="0"/>
              <a:t> </a:t>
            </a:r>
            <a:r>
              <a:rPr lang="fi-FI" dirty="0" err="1"/>
              <a:t>industy</a:t>
            </a:r>
            <a:r>
              <a:rPr lang="fi-FI" dirty="0"/>
              <a:t>. It </a:t>
            </a:r>
            <a:r>
              <a:rPr lang="fi-FI" dirty="0" err="1"/>
              <a:t>seems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travelling</a:t>
            </a:r>
            <a:r>
              <a:rPr lang="fi-FI" dirty="0"/>
              <a:t> </a:t>
            </a:r>
            <a:r>
              <a:rPr lang="fi-FI" dirty="0" err="1"/>
              <a:t>aficionados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unable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anywhere</a:t>
            </a:r>
            <a:r>
              <a:rPr lang="fi-FI" dirty="0"/>
              <a:t> </a:t>
            </a:r>
            <a:r>
              <a:rPr lang="fi-FI" dirty="0" err="1"/>
              <a:t>besides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local</a:t>
            </a:r>
            <a:r>
              <a:rPr lang="fi-FI" dirty="0"/>
              <a:t> supermarket and </a:t>
            </a:r>
            <a:r>
              <a:rPr lang="fi-FI" dirty="0" err="1"/>
              <a:t>I’m</a:t>
            </a:r>
            <a:r>
              <a:rPr lang="fi-FI" dirty="0"/>
              <a:t> sure </a:t>
            </a:r>
            <a:r>
              <a:rPr lang="fi-FI" dirty="0" err="1"/>
              <a:t>many</a:t>
            </a:r>
            <a:r>
              <a:rPr lang="fi-FI" dirty="0"/>
              <a:t> of us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completely</a:t>
            </a:r>
            <a:r>
              <a:rPr lang="fi-FI" dirty="0"/>
              <a:t> </a:t>
            </a:r>
            <a:r>
              <a:rPr lang="fi-FI" dirty="0" err="1"/>
              <a:t>fed</a:t>
            </a:r>
            <a:r>
              <a:rPr lang="fi-FI" dirty="0"/>
              <a:t> </a:t>
            </a:r>
            <a:r>
              <a:rPr lang="fi-FI" dirty="0" err="1"/>
              <a:t>up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situation</a:t>
            </a:r>
            <a:r>
              <a:rPr lang="fi-FI" dirty="0"/>
              <a:t>. </a:t>
            </a:r>
            <a:r>
              <a:rPr lang="fi-FI" dirty="0" err="1"/>
              <a:t>Because</a:t>
            </a:r>
            <a:r>
              <a:rPr lang="fi-FI" dirty="0"/>
              <a:t> </a:t>
            </a: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err="1"/>
              <a:t>impossible</a:t>
            </a:r>
            <a:r>
              <a:rPr lang="fi-FI" dirty="0"/>
              <a:t> to </a:t>
            </a:r>
            <a:r>
              <a:rPr lang="fi-FI" dirty="0" err="1"/>
              <a:t>travel</a:t>
            </a:r>
            <a:r>
              <a:rPr lang="fi-FI" dirty="0"/>
              <a:t> </a:t>
            </a:r>
            <a:r>
              <a:rPr lang="fi-FI" dirty="0" err="1"/>
              <a:t>anywhere</a:t>
            </a:r>
            <a:r>
              <a:rPr lang="fi-FI" dirty="0"/>
              <a:t> </a:t>
            </a:r>
            <a:r>
              <a:rPr lang="fi-FI" dirty="0" err="1"/>
              <a:t>distant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moment</a:t>
            </a:r>
            <a:r>
              <a:rPr lang="fi-FI" dirty="0"/>
              <a:t>, it </a:t>
            </a:r>
            <a:r>
              <a:rPr lang="fi-FI" dirty="0" err="1"/>
              <a:t>might</a:t>
            </a:r>
            <a:r>
              <a:rPr lang="fi-FI" dirty="0"/>
              <a:t> be </a:t>
            </a:r>
            <a:r>
              <a:rPr lang="fi-FI" dirty="0" err="1"/>
              <a:t>time</a:t>
            </a:r>
            <a:r>
              <a:rPr lang="fi-FI" dirty="0"/>
              <a:t> to </a:t>
            </a:r>
            <a:r>
              <a:rPr lang="fi-FI" dirty="0" err="1"/>
              <a:t>start</a:t>
            </a:r>
            <a:r>
              <a:rPr lang="fi-FI" dirty="0"/>
              <a:t> </a:t>
            </a:r>
            <a:r>
              <a:rPr lang="fi-FI" dirty="0" err="1"/>
              <a:t>looking</a:t>
            </a:r>
            <a:r>
              <a:rPr lang="fi-FI" dirty="0"/>
              <a:t> for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sorts</a:t>
            </a:r>
            <a:r>
              <a:rPr lang="fi-FI" dirty="0"/>
              <a:t> of </a:t>
            </a:r>
            <a:r>
              <a:rPr lang="fi-FI" dirty="0" err="1"/>
              <a:t>travelling</a:t>
            </a:r>
            <a:r>
              <a:rPr lang="fi-FI" dirty="0"/>
              <a:t> </a:t>
            </a:r>
            <a:r>
              <a:rPr lang="fi-FI" dirty="0" err="1"/>
              <a:t>experiences</a:t>
            </a:r>
            <a:r>
              <a:rPr lang="fi-FI" dirty="0" smtClean="0"/>
              <a:t>.</a:t>
            </a:r>
            <a:br>
              <a:rPr lang="fi-FI" dirty="0" smtClean="0"/>
            </a:br>
            <a:r>
              <a:rPr lang="fi-FI" dirty="0" smtClean="0"/>
              <a:t>… </a:t>
            </a:r>
            <a:r>
              <a:rPr lang="fi-FI" dirty="0" err="1"/>
              <a:t>Luckily</a:t>
            </a:r>
            <a:r>
              <a:rPr lang="fi-FI" dirty="0"/>
              <a:t> a </a:t>
            </a:r>
            <a:r>
              <a:rPr lang="fi-FI" dirty="0" err="1"/>
              <a:t>trip</a:t>
            </a:r>
            <a:r>
              <a:rPr lang="fi-FI" dirty="0"/>
              <a:t> of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kind</a:t>
            </a:r>
            <a:r>
              <a:rPr lang="fi-FI" dirty="0"/>
              <a:t> is </a:t>
            </a:r>
            <a:r>
              <a:rPr lang="fi-FI" dirty="0" err="1"/>
              <a:t>very</a:t>
            </a:r>
            <a:r>
              <a:rPr lang="fi-FI" dirty="0"/>
              <a:t> </a:t>
            </a:r>
            <a:r>
              <a:rPr lang="fi-FI" dirty="0" err="1"/>
              <a:t>eco-friendly</a:t>
            </a:r>
            <a:r>
              <a:rPr lang="fi-FI" dirty="0"/>
              <a:t> and </a:t>
            </a:r>
            <a:r>
              <a:rPr lang="fi-FI" dirty="0" err="1"/>
              <a:t>wallet-friendly</a:t>
            </a:r>
            <a:r>
              <a:rPr lang="fi-FI" dirty="0"/>
              <a:t>, </a:t>
            </a:r>
            <a:r>
              <a:rPr lang="fi-FI" dirty="0" err="1"/>
              <a:t>not</a:t>
            </a:r>
            <a:r>
              <a:rPr lang="fi-FI" dirty="0"/>
              <a:t> to </a:t>
            </a:r>
            <a:r>
              <a:rPr lang="fi-FI" dirty="0" err="1"/>
              <a:t>mention</a:t>
            </a:r>
            <a:r>
              <a:rPr lang="fi-FI" dirty="0"/>
              <a:t> </a:t>
            </a:r>
            <a:r>
              <a:rPr lang="fi-FI" dirty="0" err="1" smtClean="0"/>
              <a:t>Covid-safe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r>
              <a:rPr lang="fi-FI" dirty="0" smtClean="0"/>
              <a:t>… I </a:t>
            </a:r>
            <a:r>
              <a:rPr lang="fi-FI" dirty="0" err="1"/>
              <a:t>took</a:t>
            </a:r>
            <a:r>
              <a:rPr lang="fi-FI" dirty="0"/>
              <a:t> </a:t>
            </a:r>
            <a:r>
              <a:rPr lang="fi-FI" dirty="0" err="1"/>
              <a:t>off</a:t>
            </a:r>
            <a:r>
              <a:rPr lang="fi-FI" dirty="0"/>
              <a:t> for an </a:t>
            </a:r>
            <a:r>
              <a:rPr lang="fi-FI" dirty="0" err="1"/>
              <a:t>adventure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woods</a:t>
            </a:r>
            <a:r>
              <a:rPr lang="fi-FI" dirty="0"/>
              <a:t>, </a:t>
            </a:r>
            <a:r>
              <a:rPr lang="fi-FI" dirty="0" err="1"/>
              <a:t>along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my </a:t>
            </a:r>
            <a:r>
              <a:rPr lang="fi-FI" dirty="0" err="1"/>
              <a:t>trusty</a:t>
            </a:r>
            <a:r>
              <a:rPr lang="fi-FI" dirty="0"/>
              <a:t> </a:t>
            </a:r>
            <a:r>
              <a:rPr lang="fi-FI" dirty="0" err="1"/>
              <a:t>tent</a:t>
            </a:r>
            <a:r>
              <a:rPr lang="fi-FI" dirty="0"/>
              <a:t> and </a:t>
            </a:r>
            <a:r>
              <a:rPr lang="fi-FI" dirty="0" err="1"/>
              <a:t>sleeping</a:t>
            </a:r>
            <a:r>
              <a:rPr lang="fi-FI" dirty="0"/>
              <a:t> </a:t>
            </a:r>
            <a:r>
              <a:rPr lang="fi-FI" dirty="0" err="1"/>
              <a:t>bag</a:t>
            </a:r>
            <a:r>
              <a:rPr lang="fi-FI" dirty="0"/>
              <a:t>. I </a:t>
            </a:r>
            <a:r>
              <a:rPr lang="fi-FI" dirty="0" err="1"/>
              <a:t>trekked</a:t>
            </a:r>
            <a:r>
              <a:rPr lang="fi-FI" dirty="0"/>
              <a:t> </a:t>
            </a:r>
            <a:r>
              <a:rPr lang="fi-FI" dirty="0" err="1"/>
              <a:t>through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cold</a:t>
            </a:r>
            <a:r>
              <a:rPr lang="fi-FI" dirty="0"/>
              <a:t> </a:t>
            </a:r>
            <a:r>
              <a:rPr lang="fi-FI" dirty="0" err="1"/>
              <a:t>wintery</a:t>
            </a:r>
            <a:r>
              <a:rPr lang="fi-FI" dirty="0"/>
              <a:t> </a:t>
            </a:r>
            <a:r>
              <a:rPr lang="fi-FI" dirty="0" err="1"/>
              <a:t>landscape</a:t>
            </a:r>
            <a:r>
              <a:rPr lang="fi-FI" dirty="0"/>
              <a:t> </a:t>
            </a:r>
            <a:r>
              <a:rPr lang="fi-FI" dirty="0" err="1"/>
              <a:t>all</a:t>
            </a:r>
            <a:r>
              <a:rPr lang="fi-FI" dirty="0"/>
              <a:t> </a:t>
            </a:r>
            <a:r>
              <a:rPr lang="fi-FI" dirty="0" err="1" smtClean="0"/>
              <a:t>day</a:t>
            </a:r>
            <a:r>
              <a:rPr lang="fi-FI" dirty="0" smtClean="0"/>
              <a:t>… </a:t>
            </a:r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sun</a:t>
            </a:r>
            <a:r>
              <a:rPr lang="fi-FI" dirty="0"/>
              <a:t> </a:t>
            </a:r>
            <a:r>
              <a:rPr lang="fi-FI" dirty="0" err="1"/>
              <a:t>started</a:t>
            </a:r>
            <a:r>
              <a:rPr lang="fi-FI" dirty="0"/>
              <a:t> </a:t>
            </a:r>
            <a:r>
              <a:rPr lang="fi-FI" dirty="0" err="1"/>
              <a:t>setting</a:t>
            </a:r>
            <a:r>
              <a:rPr lang="fi-FI" dirty="0"/>
              <a:t>, I </a:t>
            </a:r>
            <a:r>
              <a:rPr lang="fi-FI" dirty="0" err="1"/>
              <a:t>prepared</a:t>
            </a:r>
            <a:r>
              <a:rPr lang="fi-FI" dirty="0"/>
              <a:t> my </a:t>
            </a:r>
            <a:r>
              <a:rPr lang="fi-FI" dirty="0" err="1"/>
              <a:t>shelter</a:t>
            </a:r>
            <a:r>
              <a:rPr lang="fi-FI" dirty="0"/>
              <a:t> and made a </a:t>
            </a:r>
            <a:r>
              <a:rPr lang="fi-FI" dirty="0" err="1"/>
              <a:t>campfire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temperatures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</a:t>
            </a:r>
            <a:r>
              <a:rPr lang="fi-FI" dirty="0" err="1"/>
              <a:t>well</a:t>
            </a:r>
            <a:r>
              <a:rPr lang="fi-FI" dirty="0"/>
              <a:t> </a:t>
            </a:r>
            <a:r>
              <a:rPr lang="fi-FI" dirty="0" err="1"/>
              <a:t>below</a:t>
            </a:r>
            <a:r>
              <a:rPr lang="fi-FI" dirty="0"/>
              <a:t> </a:t>
            </a:r>
            <a:r>
              <a:rPr lang="fi-FI" dirty="0" err="1"/>
              <a:t>zero</a:t>
            </a:r>
            <a:r>
              <a:rPr lang="fi-FI" dirty="0"/>
              <a:t>, </a:t>
            </a:r>
            <a:r>
              <a:rPr lang="fi-FI" dirty="0" err="1"/>
              <a:t>so</a:t>
            </a:r>
            <a:r>
              <a:rPr lang="fi-FI" dirty="0"/>
              <a:t> </a:t>
            </a:r>
            <a:r>
              <a:rPr lang="fi-FI" dirty="0" err="1"/>
              <a:t>I’m</a:t>
            </a:r>
            <a:r>
              <a:rPr lang="fi-FI" dirty="0"/>
              <a:t> </a:t>
            </a:r>
            <a:r>
              <a:rPr lang="fi-FI" dirty="0" err="1"/>
              <a:t>glad</a:t>
            </a:r>
            <a:r>
              <a:rPr lang="fi-FI" dirty="0"/>
              <a:t> my </a:t>
            </a:r>
            <a:r>
              <a:rPr lang="fi-FI" dirty="0" err="1"/>
              <a:t>shelter</a:t>
            </a:r>
            <a:r>
              <a:rPr lang="fi-FI" dirty="0"/>
              <a:t> and </a:t>
            </a:r>
            <a:r>
              <a:rPr lang="fi-FI" dirty="0" err="1"/>
              <a:t>sleeping</a:t>
            </a:r>
            <a:r>
              <a:rPr lang="fi-FI" dirty="0"/>
              <a:t> </a:t>
            </a:r>
            <a:r>
              <a:rPr lang="fi-FI" dirty="0" err="1"/>
              <a:t>bag</a:t>
            </a:r>
            <a:r>
              <a:rPr lang="fi-FI" dirty="0"/>
              <a:t> </a:t>
            </a:r>
            <a:r>
              <a:rPr lang="fi-FI" dirty="0" err="1"/>
              <a:t>were</a:t>
            </a:r>
            <a:r>
              <a:rPr lang="fi-FI" dirty="0"/>
              <a:t> heavy-</a:t>
            </a:r>
            <a:r>
              <a:rPr lang="fi-FI" dirty="0" err="1"/>
              <a:t>duty</a:t>
            </a:r>
            <a:r>
              <a:rPr lang="fi-FI" dirty="0"/>
              <a:t> </a:t>
            </a:r>
            <a:r>
              <a:rPr lang="fi-FI" dirty="0" err="1"/>
              <a:t>enough</a:t>
            </a:r>
            <a:r>
              <a:rPr lang="fi-FI" dirty="0"/>
              <a:t> to </a:t>
            </a:r>
            <a:r>
              <a:rPr lang="fi-FI" dirty="0" err="1"/>
              <a:t>keep</a:t>
            </a:r>
            <a:r>
              <a:rPr lang="fi-FI" dirty="0"/>
              <a:t> me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freezing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conditions</a:t>
            </a:r>
            <a:r>
              <a:rPr lang="fi-FI" dirty="0"/>
              <a:t> </a:t>
            </a:r>
            <a:r>
              <a:rPr lang="fi-FI" dirty="0" err="1"/>
              <a:t>may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been</a:t>
            </a:r>
            <a:r>
              <a:rPr lang="fi-FI" dirty="0"/>
              <a:t> </a:t>
            </a:r>
            <a:r>
              <a:rPr lang="fi-FI" dirty="0" err="1"/>
              <a:t>harsh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I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say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confidence</a:t>
            </a:r>
            <a:r>
              <a:rPr lang="fi-FI" dirty="0"/>
              <a:t>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can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find</a:t>
            </a:r>
            <a:r>
              <a:rPr lang="fi-FI" dirty="0"/>
              <a:t> a </a:t>
            </a:r>
            <a:r>
              <a:rPr lang="fi-FI" dirty="0" err="1"/>
              <a:t>better</a:t>
            </a:r>
            <a:r>
              <a:rPr lang="fi-FI" dirty="0"/>
              <a:t> </a:t>
            </a:r>
            <a:r>
              <a:rPr lang="fi-FI" dirty="0" err="1"/>
              <a:t>dining</a:t>
            </a:r>
            <a:r>
              <a:rPr lang="fi-FI" dirty="0"/>
              <a:t> </a:t>
            </a:r>
            <a:r>
              <a:rPr lang="fi-FI" dirty="0" err="1"/>
              <a:t>experience</a:t>
            </a:r>
            <a:r>
              <a:rPr lang="fi-FI" dirty="0"/>
              <a:t> </a:t>
            </a:r>
            <a:r>
              <a:rPr lang="fi-FI" dirty="0" err="1"/>
              <a:t>than</a:t>
            </a:r>
            <a:r>
              <a:rPr lang="fi-FI" dirty="0"/>
              <a:t> </a:t>
            </a:r>
            <a:r>
              <a:rPr lang="fi-FI" dirty="0" err="1"/>
              <a:t>eating</a:t>
            </a:r>
            <a:r>
              <a:rPr lang="fi-FI" dirty="0"/>
              <a:t> </a:t>
            </a:r>
            <a:r>
              <a:rPr lang="fi-FI" dirty="0" err="1"/>
              <a:t>sausages</a:t>
            </a:r>
            <a:r>
              <a:rPr lang="fi-FI" dirty="0"/>
              <a:t> </a:t>
            </a:r>
            <a:r>
              <a:rPr lang="fi-FI" dirty="0" err="1"/>
              <a:t>roasted</a:t>
            </a:r>
            <a:r>
              <a:rPr lang="fi-FI" dirty="0"/>
              <a:t> on a </a:t>
            </a:r>
            <a:r>
              <a:rPr lang="fi-FI" dirty="0" err="1"/>
              <a:t>campfire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middle</a:t>
            </a:r>
            <a:r>
              <a:rPr lang="fi-FI" dirty="0"/>
              <a:t> of a </a:t>
            </a:r>
            <a:r>
              <a:rPr lang="fi-FI" dirty="0" err="1"/>
              <a:t>wintery</a:t>
            </a:r>
            <a:r>
              <a:rPr lang="fi-FI" dirty="0"/>
              <a:t> </a:t>
            </a:r>
            <a:r>
              <a:rPr lang="fi-FI" dirty="0" err="1"/>
              <a:t>forest</a:t>
            </a:r>
            <a:r>
              <a:rPr lang="fi-FI" dirty="0"/>
              <a:t>. </a:t>
            </a:r>
            <a:r>
              <a:rPr lang="fi-FI" dirty="0" err="1"/>
              <a:t>That</a:t>
            </a:r>
            <a:r>
              <a:rPr lang="fi-FI" dirty="0"/>
              <a:t> </a:t>
            </a:r>
            <a:r>
              <a:rPr lang="fi-FI" dirty="0" err="1"/>
              <a:t>alone</a:t>
            </a:r>
            <a:r>
              <a:rPr lang="fi-FI" dirty="0"/>
              <a:t> made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journey</a:t>
            </a:r>
            <a:r>
              <a:rPr lang="fi-FI" dirty="0"/>
              <a:t> </a:t>
            </a:r>
            <a:r>
              <a:rPr lang="fi-FI" dirty="0" err="1"/>
              <a:t>worth</a:t>
            </a:r>
            <a:r>
              <a:rPr lang="fi-FI" dirty="0"/>
              <a:t> it.</a:t>
            </a:r>
          </a:p>
          <a:p>
            <a:pPr marL="0" indent="0">
              <a:buNone/>
            </a:pPr>
            <a:r>
              <a:rPr lang="fi-FI" dirty="0" smtClean="0"/>
              <a:t>On </a:t>
            </a:r>
            <a:r>
              <a:rPr lang="fi-FI" dirty="0"/>
              <a:t>my </a:t>
            </a:r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back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next</a:t>
            </a:r>
            <a:r>
              <a:rPr lang="fi-FI" dirty="0"/>
              <a:t> </a:t>
            </a:r>
            <a:r>
              <a:rPr lang="fi-FI" dirty="0" err="1"/>
              <a:t>day</a:t>
            </a:r>
            <a:r>
              <a:rPr lang="fi-FI" dirty="0"/>
              <a:t> I </a:t>
            </a:r>
            <a:r>
              <a:rPr lang="fi-FI" dirty="0" err="1"/>
              <a:t>happened</a:t>
            </a:r>
            <a:r>
              <a:rPr lang="fi-FI" dirty="0"/>
              <a:t> to </a:t>
            </a:r>
            <a:r>
              <a:rPr lang="fi-FI" dirty="0" err="1"/>
              <a:t>come</a:t>
            </a:r>
            <a:r>
              <a:rPr lang="fi-FI" dirty="0"/>
              <a:t> </a:t>
            </a:r>
            <a:r>
              <a:rPr lang="fi-FI" dirty="0" err="1"/>
              <a:t>across</a:t>
            </a:r>
            <a:r>
              <a:rPr lang="fi-FI" dirty="0"/>
              <a:t> a </a:t>
            </a:r>
            <a:r>
              <a:rPr lang="fi-FI" dirty="0" err="1"/>
              <a:t>deer</a:t>
            </a:r>
            <a:r>
              <a:rPr lang="fi-FI" dirty="0"/>
              <a:t>. It </a:t>
            </a:r>
            <a:r>
              <a:rPr lang="fi-FI" dirty="0" err="1"/>
              <a:t>stood</a:t>
            </a:r>
            <a:r>
              <a:rPr lang="fi-FI" dirty="0"/>
              <a:t> on top of a </a:t>
            </a:r>
            <a:r>
              <a:rPr lang="fi-FI" dirty="0" err="1"/>
              <a:t>hill</a:t>
            </a:r>
            <a:r>
              <a:rPr lang="fi-FI" dirty="0"/>
              <a:t>, </a:t>
            </a:r>
            <a:r>
              <a:rPr lang="fi-FI" dirty="0" err="1"/>
              <a:t>looking</a:t>
            </a:r>
            <a:r>
              <a:rPr lang="fi-FI" dirty="0"/>
              <a:t> </a:t>
            </a:r>
            <a:r>
              <a:rPr lang="fi-FI" dirty="0" err="1"/>
              <a:t>down</a:t>
            </a:r>
            <a:r>
              <a:rPr lang="fi-FI" dirty="0"/>
              <a:t> at me </a:t>
            </a:r>
            <a:r>
              <a:rPr lang="fi-FI" dirty="0" err="1"/>
              <a:t>curiously</a:t>
            </a:r>
            <a:r>
              <a:rPr lang="fi-FI" dirty="0"/>
              <a:t>. I </a:t>
            </a:r>
            <a:r>
              <a:rPr lang="fi-FI" dirty="0" err="1"/>
              <a:t>assume</a:t>
            </a:r>
            <a:r>
              <a:rPr lang="fi-FI" dirty="0"/>
              <a:t> </a:t>
            </a:r>
            <a:r>
              <a:rPr lang="fi-FI" dirty="0" err="1"/>
              <a:t>human</a:t>
            </a:r>
            <a:r>
              <a:rPr lang="fi-FI" dirty="0"/>
              <a:t> </a:t>
            </a:r>
            <a:r>
              <a:rPr lang="fi-FI" dirty="0" err="1"/>
              <a:t>visitors</a:t>
            </a:r>
            <a:r>
              <a:rPr lang="fi-FI" dirty="0"/>
              <a:t> </a:t>
            </a:r>
            <a:r>
              <a:rPr lang="fi-FI" dirty="0" err="1"/>
              <a:t>aren’t</a:t>
            </a:r>
            <a:r>
              <a:rPr lang="fi-FI" dirty="0"/>
              <a:t> a </a:t>
            </a:r>
            <a:r>
              <a:rPr lang="fi-FI" dirty="0" err="1"/>
              <a:t>very</a:t>
            </a:r>
            <a:r>
              <a:rPr lang="fi-FI" dirty="0"/>
              <a:t> </a:t>
            </a:r>
            <a:r>
              <a:rPr lang="fi-FI" dirty="0" err="1"/>
              <a:t>common</a:t>
            </a:r>
            <a:r>
              <a:rPr lang="fi-FI" dirty="0"/>
              <a:t> </a:t>
            </a:r>
            <a:r>
              <a:rPr lang="fi-FI" dirty="0" err="1"/>
              <a:t>sight</a:t>
            </a:r>
            <a:r>
              <a:rPr lang="fi-FI" dirty="0"/>
              <a:t> in </a:t>
            </a:r>
            <a:r>
              <a:rPr lang="fi-FI" dirty="0" err="1"/>
              <a:t>such</a:t>
            </a:r>
            <a:r>
              <a:rPr lang="fi-FI" dirty="0"/>
              <a:t> </a:t>
            </a:r>
            <a:r>
              <a:rPr lang="fi-FI" dirty="0" err="1"/>
              <a:t>remote</a:t>
            </a:r>
            <a:r>
              <a:rPr lang="fi-FI" dirty="0"/>
              <a:t> </a:t>
            </a:r>
            <a:r>
              <a:rPr lang="fi-FI" dirty="0" err="1"/>
              <a:t>areas</a:t>
            </a:r>
            <a:r>
              <a:rPr lang="fi-FI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407940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199" y="339634"/>
            <a:ext cx="11005457" cy="62962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i-FI" b="1" dirty="0" err="1" smtClean="0"/>
              <a:t>Cosmopolitan</a:t>
            </a:r>
            <a:r>
              <a:rPr lang="fi-FI" b="1" dirty="0" smtClean="0"/>
              <a:t> </a:t>
            </a:r>
            <a:r>
              <a:rPr lang="fi-FI" b="1" dirty="0" err="1" smtClean="0"/>
              <a:t>travel</a:t>
            </a:r>
            <a:r>
              <a:rPr lang="fi-FI" b="1" dirty="0" smtClean="0"/>
              <a:t> </a:t>
            </a:r>
            <a:r>
              <a:rPr lang="fi-FI" b="1" dirty="0" err="1" smtClean="0"/>
              <a:t>blog</a:t>
            </a:r>
            <a:endParaRPr lang="fi-FI" b="1" dirty="0" smtClean="0"/>
          </a:p>
          <a:p>
            <a:pPr marL="0" indent="0">
              <a:buNone/>
            </a:pP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/>
              <a:t>ultimate 8-day-trip </a:t>
            </a:r>
            <a:r>
              <a:rPr lang="fi-FI" dirty="0" err="1"/>
              <a:t>has</a:t>
            </a:r>
            <a:r>
              <a:rPr lang="fi-FI" dirty="0"/>
              <a:t> </a:t>
            </a:r>
            <a:r>
              <a:rPr lang="fi-FI" dirty="0" err="1"/>
              <a:t>included</a:t>
            </a:r>
            <a:r>
              <a:rPr lang="fi-FI" dirty="0"/>
              <a:t>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/>
              <a:t>scooter</a:t>
            </a:r>
            <a:r>
              <a:rPr lang="fi-FI" dirty="0"/>
              <a:t> </a:t>
            </a:r>
            <a:r>
              <a:rPr lang="fi-FI" dirty="0" err="1"/>
              <a:t>rides</a:t>
            </a:r>
            <a:r>
              <a:rPr lang="fi-FI" dirty="0"/>
              <a:t> and </a:t>
            </a:r>
            <a:r>
              <a:rPr lang="fi-FI" dirty="0" err="1"/>
              <a:t>croissants</a:t>
            </a:r>
            <a:r>
              <a:rPr lang="fi-FI" dirty="0"/>
              <a:t>, </a:t>
            </a:r>
            <a:r>
              <a:rPr lang="fi-FI" dirty="0" err="1"/>
              <a:t>several</a:t>
            </a:r>
            <a:r>
              <a:rPr lang="fi-FI" dirty="0"/>
              <a:t> </a:t>
            </a:r>
            <a:r>
              <a:rPr lang="fi-FI" dirty="0" err="1"/>
              <a:t>laughs</a:t>
            </a:r>
            <a:r>
              <a:rPr lang="fi-FI" dirty="0"/>
              <a:t>, </a:t>
            </a:r>
            <a:r>
              <a:rPr lang="fi-FI" dirty="0" err="1" smtClean="0"/>
              <a:t>photos</a:t>
            </a:r>
            <a:r>
              <a:rPr lang="fi-FI" dirty="0" smtClean="0"/>
              <a:t> </a:t>
            </a:r>
            <a:r>
              <a:rPr lang="fi-FI" dirty="0" err="1"/>
              <a:t>taken</a:t>
            </a:r>
            <a:r>
              <a:rPr lang="fi-FI" dirty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/>
              <a:t>my </a:t>
            </a:r>
            <a:r>
              <a:rPr lang="fi-FI" dirty="0" err="1"/>
              <a:t>own</a:t>
            </a:r>
            <a:r>
              <a:rPr lang="fi-FI" dirty="0"/>
              <a:t> </a:t>
            </a:r>
            <a:r>
              <a:rPr lang="fi-FI" dirty="0" err="1"/>
              <a:t>modern</a:t>
            </a:r>
            <a:r>
              <a:rPr lang="fi-FI" dirty="0"/>
              <a:t> </a:t>
            </a:r>
            <a:r>
              <a:rPr lang="fi-FI" dirty="0" err="1"/>
              <a:t>camera</a:t>
            </a:r>
            <a:r>
              <a:rPr lang="fi-FI" dirty="0"/>
              <a:t> and </a:t>
            </a:r>
            <a:r>
              <a:rPr lang="fi-FI" dirty="0" err="1"/>
              <a:t>peering</a:t>
            </a:r>
            <a:r>
              <a:rPr lang="fi-FI" dirty="0"/>
              <a:t> </a:t>
            </a:r>
            <a:r>
              <a:rPr lang="fi-FI" dirty="0" smtClean="0"/>
              <a:t>at </a:t>
            </a:r>
            <a:r>
              <a:rPr lang="fi-FI" dirty="0" err="1" smtClean="0"/>
              <a:t>truly</a:t>
            </a:r>
            <a:r>
              <a:rPr lang="fi-FI" dirty="0" smtClean="0"/>
              <a:t> </a:t>
            </a:r>
            <a:r>
              <a:rPr lang="fi-FI" dirty="0" err="1"/>
              <a:t>handsome</a:t>
            </a:r>
            <a:r>
              <a:rPr lang="fi-FI" dirty="0"/>
              <a:t> </a:t>
            </a:r>
            <a:r>
              <a:rPr lang="fi-FI" dirty="0" err="1"/>
              <a:t>men</a:t>
            </a:r>
            <a:r>
              <a:rPr lang="fi-FI" dirty="0"/>
              <a:t>. </a:t>
            </a:r>
            <a:r>
              <a:rPr lang="fi-FI" dirty="0" err="1"/>
              <a:t>Not</a:t>
            </a:r>
            <a:r>
              <a:rPr lang="fi-FI" dirty="0"/>
              <a:t> to </a:t>
            </a:r>
            <a:r>
              <a:rPr lang="fi-FI" dirty="0" err="1"/>
              <a:t>forget</a:t>
            </a:r>
            <a:r>
              <a:rPr lang="fi-FI" dirty="0"/>
              <a:t> </a:t>
            </a:r>
            <a:r>
              <a:rPr lang="fi-FI" dirty="0" err="1"/>
              <a:t>sleeping</a:t>
            </a:r>
            <a:r>
              <a:rPr lang="fi-FI" dirty="0"/>
              <a:t> in </a:t>
            </a:r>
            <a:r>
              <a:rPr lang="fi-FI" dirty="0" err="1"/>
              <a:t>those</a:t>
            </a:r>
            <a:r>
              <a:rPr lang="fi-FI" dirty="0"/>
              <a:t> </a:t>
            </a:r>
            <a:r>
              <a:rPr lang="fi-FI" dirty="0" err="1"/>
              <a:t>silky</a:t>
            </a:r>
            <a:r>
              <a:rPr lang="fi-FI" dirty="0"/>
              <a:t> </a:t>
            </a:r>
            <a:r>
              <a:rPr lang="fi-FI" dirty="0" err="1"/>
              <a:t>sheets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luxurious</a:t>
            </a:r>
            <a:r>
              <a:rPr lang="fi-FI" dirty="0"/>
              <a:t> hotel. </a:t>
            </a:r>
            <a:r>
              <a:rPr lang="fi-FI" dirty="0" err="1"/>
              <a:t>However</a:t>
            </a:r>
            <a:r>
              <a:rPr lang="fi-FI" dirty="0"/>
              <a:t>, </a:t>
            </a:r>
            <a:r>
              <a:rPr lang="fi-FI" dirty="0" err="1"/>
              <a:t>regardless</a:t>
            </a:r>
            <a:r>
              <a:rPr lang="fi-FI" dirty="0"/>
              <a:t> of </a:t>
            </a:r>
            <a:r>
              <a:rPr lang="fi-FI" dirty="0" err="1"/>
              <a:t>joy</a:t>
            </a:r>
            <a:r>
              <a:rPr lang="fi-FI" dirty="0"/>
              <a:t> 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sensed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those</a:t>
            </a:r>
            <a:r>
              <a:rPr lang="fi-FI" dirty="0"/>
              <a:t> </a:t>
            </a:r>
            <a:r>
              <a:rPr lang="fi-FI" dirty="0" err="1"/>
              <a:t>activities</a:t>
            </a:r>
            <a:r>
              <a:rPr lang="fi-FI" dirty="0"/>
              <a:t>,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fantastic</a:t>
            </a:r>
            <a:r>
              <a:rPr lang="fi-FI" dirty="0"/>
              <a:t> </a:t>
            </a:r>
            <a:r>
              <a:rPr lang="fi-FI" dirty="0" err="1"/>
              <a:t>experience</a:t>
            </a:r>
            <a:r>
              <a:rPr lang="fi-FI" dirty="0"/>
              <a:t> </a:t>
            </a:r>
            <a:r>
              <a:rPr lang="fi-FI" dirty="0" err="1"/>
              <a:t>here</a:t>
            </a:r>
            <a:r>
              <a:rPr lang="fi-FI" dirty="0"/>
              <a:t> </a:t>
            </a:r>
            <a:r>
              <a:rPr lang="fi-FI" dirty="0" smtClean="0"/>
              <a:t>is, </a:t>
            </a:r>
            <a:r>
              <a:rPr lang="fi-FI" dirty="0"/>
              <a:t>of </a:t>
            </a:r>
            <a:r>
              <a:rPr lang="fi-FI" dirty="0" err="1" smtClean="0"/>
              <a:t>course</a:t>
            </a:r>
            <a:r>
              <a:rPr lang="fi-FI" dirty="0" smtClean="0"/>
              <a:t>, </a:t>
            </a:r>
            <a:r>
              <a:rPr lang="fi-FI" dirty="0" err="1"/>
              <a:t>shopping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elegant</a:t>
            </a:r>
            <a:r>
              <a:rPr lang="fi-FI" dirty="0"/>
              <a:t> </a:t>
            </a:r>
            <a:r>
              <a:rPr lang="fi-FI" dirty="0" err="1"/>
              <a:t>boutiques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filled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designer </a:t>
            </a:r>
            <a:r>
              <a:rPr lang="fi-FI" dirty="0" err="1"/>
              <a:t>dresses</a:t>
            </a:r>
            <a:r>
              <a:rPr lang="fi-FI" dirty="0"/>
              <a:t>, </a:t>
            </a:r>
            <a:r>
              <a:rPr lang="fi-FI" dirty="0" err="1"/>
              <a:t>shiny</a:t>
            </a:r>
            <a:r>
              <a:rPr lang="fi-FI" dirty="0"/>
              <a:t> </a:t>
            </a:r>
            <a:r>
              <a:rPr lang="fi-FI" dirty="0" err="1"/>
              <a:t>jewellery</a:t>
            </a:r>
            <a:r>
              <a:rPr lang="fi-FI" dirty="0"/>
              <a:t>, </a:t>
            </a:r>
            <a:r>
              <a:rPr lang="fi-FI" dirty="0" err="1"/>
              <a:t>famous</a:t>
            </a:r>
            <a:r>
              <a:rPr lang="fi-FI" dirty="0"/>
              <a:t> </a:t>
            </a:r>
            <a:r>
              <a:rPr lang="fi-FI" dirty="0" err="1"/>
              <a:t>books</a:t>
            </a:r>
            <a:r>
              <a:rPr lang="fi-FI" dirty="0"/>
              <a:t>, </a:t>
            </a:r>
            <a:r>
              <a:rPr lang="fi-FI" dirty="0" err="1"/>
              <a:t>vintage</a:t>
            </a:r>
            <a:r>
              <a:rPr lang="fi-FI" dirty="0"/>
              <a:t> </a:t>
            </a:r>
            <a:r>
              <a:rPr lang="fi-FI" dirty="0" err="1"/>
              <a:t>jeans</a:t>
            </a:r>
            <a:r>
              <a:rPr lang="fi-FI" dirty="0"/>
              <a:t>, </a:t>
            </a:r>
            <a:r>
              <a:rPr lang="fi-FI" dirty="0" err="1"/>
              <a:t>beautiful</a:t>
            </a:r>
            <a:r>
              <a:rPr lang="fi-FI" dirty="0"/>
              <a:t> </a:t>
            </a:r>
            <a:r>
              <a:rPr lang="fi-FI" dirty="0" err="1"/>
              <a:t>art</a:t>
            </a:r>
            <a:r>
              <a:rPr lang="fi-FI" dirty="0"/>
              <a:t>,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heels</a:t>
            </a:r>
            <a:r>
              <a:rPr lang="fi-FI" dirty="0"/>
              <a:t>, </a:t>
            </a:r>
            <a:r>
              <a:rPr lang="fi-FI" dirty="0" err="1"/>
              <a:t>tasty</a:t>
            </a:r>
            <a:r>
              <a:rPr lang="fi-FI" dirty="0"/>
              <a:t> </a:t>
            </a:r>
            <a:r>
              <a:rPr lang="fi-FI" dirty="0" err="1"/>
              <a:t>chocolate</a:t>
            </a:r>
            <a:r>
              <a:rPr lang="fi-FI" dirty="0"/>
              <a:t>, </a:t>
            </a:r>
            <a:r>
              <a:rPr lang="fi-FI" dirty="0" err="1"/>
              <a:t>luxurious</a:t>
            </a:r>
            <a:r>
              <a:rPr lang="fi-FI" dirty="0"/>
              <a:t> </a:t>
            </a:r>
            <a:r>
              <a:rPr lang="fi-FI" dirty="0" err="1"/>
              <a:t>cosmetics</a:t>
            </a:r>
            <a:r>
              <a:rPr lang="fi-FI" dirty="0"/>
              <a:t> and </a:t>
            </a:r>
            <a:r>
              <a:rPr lang="fi-FI" dirty="0" err="1"/>
              <a:t>divine</a:t>
            </a:r>
            <a:r>
              <a:rPr lang="fi-FI" dirty="0"/>
              <a:t> </a:t>
            </a:r>
            <a:r>
              <a:rPr lang="fi-FI" dirty="0" err="1"/>
              <a:t>perfumes</a:t>
            </a:r>
            <a:r>
              <a:rPr lang="fi-FI" dirty="0"/>
              <a:t>... </a:t>
            </a:r>
            <a:r>
              <a:rPr lang="fi-FI" dirty="0" err="1"/>
              <a:t>Anything</a:t>
            </a:r>
            <a:r>
              <a:rPr lang="fi-FI" dirty="0"/>
              <a:t> </a:t>
            </a:r>
            <a:r>
              <a:rPr lang="fi-FI" dirty="0" err="1"/>
              <a:t>what</a:t>
            </a:r>
            <a:r>
              <a:rPr lang="fi-FI" dirty="0"/>
              <a:t> </a:t>
            </a:r>
            <a:r>
              <a:rPr lang="fi-FI" dirty="0" err="1"/>
              <a:t>mature</a:t>
            </a:r>
            <a:r>
              <a:rPr lang="fi-FI" dirty="0"/>
              <a:t> </a:t>
            </a:r>
            <a:r>
              <a:rPr lang="fi-FI" dirty="0" err="1"/>
              <a:t>woman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high</a:t>
            </a:r>
            <a:r>
              <a:rPr lang="fi-FI" dirty="0"/>
              <a:t> </a:t>
            </a:r>
            <a:r>
              <a:rPr lang="fi-FI" dirty="0" err="1"/>
              <a:t>self-esteem</a:t>
            </a:r>
            <a:r>
              <a:rPr lang="fi-FI" dirty="0"/>
              <a:t> </a:t>
            </a:r>
            <a:r>
              <a:rPr lang="fi-FI" dirty="0" err="1"/>
              <a:t>desires</a:t>
            </a:r>
            <a:r>
              <a:rPr lang="fi-FI" dirty="0"/>
              <a:t>! </a:t>
            </a:r>
            <a:endParaRPr lang="fi-FI" dirty="0" smtClean="0"/>
          </a:p>
          <a:p>
            <a:pPr marL="0" indent="0">
              <a:buNone/>
            </a:pPr>
            <a:r>
              <a:rPr lang="fi-FI" dirty="0" err="1"/>
              <a:t>It’s</a:t>
            </a:r>
            <a:r>
              <a:rPr lang="fi-FI" dirty="0"/>
              <a:t> </a:t>
            </a:r>
            <a:r>
              <a:rPr lang="fi-FI" dirty="0" smtClean="0"/>
              <a:t>a </a:t>
            </a:r>
            <a:r>
              <a:rPr lang="fi-FI" dirty="0" err="1" smtClean="0"/>
              <a:t>sunny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/>
              <a:t>warm</a:t>
            </a:r>
            <a:r>
              <a:rPr lang="fi-FI" dirty="0"/>
              <a:t> </a:t>
            </a:r>
            <a:r>
              <a:rPr lang="fi-FI" dirty="0" err="1"/>
              <a:t>Monday</a:t>
            </a:r>
            <a:r>
              <a:rPr lang="fi-FI" dirty="0"/>
              <a:t> </a:t>
            </a:r>
            <a:r>
              <a:rPr lang="fi-FI" dirty="0" err="1"/>
              <a:t>morning</a:t>
            </a:r>
            <a:r>
              <a:rPr lang="fi-FI" dirty="0"/>
              <a:t> at </a:t>
            </a:r>
            <a:r>
              <a:rPr lang="fi-FI" dirty="0" smtClean="0"/>
              <a:t>an </a:t>
            </a:r>
            <a:r>
              <a:rPr lang="fi-FI" dirty="0" err="1" smtClean="0"/>
              <a:t>outdoor</a:t>
            </a:r>
            <a:r>
              <a:rPr lang="fi-FI" dirty="0" smtClean="0"/>
              <a:t> </a:t>
            </a:r>
            <a:r>
              <a:rPr lang="fi-FI" dirty="0"/>
              <a:t>cafeteria </a:t>
            </a:r>
            <a:r>
              <a:rPr lang="fi-FI" dirty="0" err="1" smtClean="0"/>
              <a:t>near</a:t>
            </a:r>
            <a:r>
              <a:rPr lang="fi-FI" dirty="0" smtClean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river</a:t>
            </a:r>
            <a:r>
              <a:rPr lang="fi-FI" dirty="0"/>
              <a:t> Seine in Paris. I </a:t>
            </a:r>
            <a:r>
              <a:rPr lang="fi-FI" dirty="0" err="1"/>
              <a:t>stare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funny-looking</a:t>
            </a:r>
            <a:r>
              <a:rPr lang="fi-FI" dirty="0"/>
              <a:t> </a:t>
            </a:r>
            <a:r>
              <a:rPr lang="fi-FI" dirty="0" err="1"/>
              <a:t>pigeons</a:t>
            </a:r>
            <a:r>
              <a:rPr lang="fi-FI" dirty="0"/>
              <a:t> </a:t>
            </a:r>
            <a:r>
              <a:rPr lang="fi-FI" dirty="0" err="1"/>
              <a:t>doing</a:t>
            </a:r>
            <a:r>
              <a:rPr lang="fi-FI" dirty="0"/>
              <a:t> </a:t>
            </a:r>
            <a:r>
              <a:rPr lang="fi-FI" dirty="0" err="1"/>
              <a:t>their</a:t>
            </a:r>
            <a:r>
              <a:rPr lang="fi-FI" dirty="0"/>
              <a:t> </a:t>
            </a:r>
            <a:r>
              <a:rPr lang="fi-FI" dirty="0" err="1"/>
              <a:t>weird</a:t>
            </a:r>
            <a:r>
              <a:rPr lang="fi-FI" dirty="0"/>
              <a:t> </a:t>
            </a:r>
            <a:r>
              <a:rPr lang="fi-FI" dirty="0" err="1"/>
              <a:t>step</a:t>
            </a:r>
            <a:r>
              <a:rPr lang="fi-FI" dirty="0"/>
              <a:t> </a:t>
            </a:r>
            <a:r>
              <a:rPr lang="fi-FI" dirty="0" err="1"/>
              <a:t>dance</a:t>
            </a:r>
            <a:r>
              <a:rPr lang="fi-FI" dirty="0"/>
              <a:t> </a:t>
            </a:r>
            <a:r>
              <a:rPr lang="fi-FI" dirty="0" err="1" smtClean="0"/>
              <a:t>looking</a:t>
            </a:r>
            <a:r>
              <a:rPr lang="fi-FI" dirty="0" smtClean="0"/>
              <a:t> </a:t>
            </a:r>
            <a:r>
              <a:rPr lang="fi-FI" dirty="0"/>
              <a:t>for </a:t>
            </a:r>
            <a:r>
              <a:rPr lang="fi-FI" dirty="0" err="1"/>
              <a:t>breadcrumbs</a:t>
            </a:r>
            <a:r>
              <a:rPr lang="fi-FI" dirty="0"/>
              <a:t> </a:t>
            </a:r>
            <a:r>
              <a:rPr lang="fi-FI" dirty="0" smtClean="0"/>
              <a:t>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ground</a:t>
            </a:r>
            <a:r>
              <a:rPr lang="fi-FI" dirty="0"/>
              <a:t>. </a:t>
            </a:r>
            <a:r>
              <a:rPr lang="fi-FI" dirty="0" smtClean="0"/>
              <a:t>Notre </a:t>
            </a:r>
            <a:r>
              <a:rPr lang="fi-FI" dirty="0" err="1" smtClean="0"/>
              <a:t>Dame</a:t>
            </a:r>
            <a:r>
              <a:rPr lang="fi-FI" dirty="0" smtClean="0"/>
              <a:t> </a:t>
            </a:r>
            <a:r>
              <a:rPr lang="fi-FI" dirty="0" err="1"/>
              <a:t>sounds</a:t>
            </a:r>
            <a:r>
              <a:rPr lang="fi-FI" dirty="0"/>
              <a:t> as </a:t>
            </a:r>
            <a:r>
              <a:rPr lang="fi-FI" dirty="0" err="1"/>
              <a:t>gorgeous</a:t>
            </a:r>
            <a:r>
              <a:rPr lang="fi-FI" dirty="0"/>
              <a:t> as </a:t>
            </a:r>
            <a:r>
              <a:rPr lang="fi-FI" dirty="0" err="1" smtClean="0"/>
              <a:t>usual</a:t>
            </a:r>
            <a:r>
              <a:rPr lang="fi-FI" dirty="0" smtClean="0"/>
              <a:t>. </a:t>
            </a:r>
            <a:r>
              <a:rPr lang="fi-FI" dirty="0" err="1"/>
              <a:t>Its</a:t>
            </a:r>
            <a:r>
              <a:rPr lang="fi-FI" dirty="0"/>
              <a:t> </a:t>
            </a:r>
            <a:r>
              <a:rPr lang="fi-FI" dirty="0" err="1"/>
              <a:t>harmony</a:t>
            </a:r>
            <a:r>
              <a:rPr lang="fi-FI" dirty="0"/>
              <a:t> </a:t>
            </a:r>
            <a:r>
              <a:rPr lang="fi-FI" dirty="0" err="1"/>
              <a:t>sticks</a:t>
            </a:r>
            <a:r>
              <a:rPr lang="fi-FI" dirty="0"/>
              <a:t> </a:t>
            </a:r>
            <a:r>
              <a:rPr lang="fi-FI" dirty="0" err="1"/>
              <a:t>through</a:t>
            </a:r>
            <a:r>
              <a:rPr lang="fi-FI" dirty="0"/>
              <a:t> my </a:t>
            </a:r>
            <a:r>
              <a:rPr lang="fi-FI" dirty="0" err="1"/>
              <a:t>skin</a:t>
            </a:r>
            <a:r>
              <a:rPr lang="fi-FI" dirty="0"/>
              <a:t> and </a:t>
            </a:r>
            <a:r>
              <a:rPr lang="fi-FI" dirty="0" err="1" smtClean="0"/>
              <a:t>travels</a:t>
            </a:r>
            <a:r>
              <a:rPr lang="fi-FI" dirty="0" smtClean="0"/>
              <a:t> </a:t>
            </a:r>
            <a:r>
              <a:rPr lang="fi-FI" dirty="0" err="1"/>
              <a:t>along</a:t>
            </a:r>
            <a:r>
              <a:rPr lang="fi-FI" dirty="0"/>
              <a:t> my </a:t>
            </a:r>
            <a:r>
              <a:rPr lang="fi-FI" dirty="0" err="1"/>
              <a:t>veins</a:t>
            </a:r>
            <a:r>
              <a:rPr lang="fi-FI" dirty="0"/>
              <a:t> </a:t>
            </a:r>
            <a:r>
              <a:rPr lang="fi-FI" dirty="0" err="1"/>
              <a:t>causing</a:t>
            </a:r>
            <a:r>
              <a:rPr lang="fi-FI" dirty="0"/>
              <a:t> </a:t>
            </a:r>
            <a:r>
              <a:rPr lang="fi-FI" dirty="0" err="1"/>
              <a:t>shivers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waiter</a:t>
            </a:r>
            <a:r>
              <a:rPr lang="fi-FI" dirty="0"/>
              <a:t>, </a:t>
            </a:r>
            <a:r>
              <a:rPr lang="fi-FI" dirty="0" err="1"/>
              <a:t>who</a:t>
            </a:r>
            <a:r>
              <a:rPr lang="fi-FI" dirty="0"/>
              <a:t> I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named</a:t>
            </a:r>
            <a:r>
              <a:rPr lang="fi-FI" dirty="0"/>
              <a:t> </a:t>
            </a:r>
            <a:r>
              <a:rPr lang="fi-FI" dirty="0" err="1"/>
              <a:t>Miquel</a:t>
            </a:r>
            <a:r>
              <a:rPr lang="fi-FI" dirty="0"/>
              <a:t>, </a:t>
            </a:r>
            <a:r>
              <a:rPr lang="fi-FI" dirty="0" err="1"/>
              <a:t>finally</a:t>
            </a:r>
            <a:r>
              <a:rPr lang="fi-FI" dirty="0"/>
              <a:t> </a:t>
            </a:r>
            <a:r>
              <a:rPr lang="fi-FI" dirty="0" err="1"/>
              <a:t>brings</a:t>
            </a:r>
            <a:r>
              <a:rPr lang="fi-FI" dirty="0"/>
              <a:t> my </a:t>
            </a:r>
            <a:r>
              <a:rPr lang="fi-FI" dirty="0" err="1"/>
              <a:t>fresh</a:t>
            </a:r>
            <a:r>
              <a:rPr lang="fi-FI" dirty="0"/>
              <a:t> </a:t>
            </a:r>
            <a:r>
              <a:rPr lang="fi-FI" dirty="0" err="1"/>
              <a:t>coffee</a:t>
            </a:r>
            <a:r>
              <a:rPr lang="fi-FI" dirty="0"/>
              <a:t> and croissant. I </a:t>
            </a:r>
            <a:r>
              <a:rPr lang="fi-FI" dirty="0" err="1"/>
              <a:t>don’t</a:t>
            </a:r>
            <a:r>
              <a:rPr lang="fi-FI" dirty="0"/>
              <a:t> </a:t>
            </a:r>
            <a:r>
              <a:rPr lang="fi-FI" dirty="0" err="1"/>
              <a:t>want</a:t>
            </a:r>
            <a:r>
              <a:rPr lang="fi-FI" dirty="0"/>
              <a:t> to be </a:t>
            </a:r>
            <a:r>
              <a:rPr lang="fi-FI" dirty="0" err="1"/>
              <a:t>anywhere</a:t>
            </a:r>
            <a:r>
              <a:rPr lang="fi-FI" dirty="0"/>
              <a:t> </a:t>
            </a:r>
            <a:r>
              <a:rPr lang="fi-FI" dirty="0" err="1"/>
              <a:t>else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9073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1321</Words>
  <Application>Microsoft Office PowerPoint</Application>
  <PresentationFormat>Laajakuva</PresentationFormat>
  <Paragraphs>25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Office-teema</vt:lpstr>
      <vt:lpstr>Best of Travel Writing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of Travel Writing</dc:title>
  <dc:creator>Franzon Päivi</dc:creator>
  <cp:lastModifiedBy>Franzon Päivi</cp:lastModifiedBy>
  <cp:revision>3</cp:revision>
  <dcterms:created xsi:type="dcterms:W3CDTF">2022-01-13T10:54:15Z</dcterms:created>
  <dcterms:modified xsi:type="dcterms:W3CDTF">2022-01-14T07:30:30Z</dcterms:modified>
</cp:coreProperties>
</file>