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6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67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6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3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17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94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1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8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2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7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48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B12F6-E428-4E86-8D65-51CF9598ADCB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9D853-7449-4F8B-924B-6DA0D6354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39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406400"/>
            <a:ext cx="5674360" cy="6451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Vacancy, opening, position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Many/several/a number of/</a:t>
            </a:r>
            <a:br>
              <a:rPr lang="en-GB" dirty="0"/>
            </a:br>
            <a:r>
              <a:rPr lang="en-GB" dirty="0"/>
              <a:t>plenty of/ a great deal of</a:t>
            </a:r>
          </a:p>
          <a:p>
            <a:r>
              <a:rPr lang="en-GB" dirty="0"/>
              <a:t>Gain/obtain/acquire/learn</a:t>
            </a:r>
          </a:p>
          <a:p>
            <a:endParaRPr lang="en-GB" dirty="0"/>
          </a:p>
          <a:p>
            <a:r>
              <a:rPr lang="en-GB" dirty="0"/>
              <a:t>Somewhat/quite/fairly/to an extent</a:t>
            </a:r>
          </a:p>
          <a:p>
            <a:endParaRPr lang="en-GB" dirty="0"/>
          </a:p>
          <a:p>
            <a:r>
              <a:rPr lang="en-GB" dirty="0"/>
              <a:t>However /nevertheless /nonetheless /regardless</a:t>
            </a:r>
          </a:p>
          <a:p>
            <a:r>
              <a:rPr lang="en-GB" dirty="0"/>
              <a:t>At your convenience/ when it (best) suits you</a:t>
            </a:r>
          </a:p>
          <a:p>
            <a:r>
              <a:rPr lang="en-GB" dirty="0"/>
              <a:t>(Yours) sincerely/ Yours (truly)/ (with) best/kind regards/ Best wishes</a:t>
            </a:r>
            <a:br>
              <a:rPr lang="en-GB" dirty="0"/>
            </a:br>
            <a:r>
              <a:rPr lang="en-GB" dirty="0"/>
              <a:t>EI: regards/BR</a:t>
            </a:r>
          </a:p>
        </p:txBody>
      </p:sp>
      <p:sp>
        <p:nvSpPr>
          <p:cNvPr id="5" name="Otsikko 1"/>
          <p:cNvSpPr>
            <a:spLocks noGrp="1"/>
          </p:cNvSpPr>
          <p:nvPr>
            <p:ph sz="half" idx="1"/>
          </p:nvPr>
        </p:nvSpPr>
        <p:spPr>
          <a:xfrm>
            <a:off x="568170" y="406400"/>
            <a:ext cx="5451629" cy="62182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Dear </a:t>
            </a:r>
            <a:r>
              <a:rPr lang="en-US" dirty="0" err="1"/>
              <a:t>Mr</a:t>
            </a:r>
            <a:r>
              <a:rPr lang="en-US" dirty="0"/>
              <a:t> Joyce</a:t>
            </a:r>
          </a:p>
          <a:p>
            <a:pPr marL="0" indent="0">
              <a:buNone/>
            </a:pPr>
            <a:r>
              <a:rPr lang="en-US" dirty="0"/>
              <a:t>I am writing to enquire about the Marketing Assistant </a:t>
            </a:r>
            <a:r>
              <a:rPr lang="en-US" b="1" dirty="0"/>
              <a:t>job </a:t>
            </a:r>
            <a:r>
              <a:rPr lang="en-US" dirty="0"/>
              <a:t>advertised in the </a:t>
            </a:r>
            <a:r>
              <a:rPr lang="en-US" dirty="0" err="1"/>
              <a:t>Helsingin</a:t>
            </a:r>
            <a:r>
              <a:rPr lang="en-US" dirty="0"/>
              <a:t> </a:t>
            </a:r>
            <a:r>
              <a:rPr lang="en-US" dirty="0" err="1"/>
              <a:t>Sanomat</a:t>
            </a:r>
            <a:r>
              <a:rPr lang="en-US" dirty="0"/>
              <a:t> of 10 March.</a:t>
            </a:r>
          </a:p>
          <a:p>
            <a:pPr marL="0" indent="0">
              <a:buNone/>
            </a:pPr>
            <a:r>
              <a:rPr lang="en-US" dirty="0"/>
              <a:t>I have had </a:t>
            </a:r>
            <a:r>
              <a:rPr lang="en-US" b="1" dirty="0"/>
              <a:t>a lot of </a:t>
            </a:r>
            <a:r>
              <a:rPr lang="en-US" dirty="0"/>
              <a:t>opportunities to </a:t>
            </a:r>
            <a:r>
              <a:rPr lang="en-US" b="1" dirty="0"/>
              <a:t>get</a:t>
            </a:r>
            <a:r>
              <a:rPr lang="en-US" dirty="0"/>
              <a:t> new skills in marketing in my present position as a Marketing Assistant with </a:t>
            </a:r>
            <a:r>
              <a:rPr lang="en-US" dirty="0" err="1"/>
              <a:t>OfficeStars</a:t>
            </a:r>
            <a:r>
              <a:rPr lang="en-US" dirty="0"/>
              <a:t> Ltd.</a:t>
            </a:r>
          </a:p>
          <a:p>
            <a:pPr marL="0" indent="0">
              <a:buNone/>
            </a:pPr>
            <a:r>
              <a:rPr lang="en-US" dirty="0"/>
              <a:t>I am also </a:t>
            </a:r>
            <a:r>
              <a:rPr lang="en-US" b="1" dirty="0"/>
              <a:t>kind of </a:t>
            </a:r>
            <a:r>
              <a:rPr lang="en-US" dirty="0"/>
              <a:t>familiar with sales and exports.</a:t>
            </a:r>
          </a:p>
          <a:p>
            <a:pPr marL="0" indent="0">
              <a:buNone/>
            </a:pPr>
            <a:r>
              <a:rPr lang="en-US" b="1" dirty="0"/>
              <a:t>Anyway, </a:t>
            </a:r>
            <a:r>
              <a:rPr lang="en-US" dirty="0"/>
              <a:t>I am always searching for new challenges.</a:t>
            </a:r>
          </a:p>
          <a:p>
            <a:pPr marL="0" indent="0">
              <a:buNone/>
            </a:pPr>
            <a:r>
              <a:rPr lang="en-US" dirty="0"/>
              <a:t>I am available for an interview </a:t>
            </a:r>
            <a:r>
              <a:rPr lang="en-US" b="1" dirty="0"/>
              <a:t>when it’s okay with you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Best</a:t>
            </a:r>
            <a:r>
              <a:rPr lang="en-US" dirty="0"/>
              <a:t>, Matt Dawkins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69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164</Words>
  <Application>Microsoft Office PowerPoint</Application>
  <PresentationFormat>Laajakuva</PresentationFormat>
  <Paragraphs>21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Franzon Päivi</dc:creator>
  <cp:lastModifiedBy>Franzon Päivi</cp:lastModifiedBy>
  <cp:revision>4</cp:revision>
  <dcterms:created xsi:type="dcterms:W3CDTF">2020-09-04T09:13:07Z</dcterms:created>
  <dcterms:modified xsi:type="dcterms:W3CDTF">2024-01-15T10:34:33Z</dcterms:modified>
</cp:coreProperties>
</file>