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94C8FC-84B1-90DF-D7FB-7F522E5D7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A926730-38DF-78AB-3497-66134C1F0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68648E-A5A3-2937-808D-774EEC9C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437DD5-ADBE-68E6-312B-44F61000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FAC946-CEDD-F11C-68B8-1D45E695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5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CC41BF-68DF-2EB4-D884-9EA7E459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1793D12-D0CD-1491-AAC7-B3BA431EE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E3CCCD-DE7E-F54A-AF2F-2C471D59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29F32D-E208-A69A-AE57-ECC87AE1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21C4AD-754C-0DA7-6968-C27F5BEB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0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E4B219-3565-494F-423B-A0F9A6216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B9C19DE-BC55-12E4-B06E-43582ECD0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08DC43-4F0A-9CED-79CB-98A20C70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788AF0-AC90-EA50-E3E6-486C6BA5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92CD96-BCB2-D628-5389-72161677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C7110A-1631-DE8D-6A2F-8C7209DC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931931-8388-2D7D-4F4E-21D9F972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20609B-2597-2D31-209E-0357CE01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5BB11-F453-D8B8-CAD7-2ED27FF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A89415-238C-3CD9-EF34-53401B01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9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DD2E6-47DA-97DB-F6B0-30C0D35A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5CD495-0E53-9009-D83C-FBA3B2B7E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5DC621-5D67-619B-F353-15F3C43B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3D0255-32C7-D8F5-D877-A622A83B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C9E8E2-1A9A-503F-93C1-90B9C48C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1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2073FA-AA15-C1E4-C350-BA273DF3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AC8819-2A33-63DB-17A3-97A3C1D13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944C13-E964-9DB0-DE1D-EA191B61E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1497529-2838-9832-E600-DFFE45AE1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80BDC7-9B86-A422-C55B-73B91158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9DAB93-6CA4-59CD-7798-E8152B21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6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36A14B-BA1D-8BE8-566E-02B78BB2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565628-8E5B-8CE4-1ECA-1F1BBA9FE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B39DB7-8132-6B62-53F0-69517FF73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2FBF43-BBC9-1A2A-1161-6DAC991E0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72F6800-9DC4-1E8E-CC19-012C8E8BD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7A4F77-B2CE-04BE-79F4-063C9E9D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4BF8DA9-9FE0-C133-AEF6-16BAC049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DA9979-D104-EE44-2860-41C81072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5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E9168F-74F7-BABA-B4B4-343E6B98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6EB587-8AA5-C3F9-2472-178928AB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42115-1002-6DD7-B736-D8C215C7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7986B27-EC53-85E3-4DFE-1416DFF2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7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98D3837-BFBC-A001-C015-1A1908B2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480CC04-782B-3CEF-5D2B-86AB4435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67560FF-A557-067A-F4F8-D332E204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77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72A0D1-8A3A-53E2-8493-BEF20894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7BA23D-E307-7FD4-A64D-37D1DA0C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1879837-8E63-46E0-3F00-87E23425A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EB3359-1982-7C50-FAE0-EDB71A90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543263-9EF3-A17C-7B29-16A6D058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FEDEDD-404F-48AD-028D-48259F5E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2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04A62-6DC1-704E-0A51-2108708F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7F5060-48BF-3356-B027-B26DB1F88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C36A8B-7D83-EEB3-0604-4AD00F41A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606EE4-ABDB-580D-1DAD-E7021424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833E68-C812-8666-C31B-ADB5F28E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656D1B-8B8E-4C8D-8CEB-AF6885AB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B3A1497-949C-CBB1-12C4-12EB5C20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A203525-8A91-A950-50B9-426154617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DEDE71-109F-7A19-39CC-AB8CCAD0A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CAF2-4C98-49EA-BC3B-AC10D695F36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1209E9-B3D2-43ED-A8ED-B469A9167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04795A-38D8-A21E-1CCF-CDA863D3D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702D-273D-41B9-8C7C-62F1CB83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AF344F-8815-8F70-4D7D-DBC129A6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581"/>
            <a:ext cx="10515600" cy="549338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easternmost</a:t>
            </a:r>
            <a:r>
              <a:rPr lang="fi-FI" dirty="0"/>
              <a:t> /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eastern</a:t>
            </a:r>
            <a:r>
              <a:rPr lang="en-GB" dirty="0"/>
              <a:t> (</a:t>
            </a:r>
            <a:r>
              <a:rPr lang="en-GB" dirty="0" err="1"/>
              <a:t>pieni</a:t>
            </a:r>
            <a:r>
              <a:rPr lang="en-GB" dirty="0"/>
              <a:t> </a:t>
            </a:r>
            <a:r>
              <a:rPr lang="en-GB" dirty="0" err="1"/>
              <a:t>alkukirjain</a:t>
            </a:r>
            <a:r>
              <a:rPr lang="en-GB" dirty="0"/>
              <a:t>)</a:t>
            </a:r>
          </a:p>
          <a:p>
            <a:pPr marL="514350" indent="-514350">
              <a:buAutoNum type="arabicPeriod"/>
            </a:pPr>
            <a:r>
              <a:rPr lang="en-GB" dirty="0"/>
              <a:t>One of the last</a:t>
            </a:r>
          </a:p>
          <a:p>
            <a:pPr marL="514350" indent="-514350">
              <a:buAutoNum type="arabicPeriod"/>
            </a:pPr>
            <a:r>
              <a:rPr lang="en-GB" dirty="0"/>
              <a:t>In its depth (HUOM! Ei </a:t>
            </a:r>
            <a:r>
              <a:rPr lang="en-GB" dirty="0" err="1"/>
              <a:t>heittomerkkiä</a:t>
            </a:r>
            <a:r>
              <a:rPr lang="en-GB" dirty="0"/>
              <a:t> </a:t>
            </a:r>
            <a:r>
              <a:rPr lang="en-GB" dirty="0" err="1"/>
              <a:t>genetiiviin</a:t>
            </a:r>
            <a:r>
              <a:rPr lang="en-GB" dirty="0"/>
              <a:t>)</a:t>
            </a:r>
          </a:p>
          <a:p>
            <a:pPr marL="514350" indent="-514350">
              <a:buAutoNum type="arabicPeriod"/>
            </a:pPr>
            <a:r>
              <a:rPr lang="en-GB" dirty="0"/>
              <a:t>Not only</a:t>
            </a:r>
          </a:p>
          <a:p>
            <a:pPr marL="514350" indent="-514350">
              <a:buAutoNum type="arabicPeriod"/>
            </a:pPr>
            <a:r>
              <a:rPr lang="en-GB" dirty="0"/>
              <a:t>But also</a:t>
            </a:r>
          </a:p>
          <a:p>
            <a:pPr marL="514350" indent="-514350">
              <a:buAutoNum type="arabicPeriod"/>
            </a:pPr>
            <a:r>
              <a:rPr lang="en-GB" dirty="0"/>
              <a:t>Some of which</a:t>
            </a:r>
          </a:p>
          <a:p>
            <a:pPr marL="514350" indent="-514350">
              <a:buAutoNum type="arabicPeriod"/>
            </a:pPr>
            <a:r>
              <a:rPr lang="en-GB" dirty="0"/>
              <a:t>Earlier/previously  THOUGHT</a:t>
            </a:r>
          </a:p>
          <a:p>
            <a:pPr marL="514350" indent="-514350">
              <a:buAutoNum type="arabicPeriod"/>
            </a:pPr>
            <a:r>
              <a:rPr lang="en-GB" dirty="0"/>
              <a:t>Listing/cataloguing / indexing</a:t>
            </a:r>
          </a:p>
          <a:p>
            <a:pPr marL="514350" indent="-514350">
              <a:buAutoNum type="arabicPeriod"/>
            </a:pPr>
            <a:r>
              <a:rPr lang="en-GB" dirty="0"/>
              <a:t>To flourish / to thrive</a:t>
            </a:r>
          </a:p>
          <a:p>
            <a:pPr marL="514350" indent="-514350">
              <a:buAutoNum type="arabicPeriod"/>
            </a:pPr>
            <a:r>
              <a:rPr lang="en-GB" dirty="0"/>
              <a:t>through/for/over centuries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62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1</cp:revision>
  <dcterms:created xsi:type="dcterms:W3CDTF">2024-01-16T13:03:47Z</dcterms:created>
  <dcterms:modified xsi:type="dcterms:W3CDTF">2024-01-16T13:08:54Z</dcterms:modified>
</cp:coreProperties>
</file>