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53A-7E18-47BE-BC10-8D7F8D7EA714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A80F-2F64-4CD6-A815-6321BEB4F7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378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53A-7E18-47BE-BC10-8D7F8D7EA714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A80F-2F64-4CD6-A815-6321BEB4F7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162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53A-7E18-47BE-BC10-8D7F8D7EA714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A80F-2F64-4CD6-A815-6321BEB4F7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19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53A-7E18-47BE-BC10-8D7F8D7EA714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A80F-2F64-4CD6-A815-6321BEB4F7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907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53A-7E18-47BE-BC10-8D7F8D7EA714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A80F-2F64-4CD6-A815-6321BEB4F7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64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53A-7E18-47BE-BC10-8D7F8D7EA714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A80F-2F64-4CD6-A815-6321BEB4F7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04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53A-7E18-47BE-BC10-8D7F8D7EA714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A80F-2F64-4CD6-A815-6321BEB4F7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976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53A-7E18-47BE-BC10-8D7F8D7EA714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A80F-2F64-4CD6-A815-6321BEB4F7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256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53A-7E18-47BE-BC10-8D7F8D7EA714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A80F-2F64-4CD6-A815-6321BEB4F7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01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53A-7E18-47BE-BC10-8D7F8D7EA714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A80F-2F64-4CD6-A815-6321BEB4F7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284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53A-7E18-47BE-BC10-8D7F8D7EA714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A80F-2F64-4CD6-A815-6321BEB4F7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258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5153A-7E18-47BE-BC10-8D7F8D7EA714}" type="datetimeFigureOut">
              <a:rPr lang="fi-FI" smtClean="0"/>
              <a:t>4.12.2023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A80F-2F64-4CD6-A815-6321BEB4F7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40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199" y="168677"/>
            <a:ext cx="11087637" cy="668932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bureaucracy / red tape		(</a:t>
            </a:r>
            <a:r>
              <a:rPr lang="en-US" dirty="0" err="1"/>
              <a:t>viralliset</a:t>
            </a:r>
            <a:r>
              <a:rPr lang="en-US" dirty="0"/>
              <a:t> </a:t>
            </a:r>
            <a:r>
              <a:rPr lang="en-US" dirty="0" err="1"/>
              <a:t>dokumentit</a:t>
            </a:r>
            <a:r>
              <a:rPr lang="en-US" dirty="0"/>
              <a:t> </a:t>
            </a:r>
            <a:r>
              <a:rPr lang="en-US" dirty="0" err="1"/>
              <a:t>sidottiin</a:t>
            </a:r>
            <a:r>
              <a:rPr lang="en-US" dirty="0"/>
              <a:t> </a:t>
            </a:r>
            <a:r>
              <a:rPr lang="en-US" dirty="0" err="1"/>
              <a:t>punaisella</a:t>
            </a:r>
            <a:r>
              <a:rPr lang="en-US" dirty="0"/>
              <a:t> </a:t>
            </a:r>
            <a:r>
              <a:rPr lang="en-US" dirty="0" err="1"/>
              <a:t>nauhalla</a:t>
            </a:r>
            <a:r>
              <a:rPr lang="en-US" dirty="0"/>
              <a:t>)</a:t>
            </a:r>
            <a:endParaRPr lang="fi-FI" dirty="0"/>
          </a:p>
          <a:p>
            <a:r>
              <a:rPr lang="en-US" dirty="0"/>
              <a:t>a representative</a:t>
            </a:r>
            <a:endParaRPr lang="fi-FI" dirty="0"/>
          </a:p>
          <a:p>
            <a:r>
              <a:rPr lang="en-US" dirty="0"/>
              <a:t>MEP = a member of the European Parliament		</a:t>
            </a:r>
            <a:br>
              <a:rPr lang="en-US" dirty="0"/>
            </a:br>
            <a:r>
              <a:rPr lang="en-US" b="1" dirty="0"/>
              <a:t>HUOM! </a:t>
            </a:r>
            <a:r>
              <a:rPr lang="en-US" dirty="0" err="1"/>
              <a:t>Ääntämysasun</a:t>
            </a:r>
            <a:r>
              <a:rPr lang="en-US" dirty="0"/>
              <a:t> </a:t>
            </a:r>
            <a:r>
              <a:rPr lang="en-US" dirty="0" err="1"/>
              <a:t>ensimmäinen</a:t>
            </a:r>
            <a:r>
              <a:rPr lang="en-US" dirty="0"/>
              <a:t> </a:t>
            </a:r>
            <a:r>
              <a:rPr lang="en-US" dirty="0" err="1"/>
              <a:t>kirjain</a:t>
            </a:r>
            <a:r>
              <a:rPr lang="en-US" dirty="0"/>
              <a:t> </a:t>
            </a:r>
            <a:r>
              <a:rPr lang="en-US" dirty="0" err="1"/>
              <a:t>ratkaisee</a:t>
            </a:r>
            <a:r>
              <a:rPr lang="en-US" dirty="0"/>
              <a:t>, </a:t>
            </a:r>
            <a:r>
              <a:rPr lang="en-US" dirty="0" err="1"/>
              <a:t>onko</a:t>
            </a:r>
            <a:r>
              <a:rPr lang="en-US" dirty="0"/>
              <a:t> A/AN</a:t>
            </a:r>
            <a:br>
              <a:rPr lang="en-US" dirty="0"/>
            </a:br>
            <a:r>
              <a:rPr lang="en-US" dirty="0" err="1"/>
              <a:t>AN</a:t>
            </a:r>
            <a:r>
              <a:rPr lang="en-US" dirty="0"/>
              <a:t> MP /A member of parliament / A university student / A US ambassador</a:t>
            </a:r>
            <a:endParaRPr lang="fi-FI" dirty="0"/>
          </a:p>
          <a:p>
            <a:r>
              <a:rPr lang="en-US" dirty="0"/>
              <a:t>anti-European sentiment</a:t>
            </a:r>
            <a:br>
              <a:rPr lang="en-US" dirty="0"/>
            </a:br>
            <a:r>
              <a:rPr lang="en-US" b="1" dirty="0"/>
              <a:t>HUOM! </a:t>
            </a:r>
            <a:r>
              <a:rPr lang="en-US" dirty="0" err="1"/>
              <a:t>Arkinen</a:t>
            </a:r>
            <a:r>
              <a:rPr lang="en-US" dirty="0"/>
              <a:t> sana </a:t>
            </a:r>
            <a:r>
              <a:rPr lang="en-US" dirty="0" err="1"/>
              <a:t>skandinaavisista</a:t>
            </a:r>
            <a:r>
              <a:rPr lang="en-US" dirty="0"/>
              <a:t> </a:t>
            </a:r>
            <a:r>
              <a:rPr lang="en-US" dirty="0" err="1"/>
              <a:t>kielistä</a:t>
            </a:r>
            <a:r>
              <a:rPr lang="en-US" dirty="0"/>
              <a:t> ‘feeling’ / </a:t>
            </a:r>
            <a:r>
              <a:rPr lang="en-US" dirty="0" err="1"/>
              <a:t>hienompi</a:t>
            </a:r>
            <a:r>
              <a:rPr lang="en-US" dirty="0"/>
              <a:t> sana </a:t>
            </a:r>
            <a:r>
              <a:rPr lang="en-US" dirty="0" err="1"/>
              <a:t>ranskasta</a:t>
            </a:r>
            <a:r>
              <a:rPr lang="en-US" dirty="0"/>
              <a:t> ‘sentiment’</a:t>
            </a:r>
            <a:endParaRPr lang="fi-FI" dirty="0"/>
          </a:p>
          <a:p>
            <a:r>
              <a:rPr lang="en-US" dirty="0"/>
              <a:t>a summit</a:t>
            </a:r>
            <a:endParaRPr lang="fi-FI" dirty="0"/>
          </a:p>
          <a:p>
            <a:r>
              <a:rPr lang="en-US" dirty="0"/>
              <a:t>a referendum</a:t>
            </a:r>
            <a:endParaRPr lang="fi-FI" dirty="0"/>
          </a:p>
          <a:p>
            <a:r>
              <a:rPr lang="en-US" dirty="0"/>
              <a:t>legislation</a:t>
            </a:r>
            <a:endParaRPr lang="fi-FI" dirty="0"/>
          </a:p>
          <a:p>
            <a:r>
              <a:rPr lang="en-US" dirty="0"/>
              <a:t>conform to regulations</a:t>
            </a:r>
            <a:endParaRPr lang="fi-FI" dirty="0"/>
          </a:p>
          <a:p>
            <a:r>
              <a:rPr lang="en-US" dirty="0"/>
              <a:t>a parliamentary election</a:t>
            </a:r>
            <a:endParaRPr lang="fi-FI" dirty="0"/>
          </a:p>
          <a:p>
            <a:r>
              <a:rPr lang="en-US" dirty="0"/>
              <a:t>constitution</a:t>
            </a:r>
            <a:endParaRPr lang="fi-FI" dirty="0"/>
          </a:p>
          <a:p>
            <a:r>
              <a:rPr lang="en-US" dirty="0"/>
              <a:t>lobbying</a:t>
            </a:r>
            <a:endParaRPr lang="fi-FI" dirty="0"/>
          </a:p>
          <a:p>
            <a:r>
              <a:rPr lang="en-US" dirty="0"/>
              <a:t>a monetary union	(money -&gt; monetary)</a:t>
            </a:r>
            <a:endParaRPr lang="fi-FI" dirty="0"/>
          </a:p>
          <a:p>
            <a:r>
              <a:rPr lang="en-US" dirty="0"/>
              <a:t>a treaty</a:t>
            </a:r>
            <a:endParaRPr lang="fi-FI" dirty="0"/>
          </a:p>
          <a:p>
            <a:r>
              <a:rPr lang="en-US" dirty="0"/>
              <a:t>a civil servant		(</a:t>
            </a:r>
            <a:r>
              <a:rPr lang="en-US" dirty="0" err="1"/>
              <a:t>vrt</a:t>
            </a:r>
            <a:r>
              <a:rPr lang="en-US" dirty="0"/>
              <a:t>. A conscientious objector / non-military service)</a:t>
            </a:r>
            <a:endParaRPr lang="fi-FI" dirty="0"/>
          </a:p>
          <a:p>
            <a:r>
              <a:rPr lang="fi-FI" dirty="0" err="1"/>
              <a:t>harmonisation</a:t>
            </a:r>
            <a:r>
              <a:rPr lang="fi-FI" dirty="0"/>
              <a:t>/</a:t>
            </a:r>
            <a:r>
              <a:rPr lang="fi-FI" dirty="0" err="1"/>
              <a:t>harmonization</a:t>
            </a:r>
            <a:r>
              <a:rPr lang="fi-FI" dirty="0"/>
              <a:t> (</a:t>
            </a:r>
            <a:r>
              <a:rPr lang="fi-FI" dirty="0" err="1"/>
              <a:t>brittienkussa</a:t>
            </a:r>
            <a:r>
              <a:rPr lang="fi-FI" dirty="0"/>
              <a:t> saa kirjoittaa myös s-kirjaimella, </a:t>
            </a:r>
            <a:r>
              <a:rPr lang="fi-FI" dirty="0" err="1"/>
              <a:t>AmE:ssa</a:t>
            </a:r>
            <a:r>
              <a:rPr lang="fi-FI" dirty="0"/>
              <a:t> vain z)</a:t>
            </a:r>
          </a:p>
        </p:txBody>
      </p:sp>
    </p:spTree>
    <p:extLst>
      <p:ext uri="{BB962C8B-B14F-4D97-AF65-F5344CB8AC3E}">
        <p14:creationId xmlns:p14="http://schemas.microsoft.com/office/powerpoint/2010/main" val="70836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127</Words>
  <Application>Microsoft Office PowerPoint</Application>
  <PresentationFormat>Laajakuva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Tehtävä 1</dc:title>
  <dc:creator>Franzon Päivi</dc:creator>
  <cp:lastModifiedBy>Franzon Päivi</cp:lastModifiedBy>
  <cp:revision>2</cp:revision>
  <dcterms:created xsi:type="dcterms:W3CDTF">2017-10-05T07:05:07Z</dcterms:created>
  <dcterms:modified xsi:type="dcterms:W3CDTF">2023-12-04T10:28:14Z</dcterms:modified>
</cp:coreProperties>
</file>