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6ED9-346F-4D64-ADEF-A513D62DED34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6658-6CD3-4902-A3C7-3816E980F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95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6ED9-346F-4D64-ADEF-A513D62DED34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6658-6CD3-4902-A3C7-3816E980F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07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6ED9-346F-4D64-ADEF-A513D62DED34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6658-6CD3-4902-A3C7-3816E980F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49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6ED9-346F-4D64-ADEF-A513D62DED34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6658-6CD3-4902-A3C7-3816E980F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63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6ED9-346F-4D64-ADEF-A513D62DED34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6658-6CD3-4902-A3C7-3816E980F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25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6ED9-346F-4D64-ADEF-A513D62DED34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6658-6CD3-4902-A3C7-3816E980F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76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6ED9-346F-4D64-ADEF-A513D62DED34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6658-6CD3-4902-A3C7-3816E980F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01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6ED9-346F-4D64-ADEF-A513D62DED34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6658-6CD3-4902-A3C7-3816E980F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44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6ED9-346F-4D64-ADEF-A513D62DED34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6658-6CD3-4902-A3C7-3816E980F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49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6ED9-346F-4D64-ADEF-A513D62DED34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6658-6CD3-4902-A3C7-3816E980F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18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6ED9-346F-4D64-ADEF-A513D62DED34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6658-6CD3-4902-A3C7-3816E980F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79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E6ED9-346F-4D64-ADEF-A513D62DED34}" type="datetimeFigureOut">
              <a:rPr lang="en-GB" smtClean="0"/>
              <a:t>06/10/2022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6658-6CD3-4902-A3C7-3816E980F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760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Mitä</a:t>
            </a:r>
            <a:r>
              <a:rPr lang="en-GB" dirty="0" smtClean="0"/>
              <a:t> “Earth/World Overshoot Day” </a:t>
            </a:r>
            <a:r>
              <a:rPr lang="en-GB" dirty="0" err="1" smtClean="0"/>
              <a:t>tarkoittaa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 </a:t>
            </a:r>
            <a:r>
              <a:rPr lang="en-GB" dirty="0" err="1" smtClean="0"/>
              <a:t>päivämäärä</a:t>
            </a:r>
            <a:r>
              <a:rPr lang="en-GB" dirty="0" smtClean="0"/>
              <a:t> </a:t>
            </a:r>
            <a:r>
              <a:rPr lang="en-GB" dirty="0" err="1" smtClean="0"/>
              <a:t>vuodesta</a:t>
            </a:r>
            <a:r>
              <a:rPr lang="en-GB" dirty="0" smtClean="0"/>
              <a:t>, </a:t>
            </a:r>
            <a:r>
              <a:rPr lang="en-GB" dirty="0" err="1" smtClean="0"/>
              <a:t>jona</a:t>
            </a:r>
            <a:r>
              <a:rPr lang="en-GB" dirty="0" smtClean="0"/>
              <a:t> </a:t>
            </a:r>
            <a:r>
              <a:rPr lang="en-GB" dirty="0" err="1" smtClean="0"/>
              <a:t>ihmiskunta</a:t>
            </a:r>
            <a:r>
              <a:rPr lang="en-GB" dirty="0" smtClean="0"/>
              <a:t> on </a:t>
            </a:r>
            <a:r>
              <a:rPr lang="en-GB" dirty="0" err="1" smtClean="0"/>
              <a:t>kuluttanut</a:t>
            </a:r>
            <a:r>
              <a:rPr lang="en-GB" dirty="0" smtClean="0"/>
              <a:t> </a:t>
            </a:r>
            <a:r>
              <a:rPr lang="en-GB" dirty="0" err="1" smtClean="0"/>
              <a:t>maapallon</a:t>
            </a:r>
            <a:r>
              <a:rPr lang="en-GB" dirty="0" smtClean="0"/>
              <a:t> </a:t>
            </a:r>
            <a:r>
              <a:rPr lang="en-GB" dirty="0" err="1" smtClean="0"/>
              <a:t>yhden</a:t>
            </a:r>
            <a:r>
              <a:rPr lang="en-GB" dirty="0" smtClean="0"/>
              <a:t> </a:t>
            </a:r>
            <a:r>
              <a:rPr lang="en-GB" dirty="0" err="1" smtClean="0"/>
              <a:t>vuoden</a:t>
            </a:r>
            <a:r>
              <a:rPr lang="en-GB" dirty="0" smtClean="0"/>
              <a:t> </a:t>
            </a:r>
            <a:r>
              <a:rPr lang="en-GB" dirty="0" err="1" smtClean="0"/>
              <a:t>aikana</a:t>
            </a:r>
            <a:r>
              <a:rPr lang="en-GB" dirty="0" smtClean="0"/>
              <a:t> </a:t>
            </a:r>
            <a:r>
              <a:rPr lang="en-GB" dirty="0" err="1" smtClean="0"/>
              <a:t>tuottamat</a:t>
            </a:r>
            <a:r>
              <a:rPr lang="en-GB" dirty="0" smtClean="0"/>
              <a:t> </a:t>
            </a:r>
            <a:r>
              <a:rPr lang="en-GB" dirty="0" err="1" smtClean="0"/>
              <a:t>luonnonvarat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Täydet</a:t>
            </a:r>
            <a:r>
              <a:rPr lang="en-GB" dirty="0" smtClean="0"/>
              <a:t> </a:t>
            </a:r>
            <a:r>
              <a:rPr lang="en-GB" dirty="0" err="1" smtClean="0"/>
              <a:t>pisteet</a:t>
            </a:r>
            <a:r>
              <a:rPr lang="en-GB" dirty="0" smtClean="0"/>
              <a:t>, </a:t>
            </a:r>
            <a:r>
              <a:rPr lang="en-GB" dirty="0" err="1" smtClean="0"/>
              <a:t>jos</a:t>
            </a:r>
            <a:r>
              <a:rPr lang="en-GB" dirty="0" smtClean="0"/>
              <a:t> </a:t>
            </a:r>
            <a:r>
              <a:rPr lang="en-GB" dirty="0" err="1" smtClean="0"/>
              <a:t>vastauksesta</a:t>
            </a:r>
            <a:r>
              <a:rPr lang="en-GB" dirty="0" smtClean="0"/>
              <a:t> </a:t>
            </a:r>
            <a:r>
              <a:rPr lang="en-GB" dirty="0" err="1" smtClean="0"/>
              <a:t>käy</a:t>
            </a:r>
            <a:r>
              <a:rPr lang="en-GB" dirty="0" smtClean="0"/>
              <a:t> </a:t>
            </a:r>
            <a:r>
              <a:rPr lang="en-GB" dirty="0" err="1" smtClean="0"/>
              <a:t>ilmi</a:t>
            </a:r>
            <a:r>
              <a:rPr lang="en-GB" dirty="0" smtClean="0"/>
              <a:t> </a:t>
            </a:r>
            <a:r>
              <a:rPr lang="en-GB" dirty="0" err="1" smtClean="0"/>
              <a:t>vuosittaisten</a:t>
            </a:r>
            <a:r>
              <a:rPr lang="en-GB" dirty="0" smtClean="0"/>
              <a:t> </a:t>
            </a:r>
            <a:r>
              <a:rPr lang="en-GB" dirty="0" err="1" smtClean="0"/>
              <a:t>luonnonvarojen</a:t>
            </a:r>
            <a:r>
              <a:rPr lang="en-GB" dirty="0" smtClean="0"/>
              <a:t> </a:t>
            </a:r>
            <a:r>
              <a:rPr lang="en-GB" dirty="0" err="1" smtClean="0"/>
              <a:t>määrä</a:t>
            </a:r>
            <a:r>
              <a:rPr lang="en-GB" dirty="0" smtClean="0"/>
              <a:t> vs. </a:t>
            </a:r>
            <a:r>
              <a:rPr lang="en-GB" dirty="0" err="1" smtClean="0"/>
              <a:t>niiden</a:t>
            </a:r>
            <a:r>
              <a:rPr lang="en-GB" dirty="0" smtClean="0"/>
              <a:t> </a:t>
            </a:r>
            <a:r>
              <a:rPr lang="en-GB" dirty="0" err="1" smtClean="0"/>
              <a:t>käyttäminen</a:t>
            </a:r>
            <a:r>
              <a:rPr lang="en-GB" dirty="0" smtClean="0"/>
              <a:t> </a:t>
            </a:r>
            <a:r>
              <a:rPr lang="en-GB" dirty="0" err="1" smtClean="0"/>
              <a:t>loppuun</a:t>
            </a:r>
            <a:r>
              <a:rPr lang="en-GB" dirty="0" smtClean="0"/>
              <a:t> </a:t>
            </a:r>
            <a:r>
              <a:rPr lang="en-GB" dirty="0" err="1" smtClean="0"/>
              <a:t>etuajassa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23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Miten</a:t>
            </a:r>
            <a:r>
              <a:rPr lang="en-GB" dirty="0" smtClean="0"/>
              <a:t> </a:t>
            </a:r>
            <a:r>
              <a:rPr lang="en-GB" dirty="0" err="1" smtClean="0"/>
              <a:t>vuosittainen</a:t>
            </a:r>
            <a:r>
              <a:rPr lang="en-GB" dirty="0" smtClean="0"/>
              <a:t> “overshoot day” </a:t>
            </a:r>
            <a:r>
              <a:rPr lang="en-GB" dirty="0" err="1" smtClean="0"/>
              <a:t>lasketaan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Maapallon</a:t>
            </a:r>
            <a:r>
              <a:rPr lang="en-GB" dirty="0" smtClean="0"/>
              <a:t> </a:t>
            </a:r>
            <a:r>
              <a:rPr lang="en-GB" dirty="0" err="1" smtClean="0"/>
              <a:t>vuodessa</a:t>
            </a:r>
            <a:r>
              <a:rPr lang="en-GB" dirty="0" smtClean="0"/>
              <a:t> </a:t>
            </a:r>
            <a:r>
              <a:rPr lang="en-GB" dirty="0" err="1" smtClean="0"/>
              <a:t>tuottamat</a:t>
            </a:r>
            <a:r>
              <a:rPr lang="en-GB" dirty="0" smtClean="0"/>
              <a:t> </a:t>
            </a:r>
            <a:r>
              <a:rPr lang="en-GB" dirty="0" err="1" smtClean="0"/>
              <a:t>luonnonvarat</a:t>
            </a:r>
            <a:r>
              <a:rPr lang="en-GB" dirty="0" smtClean="0"/>
              <a:t> </a:t>
            </a:r>
            <a:r>
              <a:rPr lang="en-GB" dirty="0" err="1" smtClean="0"/>
              <a:t>lasketaan</a:t>
            </a:r>
            <a:r>
              <a:rPr lang="en-GB" dirty="0" smtClean="0"/>
              <a:t> </a:t>
            </a:r>
            <a:r>
              <a:rPr lang="en-GB" dirty="0" err="1" smtClean="0"/>
              <a:t>yhteen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jaetaan</a:t>
            </a:r>
            <a:r>
              <a:rPr lang="en-GB" dirty="0" smtClean="0"/>
              <a:t> </a:t>
            </a:r>
            <a:r>
              <a:rPr lang="en-GB" dirty="0" err="1" smtClean="0"/>
              <a:t>ihmiskunnan</a:t>
            </a:r>
            <a:r>
              <a:rPr lang="en-GB" dirty="0" smtClean="0"/>
              <a:t> </a:t>
            </a:r>
            <a:r>
              <a:rPr lang="en-GB" dirty="0" err="1" smtClean="0"/>
              <a:t>vuodessa</a:t>
            </a:r>
            <a:r>
              <a:rPr lang="en-GB" dirty="0" smtClean="0"/>
              <a:t> </a:t>
            </a:r>
            <a:r>
              <a:rPr lang="en-GB" dirty="0" err="1" smtClean="0"/>
              <a:t>kuluttamalla</a:t>
            </a:r>
            <a:r>
              <a:rPr lang="en-GB" dirty="0" smtClean="0"/>
              <a:t> </a:t>
            </a:r>
            <a:r>
              <a:rPr lang="en-GB" dirty="0" err="1" smtClean="0"/>
              <a:t>luonnonvarojen</a:t>
            </a:r>
            <a:r>
              <a:rPr lang="en-GB" dirty="0" smtClean="0"/>
              <a:t> </a:t>
            </a:r>
            <a:r>
              <a:rPr lang="en-GB" dirty="0" err="1" smtClean="0"/>
              <a:t>määrällä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42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3520" y="365125"/>
            <a:ext cx="11826240" cy="1325563"/>
          </a:xfrm>
        </p:spPr>
        <p:txBody>
          <a:bodyPr/>
          <a:lstStyle/>
          <a:p>
            <a:r>
              <a:rPr lang="en-GB" dirty="0" err="1" smtClean="0"/>
              <a:t>Mitkä</a:t>
            </a:r>
            <a:r>
              <a:rPr lang="en-GB" dirty="0" smtClean="0"/>
              <a:t> </a:t>
            </a:r>
            <a:r>
              <a:rPr lang="en-GB" dirty="0" err="1" smtClean="0"/>
              <a:t>tekijät</a:t>
            </a:r>
            <a:r>
              <a:rPr lang="en-GB" dirty="0" smtClean="0"/>
              <a:t> </a:t>
            </a:r>
            <a:r>
              <a:rPr lang="en-GB" dirty="0" err="1" smtClean="0"/>
              <a:t>vaikuttavat</a:t>
            </a:r>
            <a:r>
              <a:rPr lang="en-GB" dirty="0" smtClean="0"/>
              <a:t> </a:t>
            </a:r>
            <a:r>
              <a:rPr lang="en-GB" dirty="0" err="1" smtClean="0"/>
              <a:t>päivämäärän</a:t>
            </a:r>
            <a:r>
              <a:rPr lang="en-GB" dirty="0" smtClean="0"/>
              <a:t> </a:t>
            </a:r>
            <a:r>
              <a:rPr lang="en-GB" dirty="0" err="1" smtClean="0"/>
              <a:t>ajankohtaan</a:t>
            </a:r>
            <a:r>
              <a:rPr lang="en-GB" dirty="0" smtClean="0"/>
              <a:t>? 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Hiilidioksidipäästöjen</a:t>
            </a:r>
            <a:r>
              <a:rPr lang="en-GB" dirty="0" smtClean="0"/>
              <a:t> </a:t>
            </a:r>
            <a:r>
              <a:rPr lang="en-GB" dirty="0" err="1" smtClean="0"/>
              <a:t>suhde</a:t>
            </a:r>
            <a:r>
              <a:rPr lang="en-GB" dirty="0" smtClean="0"/>
              <a:t> </a:t>
            </a:r>
            <a:r>
              <a:rPr lang="en-GB" dirty="0" err="1" smtClean="0"/>
              <a:t>maapallon</a:t>
            </a:r>
            <a:r>
              <a:rPr lang="en-GB" dirty="0" smtClean="0"/>
              <a:t> </a:t>
            </a:r>
            <a:r>
              <a:rPr lang="en-GB" dirty="0" err="1" smtClean="0"/>
              <a:t>hiilinieluun</a:t>
            </a:r>
            <a:endParaRPr lang="en-GB" dirty="0"/>
          </a:p>
          <a:p>
            <a:r>
              <a:rPr lang="en-GB" dirty="0" err="1" smtClean="0"/>
              <a:t>Metsien</a:t>
            </a:r>
            <a:r>
              <a:rPr lang="en-GB" dirty="0" smtClean="0"/>
              <a:t> </a:t>
            </a:r>
            <a:r>
              <a:rPr lang="en-GB" dirty="0" err="1" smtClean="0"/>
              <a:t>hakkuu</a:t>
            </a:r>
            <a:endParaRPr lang="en-GB" dirty="0" smtClean="0"/>
          </a:p>
          <a:p>
            <a:r>
              <a:rPr lang="en-GB" dirty="0" err="1" smtClean="0"/>
              <a:t>Ylikalastus</a:t>
            </a:r>
            <a:endParaRPr lang="en-GB" dirty="0" smtClean="0"/>
          </a:p>
          <a:p>
            <a:r>
              <a:rPr lang="en-GB" dirty="0" err="1" smtClean="0"/>
              <a:t>Jätteenkäsittelyvalmius</a:t>
            </a:r>
            <a:endParaRPr lang="en-GB" dirty="0" smtClean="0"/>
          </a:p>
          <a:p>
            <a:r>
              <a:rPr lang="en-GB" dirty="0" err="1" smtClean="0"/>
              <a:t>Energiankulutus</a:t>
            </a:r>
            <a:endParaRPr lang="en-GB" dirty="0" smtClean="0"/>
          </a:p>
          <a:p>
            <a:r>
              <a:rPr lang="en-GB" dirty="0" err="1" smtClean="0"/>
              <a:t>Maapallon</a:t>
            </a:r>
            <a:r>
              <a:rPr lang="en-GB" dirty="0" smtClean="0"/>
              <a:t> </a:t>
            </a:r>
            <a:r>
              <a:rPr lang="en-GB" dirty="0" err="1" smtClean="0"/>
              <a:t>väkiluku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Anna </a:t>
            </a:r>
            <a:r>
              <a:rPr lang="en-GB" dirty="0" err="1" smtClean="0"/>
              <a:t>itsellesi</a:t>
            </a:r>
            <a:r>
              <a:rPr lang="en-GB" dirty="0" smtClean="0"/>
              <a:t> 1 p/</a:t>
            </a:r>
            <a:r>
              <a:rPr lang="en-GB" dirty="0" err="1" smtClean="0"/>
              <a:t>oikea</a:t>
            </a:r>
            <a:r>
              <a:rPr lang="en-GB" dirty="0" smtClean="0"/>
              <a:t> </a:t>
            </a:r>
            <a:r>
              <a:rPr lang="en-GB" dirty="0" err="1" smtClean="0"/>
              <a:t>vastaus</a:t>
            </a:r>
            <a:r>
              <a:rPr lang="en-GB" dirty="0" smtClean="0"/>
              <a:t> -&gt; </a:t>
            </a:r>
            <a:r>
              <a:rPr lang="en-GB" dirty="0" err="1" smtClean="0"/>
              <a:t>pääsitkö</a:t>
            </a:r>
            <a:r>
              <a:rPr lang="en-GB" dirty="0" smtClean="0"/>
              <a:t> </a:t>
            </a:r>
            <a:r>
              <a:rPr lang="en-GB" dirty="0" err="1" smtClean="0"/>
              <a:t>kuuteen</a:t>
            </a:r>
            <a:r>
              <a:rPr lang="en-GB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96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86</Words>
  <Application>Microsoft Office PowerPoint</Application>
  <PresentationFormat>Laajakuva</PresentationFormat>
  <Paragraphs>14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Mitä “Earth/World Overshoot Day” tarkoittaa</vt:lpstr>
      <vt:lpstr>Miten vuosittainen “overshoot day” lasketaan</vt:lpstr>
      <vt:lpstr>Mitkä tekijät vaikuttavat päivämäärän ajankohtaan? 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Mitä “Earth/World Overshoot Day” tarkoittaa</dc:title>
  <dc:creator>Franzon Päivi</dc:creator>
  <cp:lastModifiedBy>Franzon Päivi</cp:lastModifiedBy>
  <cp:revision>3</cp:revision>
  <dcterms:created xsi:type="dcterms:W3CDTF">2022-10-06T05:47:44Z</dcterms:created>
  <dcterms:modified xsi:type="dcterms:W3CDTF">2022-10-06T07:32:34Z</dcterms:modified>
</cp:coreProperties>
</file>