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3571-4DDD-4C37-8291-F6EA6F83C91A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936-1F45-48F5-9C36-82EE71CC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806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3571-4DDD-4C37-8291-F6EA6F83C91A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936-1F45-48F5-9C36-82EE71CC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376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3571-4DDD-4C37-8291-F6EA6F83C91A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936-1F45-48F5-9C36-82EE71CC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286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3571-4DDD-4C37-8291-F6EA6F83C91A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936-1F45-48F5-9C36-82EE71CC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679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3571-4DDD-4C37-8291-F6EA6F83C91A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936-1F45-48F5-9C36-82EE71CC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835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3571-4DDD-4C37-8291-F6EA6F83C91A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936-1F45-48F5-9C36-82EE71CC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983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3571-4DDD-4C37-8291-F6EA6F83C91A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936-1F45-48F5-9C36-82EE71CC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233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3571-4DDD-4C37-8291-F6EA6F83C91A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936-1F45-48F5-9C36-82EE71CC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4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3571-4DDD-4C37-8291-F6EA6F83C91A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936-1F45-48F5-9C36-82EE71CC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527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3571-4DDD-4C37-8291-F6EA6F83C91A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936-1F45-48F5-9C36-82EE71CC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795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3571-4DDD-4C37-8291-F6EA6F83C91A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936-1F45-48F5-9C36-82EE71CC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031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93571-4DDD-4C37-8291-F6EA6F83C91A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8C936-1F45-48F5-9C36-82EE71CC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503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489397"/>
            <a:ext cx="10515600" cy="412124"/>
          </a:xfrm>
        </p:spPr>
        <p:txBody>
          <a:bodyPr>
            <a:normAutofit fontScale="90000"/>
          </a:bodyPr>
          <a:lstStyle/>
          <a:p>
            <a:r>
              <a:rPr lang="fi-FI" b="1" dirty="0" smtClean="0">
                <a:latin typeface="+mn-lt"/>
              </a:rPr>
              <a:t>Lisää lauseisiin a / an / </a:t>
            </a:r>
            <a:r>
              <a:rPr lang="fi-FI" b="1" dirty="0" err="1" smtClean="0">
                <a:latin typeface="+mn-lt"/>
              </a:rPr>
              <a:t>the</a:t>
            </a:r>
            <a:r>
              <a:rPr lang="fi-FI" b="1" dirty="0" smtClean="0">
                <a:latin typeface="+mn-lt"/>
              </a:rPr>
              <a:t> / -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97579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1 </a:t>
            </a:r>
            <a:r>
              <a:rPr lang="en-GB" b="1" dirty="0"/>
              <a:t>-</a:t>
            </a:r>
            <a:r>
              <a:rPr lang="en-GB" dirty="0"/>
              <a:t> oil is one of </a:t>
            </a:r>
            <a:r>
              <a:rPr lang="en-GB" b="1" dirty="0"/>
              <a:t>the</a:t>
            </a:r>
            <a:r>
              <a:rPr lang="en-GB" dirty="0"/>
              <a:t> most important fuels in </a:t>
            </a:r>
            <a:r>
              <a:rPr lang="en-GB" b="1" dirty="0"/>
              <a:t>the </a:t>
            </a:r>
            <a:r>
              <a:rPr lang="en-GB" dirty="0"/>
              <a:t>world today. </a:t>
            </a:r>
            <a:endParaRPr lang="fi-FI" dirty="0"/>
          </a:p>
          <a:p>
            <a:r>
              <a:rPr lang="en-GB" dirty="0"/>
              <a:t>2 </a:t>
            </a:r>
            <a:r>
              <a:rPr lang="en-GB" b="1" dirty="0"/>
              <a:t>The</a:t>
            </a:r>
            <a:r>
              <a:rPr lang="en-GB" dirty="0"/>
              <a:t> use of </a:t>
            </a:r>
            <a:r>
              <a:rPr lang="en-GB" b="1" dirty="0"/>
              <a:t>- </a:t>
            </a:r>
            <a:r>
              <a:rPr lang="en-GB" dirty="0"/>
              <a:t>oil is not </a:t>
            </a:r>
            <a:r>
              <a:rPr lang="en-GB" b="1" dirty="0"/>
              <a:t>a </a:t>
            </a:r>
            <a:r>
              <a:rPr lang="en-GB" dirty="0"/>
              <a:t>modern idea, however. </a:t>
            </a:r>
            <a:endParaRPr lang="fi-FI" dirty="0"/>
          </a:p>
          <a:p>
            <a:r>
              <a:rPr lang="en-GB" dirty="0"/>
              <a:t>3. It was discovered </a:t>
            </a:r>
            <a:r>
              <a:rPr lang="en-GB" b="1" dirty="0"/>
              <a:t>a</a:t>
            </a:r>
            <a:r>
              <a:rPr lang="en-GB" dirty="0"/>
              <a:t> long time ago, in </a:t>
            </a:r>
            <a:r>
              <a:rPr lang="en-GB" b="1" dirty="0"/>
              <a:t>-</a:t>
            </a:r>
            <a:r>
              <a:rPr lang="en-GB" dirty="0"/>
              <a:t> areas where it floated to </a:t>
            </a:r>
            <a:r>
              <a:rPr lang="en-GB" b="1" dirty="0"/>
              <a:t>the</a:t>
            </a:r>
            <a:r>
              <a:rPr lang="en-GB" dirty="0"/>
              <a:t> surface of </a:t>
            </a:r>
            <a:r>
              <a:rPr lang="en-GB" b="1" dirty="0"/>
              <a:t>the </a:t>
            </a:r>
            <a:r>
              <a:rPr lang="en-GB" dirty="0"/>
              <a:t>earth from </a:t>
            </a:r>
            <a:r>
              <a:rPr lang="en-GB" b="1" dirty="0"/>
              <a:t>-</a:t>
            </a:r>
            <a:r>
              <a:rPr lang="en-GB" dirty="0"/>
              <a:t>underground rivers and springs. </a:t>
            </a:r>
            <a:endParaRPr lang="fi-FI" dirty="0"/>
          </a:p>
          <a:p>
            <a:r>
              <a:rPr lang="en-GB" dirty="0"/>
              <a:t>4. </a:t>
            </a:r>
            <a:r>
              <a:rPr lang="en-GB" b="1" dirty="0"/>
              <a:t>The / -</a:t>
            </a:r>
            <a:r>
              <a:rPr lang="en-GB" dirty="0"/>
              <a:t> Chinese were among </a:t>
            </a:r>
            <a:r>
              <a:rPr lang="en-GB" b="1" dirty="0"/>
              <a:t>the</a:t>
            </a:r>
            <a:r>
              <a:rPr lang="en-GB" dirty="0"/>
              <a:t> first to use it in</a:t>
            </a:r>
            <a:r>
              <a:rPr lang="en-GB" b="1" dirty="0"/>
              <a:t> -</a:t>
            </a:r>
            <a:r>
              <a:rPr lang="en-GB" dirty="0"/>
              <a:t> lamps for </a:t>
            </a:r>
            <a:r>
              <a:rPr lang="en-GB" b="1" dirty="0"/>
              <a:t>-</a:t>
            </a:r>
            <a:r>
              <a:rPr lang="en-GB" dirty="0"/>
              <a:t> lighting their homes. </a:t>
            </a:r>
            <a:endParaRPr lang="fi-FI" dirty="0"/>
          </a:p>
          <a:p>
            <a:r>
              <a:rPr lang="en-GB" dirty="0"/>
              <a:t>5. </a:t>
            </a:r>
            <a:r>
              <a:rPr lang="en-GB" b="1" dirty="0"/>
              <a:t>-</a:t>
            </a:r>
            <a:r>
              <a:rPr lang="en-GB" dirty="0"/>
              <a:t> petrol, which is </a:t>
            </a:r>
            <a:r>
              <a:rPr lang="en-GB" b="1" dirty="0"/>
              <a:t>the</a:t>
            </a:r>
            <a:r>
              <a:rPr lang="en-GB" dirty="0"/>
              <a:t> best-known product of oil, was originally </a:t>
            </a:r>
            <a:r>
              <a:rPr lang="en-GB" b="1" dirty="0"/>
              <a:t>a</a:t>
            </a:r>
            <a:r>
              <a:rPr lang="en-GB" dirty="0"/>
              <a:t> waste product from </a:t>
            </a:r>
            <a:r>
              <a:rPr lang="en-GB" b="1" dirty="0"/>
              <a:t>the</a:t>
            </a:r>
            <a:r>
              <a:rPr lang="en-GB" dirty="0"/>
              <a:t> process of making </a:t>
            </a:r>
            <a:r>
              <a:rPr lang="en-GB" b="1" dirty="0"/>
              <a:t>-</a:t>
            </a:r>
            <a:r>
              <a:rPr lang="en-GB" dirty="0"/>
              <a:t> paraffin. </a:t>
            </a:r>
            <a:endParaRPr lang="fi-FI" dirty="0"/>
          </a:p>
          <a:p>
            <a:r>
              <a:rPr lang="en-GB" dirty="0"/>
              <a:t>6. Today, </a:t>
            </a:r>
            <a:r>
              <a:rPr lang="en-GB" b="1" dirty="0"/>
              <a:t>-/the</a:t>
            </a:r>
            <a:r>
              <a:rPr lang="en-GB" dirty="0"/>
              <a:t> oil industry is spending </a:t>
            </a:r>
            <a:r>
              <a:rPr lang="en-GB" b="1" dirty="0"/>
              <a:t>a</a:t>
            </a:r>
            <a:r>
              <a:rPr lang="en-GB" dirty="0"/>
              <a:t> vast amount of </a:t>
            </a:r>
            <a:r>
              <a:rPr lang="en-GB" b="1" dirty="0"/>
              <a:t>-</a:t>
            </a:r>
            <a:r>
              <a:rPr lang="en-GB" dirty="0"/>
              <a:t> money on discovering and exploiting </a:t>
            </a:r>
            <a:r>
              <a:rPr lang="en-GB" b="1" dirty="0"/>
              <a:t>-</a:t>
            </a:r>
            <a:r>
              <a:rPr lang="en-GB" dirty="0"/>
              <a:t> new oil fields. </a:t>
            </a:r>
            <a:endParaRPr lang="fi-FI" dirty="0"/>
          </a:p>
          <a:p>
            <a:r>
              <a:rPr lang="en-GB" dirty="0"/>
              <a:t>7. Jeff Hudson is </a:t>
            </a:r>
            <a:r>
              <a:rPr lang="en-GB" b="1" dirty="0"/>
              <a:t>an</a:t>
            </a:r>
            <a:r>
              <a:rPr lang="en-GB" dirty="0"/>
              <a:t> oil man working on </a:t>
            </a:r>
            <a:r>
              <a:rPr lang="en-GB" b="1" dirty="0"/>
              <a:t>an</a:t>
            </a:r>
            <a:r>
              <a:rPr lang="en-GB" dirty="0"/>
              <a:t> oil rig about </a:t>
            </a:r>
            <a:r>
              <a:rPr lang="en-GB" b="1" dirty="0"/>
              <a:t>a</a:t>
            </a:r>
            <a:r>
              <a:rPr lang="en-GB" dirty="0"/>
              <a:t> hundred miles from </a:t>
            </a:r>
            <a:r>
              <a:rPr lang="en-GB" b="1" dirty="0"/>
              <a:t>the</a:t>
            </a:r>
            <a:r>
              <a:rPr lang="en-GB" dirty="0"/>
              <a:t> coast of Florida. </a:t>
            </a:r>
            <a:endParaRPr lang="fi-FI" dirty="0"/>
          </a:p>
          <a:p>
            <a:r>
              <a:rPr lang="en-GB" dirty="0"/>
              <a:t>8. In </a:t>
            </a:r>
            <a:r>
              <a:rPr lang="en-GB" b="1" dirty="0"/>
              <a:t>an</a:t>
            </a:r>
            <a:r>
              <a:rPr lang="en-GB" dirty="0"/>
              <a:t> interview he told us </a:t>
            </a:r>
            <a:r>
              <a:rPr lang="en-GB" b="1" dirty="0"/>
              <a:t>-</a:t>
            </a:r>
            <a:r>
              <a:rPr lang="en-GB" dirty="0"/>
              <a:t> interesting things about </a:t>
            </a:r>
            <a:r>
              <a:rPr lang="en-GB" b="1" dirty="0"/>
              <a:t>the</a:t>
            </a:r>
            <a:r>
              <a:rPr lang="en-GB" dirty="0"/>
              <a:t> work he is doing.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504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636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50762"/>
            <a:ext cx="10515600" cy="623337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9. </a:t>
            </a:r>
            <a:r>
              <a:rPr lang="en-GB" b="1" dirty="0" smtClean="0"/>
              <a:t>The</a:t>
            </a:r>
            <a:r>
              <a:rPr lang="en-GB" dirty="0" smtClean="0"/>
              <a:t> rig he is working on is </a:t>
            </a:r>
            <a:r>
              <a:rPr lang="en-GB" b="1" dirty="0" smtClean="0"/>
              <a:t>a</a:t>
            </a:r>
            <a:r>
              <a:rPr lang="en-GB" dirty="0" smtClean="0"/>
              <a:t> good one, and </a:t>
            </a:r>
            <a:r>
              <a:rPr lang="en-GB" b="1" dirty="0" smtClean="0"/>
              <a:t>-/the</a:t>
            </a:r>
            <a:r>
              <a:rPr lang="en-GB" dirty="0" smtClean="0"/>
              <a:t> facilities, such as</a:t>
            </a:r>
            <a:r>
              <a:rPr lang="en-GB" b="1" dirty="0" smtClean="0"/>
              <a:t> the </a:t>
            </a:r>
            <a:r>
              <a:rPr lang="en-GB" dirty="0" smtClean="0"/>
              <a:t>food with which </a:t>
            </a:r>
            <a:r>
              <a:rPr lang="en-GB" b="1" dirty="0" smtClean="0"/>
              <a:t>the</a:t>
            </a:r>
            <a:r>
              <a:rPr lang="en-GB" dirty="0" smtClean="0"/>
              <a:t> men are provided, are fantastic.  </a:t>
            </a:r>
            <a:endParaRPr lang="fi-FI" dirty="0" smtClean="0"/>
          </a:p>
          <a:p>
            <a:r>
              <a:rPr lang="en-GB" dirty="0" smtClean="0"/>
              <a:t>10. As </a:t>
            </a:r>
            <a:r>
              <a:rPr lang="en-GB" b="1" dirty="0" smtClean="0"/>
              <a:t>a</a:t>
            </a:r>
            <a:r>
              <a:rPr lang="en-GB" dirty="0" smtClean="0"/>
              <a:t> member of </a:t>
            </a:r>
            <a:r>
              <a:rPr lang="en-GB" b="1" dirty="0" smtClean="0"/>
              <a:t>the </a:t>
            </a:r>
            <a:r>
              <a:rPr lang="en-GB" dirty="0" smtClean="0"/>
              <a:t>permanent staff, Jeff has </a:t>
            </a:r>
            <a:r>
              <a:rPr lang="en-GB" b="1" dirty="0" smtClean="0"/>
              <a:t>a </a:t>
            </a:r>
            <a:r>
              <a:rPr lang="en-GB" dirty="0" smtClean="0"/>
              <a:t>cabin of his own and is given </a:t>
            </a:r>
            <a:r>
              <a:rPr lang="en-GB" b="1" dirty="0" smtClean="0"/>
              <a:t>a</a:t>
            </a:r>
            <a:r>
              <a:rPr lang="en-GB" dirty="0" smtClean="0"/>
              <a:t> long leave about once </a:t>
            </a:r>
            <a:r>
              <a:rPr lang="en-GB" b="1" dirty="0" smtClean="0"/>
              <a:t>a </a:t>
            </a:r>
            <a:r>
              <a:rPr lang="en-GB" dirty="0" smtClean="0"/>
              <a:t>month. 11. When </a:t>
            </a:r>
            <a:r>
              <a:rPr lang="en-GB" b="1" dirty="0" smtClean="0"/>
              <a:t>the</a:t>
            </a:r>
            <a:r>
              <a:rPr lang="en-GB" dirty="0" smtClean="0"/>
              <a:t> weather is good, it is </a:t>
            </a:r>
            <a:r>
              <a:rPr lang="en-GB" b="1" dirty="0" smtClean="0"/>
              <a:t>a</a:t>
            </a:r>
            <a:r>
              <a:rPr lang="en-GB" dirty="0" smtClean="0"/>
              <a:t> fine job, but in </a:t>
            </a:r>
            <a:r>
              <a:rPr lang="en-GB" b="1" dirty="0" smtClean="0"/>
              <a:t>-</a:t>
            </a:r>
            <a:r>
              <a:rPr lang="en-GB" dirty="0" smtClean="0"/>
              <a:t> rough weather, Jeff says, he just wishes he hadn’t taken up </a:t>
            </a:r>
            <a:r>
              <a:rPr lang="en-GB" b="1" dirty="0" smtClean="0"/>
              <a:t>-</a:t>
            </a:r>
            <a:r>
              <a:rPr lang="en-GB" dirty="0" smtClean="0"/>
              <a:t> such </a:t>
            </a:r>
            <a:r>
              <a:rPr lang="en-GB" b="1" dirty="0" smtClean="0"/>
              <a:t>a</a:t>
            </a:r>
            <a:r>
              <a:rPr lang="en-GB" dirty="0" smtClean="0"/>
              <a:t> risky career. </a:t>
            </a:r>
            <a:endParaRPr lang="fi-FI" dirty="0" smtClean="0"/>
          </a:p>
          <a:p>
            <a:r>
              <a:rPr lang="en-GB" dirty="0" smtClean="0"/>
              <a:t>12.</a:t>
            </a:r>
            <a:r>
              <a:rPr lang="en-GB" b="1" dirty="0" smtClean="0"/>
              <a:t>The/-</a:t>
            </a:r>
            <a:r>
              <a:rPr lang="en-GB" dirty="0" smtClean="0"/>
              <a:t> life on </a:t>
            </a:r>
            <a:r>
              <a:rPr lang="en-GB" b="1" dirty="0" smtClean="0"/>
              <a:t>an/the</a:t>
            </a:r>
            <a:r>
              <a:rPr lang="en-GB" dirty="0" smtClean="0"/>
              <a:t> oil rig is hard, of course, but Jeff feels it is </a:t>
            </a:r>
            <a:r>
              <a:rPr lang="en-GB" b="1" dirty="0" smtClean="0"/>
              <a:t>a </a:t>
            </a:r>
            <a:r>
              <a:rPr lang="en-GB" dirty="0" smtClean="0"/>
              <a:t>rewarding life as well. </a:t>
            </a:r>
            <a:endParaRPr lang="fi-FI" dirty="0" smtClean="0"/>
          </a:p>
          <a:p>
            <a:r>
              <a:rPr lang="en-GB" dirty="0" smtClean="0"/>
              <a:t>13.</a:t>
            </a:r>
            <a:r>
              <a:rPr lang="en-GB" b="1" dirty="0" smtClean="0"/>
              <a:t> -</a:t>
            </a:r>
            <a:r>
              <a:rPr lang="en-GB" dirty="0" smtClean="0"/>
              <a:t> drilling is </a:t>
            </a:r>
            <a:r>
              <a:rPr lang="en-GB" b="1" dirty="0" smtClean="0"/>
              <a:t>-</a:t>
            </a:r>
            <a:r>
              <a:rPr lang="en-GB" dirty="0" smtClean="0"/>
              <a:t> well-paid work, although sometimes it seems like </a:t>
            </a:r>
            <a:r>
              <a:rPr lang="en-GB" b="1" dirty="0" smtClean="0"/>
              <a:t>-</a:t>
            </a:r>
            <a:r>
              <a:rPr lang="en-GB" dirty="0" smtClean="0"/>
              <a:t> too </a:t>
            </a:r>
            <a:r>
              <a:rPr lang="en-GB" b="1" dirty="0" smtClean="0"/>
              <a:t>-</a:t>
            </a:r>
            <a:r>
              <a:rPr lang="en-GB" dirty="0" smtClean="0"/>
              <a:t> tough </a:t>
            </a:r>
            <a:r>
              <a:rPr lang="en-GB" b="1" dirty="0" smtClean="0"/>
              <a:t>a </a:t>
            </a:r>
            <a:r>
              <a:rPr lang="en-GB" dirty="0" smtClean="0"/>
              <a:t>job. </a:t>
            </a:r>
            <a:endParaRPr lang="fi-FI" dirty="0" smtClean="0"/>
          </a:p>
          <a:p>
            <a:r>
              <a:rPr lang="en-GB" dirty="0" smtClean="0"/>
              <a:t>14. </a:t>
            </a:r>
            <a:r>
              <a:rPr lang="en-GB" b="1" dirty="0" smtClean="0"/>
              <a:t>The/an</a:t>
            </a:r>
            <a:r>
              <a:rPr lang="en-GB" dirty="0" smtClean="0"/>
              <a:t> ability to adapt to </a:t>
            </a:r>
            <a:r>
              <a:rPr lang="en-GB" b="1" dirty="0" smtClean="0"/>
              <a:t>-/the</a:t>
            </a:r>
            <a:r>
              <a:rPr lang="en-GB" dirty="0" smtClean="0"/>
              <a:t> exceptional conditions far out at</a:t>
            </a:r>
            <a:r>
              <a:rPr lang="en-GB" b="1" dirty="0" smtClean="0"/>
              <a:t> -</a:t>
            </a:r>
            <a:r>
              <a:rPr lang="en-GB" dirty="0" smtClean="0"/>
              <a:t> sea is </a:t>
            </a:r>
            <a:r>
              <a:rPr lang="en-GB" b="1" dirty="0" smtClean="0"/>
              <a:t>a/the</a:t>
            </a:r>
            <a:r>
              <a:rPr lang="en-GB" dirty="0" smtClean="0"/>
              <a:t> basic requirement for anyone who wants to become </a:t>
            </a:r>
            <a:r>
              <a:rPr lang="en-GB" b="1" dirty="0" smtClean="0"/>
              <a:t>an</a:t>
            </a:r>
            <a:r>
              <a:rPr lang="en-GB" dirty="0" smtClean="0"/>
              <a:t> oil man. </a:t>
            </a:r>
            <a:endParaRPr lang="fi-FI" dirty="0" smtClean="0"/>
          </a:p>
          <a:p>
            <a:r>
              <a:rPr lang="en-GB" dirty="0" smtClean="0"/>
              <a:t>15. </a:t>
            </a:r>
            <a:r>
              <a:rPr lang="en-GB" b="1" dirty="0" smtClean="0"/>
              <a:t>-</a:t>
            </a:r>
            <a:r>
              <a:rPr lang="en-GB" dirty="0" smtClean="0"/>
              <a:t> last year, when - most men left </a:t>
            </a:r>
            <a:r>
              <a:rPr lang="en-GB" b="1" dirty="0" smtClean="0"/>
              <a:t>the</a:t>
            </a:r>
            <a:r>
              <a:rPr lang="en-GB" dirty="0" smtClean="0"/>
              <a:t> rig to go </a:t>
            </a:r>
            <a:r>
              <a:rPr lang="en-GB" b="1" dirty="0" smtClean="0"/>
              <a:t>- </a:t>
            </a:r>
            <a:r>
              <a:rPr lang="en-GB" dirty="0" smtClean="0"/>
              <a:t>home for </a:t>
            </a:r>
            <a:r>
              <a:rPr lang="en-GB" b="1" dirty="0" smtClean="0"/>
              <a:t>-</a:t>
            </a:r>
            <a:r>
              <a:rPr lang="en-GB" dirty="0" smtClean="0"/>
              <a:t> Christmas, Jeff volunteered to stay. </a:t>
            </a:r>
            <a:endParaRPr lang="fi-FI" dirty="0" smtClean="0"/>
          </a:p>
          <a:p>
            <a:r>
              <a:rPr lang="en-GB" dirty="0" smtClean="0"/>
              <a:t>16. “It was </a:t>
            </a:r>
            <a:r>
              <a:rPr lang="en-GB" b="1" dirty="0" smtClean="0"/>
              <a:t>the</a:t>
            </a:r>
            <a:r>
              <a:rPr lang="en-GB" dirty="0" smtClean="0"/>
              <a:t> strangest Christmas I’ve ever had,” he said. “And yet I knew I had made </a:t>
            </a:r>
            <a:r>
              <a:rPr lang="en-GB" b="1" dirty="0" smtClean="0"/>
              <a:t>a/the </a:t>
            </a:r>
            <a:r>
              <a:rPr lang="en-GB" dirty="0" smtClean="0"/>
              <a:t>right choice in volunteering to stay.”    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549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Laajakuva</PresentationFormat>
  <Paragraphs>16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Lisää lauseisiin a / an / the / - </vt:lpstr>
      <vt:lpstr>PowerPoint-esitys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Lisää lauseisiin a / an / the / -</dc:title>
  <dc:creator>Franzon Päivi</dc:creator>
  <cp:lastModifiedBy>Franzon Päivi</cp:lastModifiedBy>
  <cp:revision>2</cp:revision>
  <dcterms:created xsi:type="dcterms:W3CDTF">2017-04-20T12:28:32Z</dcterms:created>
  <dcterms:modified xsi:type="dcterms:W3CDTF">2021-11-15T10:06:56Z</dcterms:modified>
</cp:coreProperties>
</file>