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45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572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5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26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746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60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176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328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571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844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370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2BC44-9CF8-4574-A5D3-D622F58AB12C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4D6D8-5228-4E52-9EBB-B0FA9DAF7D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99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9960" cy="1325563"/>
          </a:xfrm>
        </p:spPr>
        <p:txBody>
          <a:bodyPr/>
          <a:lstStyle/>
          <a:p>
            <a:r>
              <a:rPr lang="fi-FI" b="1" dirty="0" smtClean="0"/>
              <a:t>Rekisterinviilaustehtävä, syksy 2021 YO, </a:t>
            </a:r>
            <a:r>
              <a:rPr lang="fi-FI" b="1" dirty="0" err="1" smtClean="0"/>
              <a:t>max</a:t>
            </a:r>
            <a:r>
              <a:rPr lang="fi-FI" b="1" dirty="0" smtClean="0"/>
              <a:t>. 9 p.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75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fi-FI" dirty="0" err="1" smtClean="0"/>
              <a:t>I’ve</a:t>
            </a:r>
            <a:r>
              <a:rPr lang="fi-FI" dirty="0" smtClean="0"/>
              <a:t> -&gt;		I </a:t>
            </a:r>
            <a:r>
              <a:rPr lang="fi-FI" dirty="0" err="1" smtClean="0"/>
              <a:t>have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Things</a:t>
            </a:r>
            <a:r>
              <a:rPr lang="fi-FI" dirty="0" smtClean="0"/>
              <a:t> -&gt;		</a:t>
            </a:r>
            <a:r>
              <a:rPr lang="fi-FI" dirty="0" err="1" smtClean="0"/>
              <a:t>aspects</a:t>
            </a:r>
            <a:r>
              <a:rPr lang="fi-FI" dirty="0" smtClean="0"/>
              <a:t>/</a:t>
            </a:r>
            <a:r>
              <a:rPr lang="fi-FI" dirty="0" err="1" smtClean="0"/>
              <a:t>factors</a:t>
            </a:r>
            <a:r>
              <a:rPr lang="fi-FI" dirty="0" smtClean="0"/>
              <a:t>/</a:t>
            </a:r>
            <a:r>
              <a:rPr lang="fi-FI" dirty="0" err="1" smtClean="0"/>
              <a:t>issues</a:t>
            </a:r>
            <a:r>
              <a:rPr lang="fi-FI" dirty="0" smtClean="0"/>
              <a:t>/</a:t>
            </a:r>
            <a:r>
              <a:rPr lang="fi-FI" dirty="0" err="1" smtClean="0"/>
              <a:t>matters</a:t>
            </a:r>
            <a:r>
              <a:rPr lang="fi-FI" dirty="0" smtClean="0"/>
              <a:t>/</a:t>
            </a:r>
            <a:r>
              <a:rPr lang="fi-FI" dirty="0" err="1" smtClean="0"/>
              <a:t>themes</a:t>
            </a:r>
            <a:r>
              <a:rPr lang="fi-FI" dirty="0" smtClean="0"/>
              <a:t>/</a:t>
            </a:r>
            <a:r>
              <a:rPr lang="fi-FI" dirty="0" err="1" smtClean="0"/>
              <a:t>topics</a:t>
            </a:r>
            <a:r>
              <a:rPr lang="fi-FI" dirty="0" smtClean="0"/>
              <a:t>/</a:t>
            </a:r>
            <a:br>
              <a:rPr lang="fi-FI" dirty="0" smtClean="0"/>
            </a:br>
            <a:r>
              <a:rPr lang="fi-FI" dirty="0" smtClean="0"/>
              <a:t> 			</a:t>
            </a:r>
            <a:r>
              <a:rPr lang="fi-FI" dirty="0" err="1" smtClean="0"/>
              <a:t>phenomena</a:t>
            </a:r>
            <a:r>
              <a:rPr lang="fi-FI" dirty="0" smtClean="0"/>
              <a:t> / </a:t>
            </a:r>
            <a:r>
              <a:rPr lang="fi-FI" dirty="0" err="1" smtClean="0"/>
              <a:t>subjects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like</a:t>
            </a:r>
            <a:r>
              <a:rPr lang="fi-FI" dirty="0" smtClean="0"/>
              <a:t> </a:t>
            </a:r>
            <a:r>
              <a:rPr lang="fi-FI" dirty="0"/>
              <a:t>-&gt; </a:t>
            </a:r>
            <a:r>
              <a:rPr lang="fi-FI" dirty="0" smtClean="0"/>
              <a:t>		</a:t>
            </a:r>
            <a:r>
              <a:rPr lang="fi-FI" dirty="0" err="1" smtClean="0"/>
              <a:t>such</a:t>
            </a:r>
            <a:r>
              <a:rPr lang="fi-FI" dirty="0" smtClean="0"/>
              <a:t> as / </a:t>
            </a:r>
            <a:r>
              <a:rPr lang="fi-FI" dirty="0" err="1" smtClean="0"/>
              <a:t>similar</a:t>
            </a:r>
            <a:r>
              <a:rPr lang="fi-FI" dirty="0" smtClean="0"/>
              <a:t> to / </a:t>
            </a:r>
            <a:r>
              <a:rPr lang="fi-FI" dirty="0" err="1" smtClean="0"/>
              <a:t>akin</a:t>
            </a:r>
            <a:r>
              <a:rPr lang="fi-FI" dirty="0" smtClean="0"/>
              <a:t> to /for </a:t>
            </a:r>
            <a:r>
              <a:rPr lang="fi-FI" dirty="0" err="1" smtClean="0"/>
              <a:t>example</a:t>
            </a:r>
            <a:r>
              <a:rPr lang="fi-FI" dirty="0" smtClean="0"/>
              <a:t>, / for </a:t>
            </a:r>
            <a:r>
              <a:rPr lang="fi-FI" dirty="0" err="1" smtClean="0"/>
              <a:t>instance</a:t>
            </a:r>
            <a:r>
              <a:rPr lang="fi-FI" dirty="0" smtClean="0"/>
              <a:t>,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want</a:t>
            </a:r>
            <a:r>
              <a:rPr lang="fi-FI" dirty="0" smtClean="0"/>
              <a:t> -&gt;		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like</a:t>
            </a:r>
            <a:r>
              <a:rPr lang="fi-FI" dirty="0" smtClean="0"/>
              <a:t> /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hope</a:t>
            </a:r>
            <a:r>
              <a:rPr lang="fi-FI" dirty="0" smtClean="0"/>
              <a:t> /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wish</a:t>
            </a:r>
            <a:r>
              <a:rPr lang="fi-FI" dirty="0" smtClean="0"/>
              <a:t> / </a:t>
            </a:r>
            <a:r>
              <a:rPr lang="fi-FI" dirty="0" err="1" smtClean="0"/>
              <a:t>aspire</a:t>
            </a:r>
            <a:r>
              <a:rPr lang="fi-FI" dirty="0" smtClean="0"/>
              <a:t> / am </a:t>
            </a:r>
            <a:r>
              <a:rPr lang="fi-FI" dirty="0" err="1" smtClean="0"/>
              <a:t>keen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get</a:t>
            </a:r>
            <a:r>
              <a:rPr lang="fi-FI" dirty="0" smtClean="0"/>
              <a:t> -&gt;		</a:t>
            </a:r>
            <a:r>
              <a:rPr lang="fi-FI" dirty="0" err="1" smtClean="0"/>
              <a:t>obtain</a:t>
            </a:r>
            <a:r>
              <a:rPr lang="fi-FI" dirty="0" smtClean="0"/>
              <a:t> / </a:t>
            </a:r>
            <a:r>
              <a:rPr lang="fi-FI" dirty="0" err="1" smtClean="0"/>
              <a:t>achieve</a:t>
            </a:r>
            <a:r>
              <a:rPr lang="fi-FI" dirty="0" smtClean="0"/>
              <a:t> / </a:t>
            </a:r>
            <a:r>
              <a:rPr lang="fi-FI" dirty="0" err="1" smtClean="0"/>
              <a:t>acquire</a:t>
            </a:r>
            <a:r>
              <a:rPr lang="fi-FI" dirty="0" smtClean="0"/>
              <a:t> /</a:t>
            </a:r>
            <a:r>
              <a:rPr lang="fi-FI" dirty="0" err="1" smtClean="0"/>
              <a:t>gain</a:t>
            </a:r>
            <a:r>
              <a:rPr lang="fi-FI" dirty="0" smtClean="0"/>
              <a:t> / </a:t>
            </a:r>
            <a:r>
              <a:rPr lang="fi-FI" dirty="0" err="1" smtClean="0"/>
              <a:t>attain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big</a:t>
            </a:r>
            <a:r>
              <a:rPr lang="fi-FI" dirty="0" smtClean="0"/>
              <a:t> -&gt;		</a:t>
            </a:r>
            <a:r>
              <a:rPr lang="fi-FI" dirty="0" err="1" smtClean="0"/>
              <a:t>major</a:t>
            </a:r>
            <a:r>
              <a:rPr lang="fi-FI" dirty="0" smtClean="0"/>
              <a:t> / </a:t>
            </a:r>
            <a:r>
              <a:rPr lang="fi-FI" dirty="0" err="1" smtClean="0"/>
              <a:t>significant</a:t>
            </a:r>
            <a:r>
              <a:rPr lang="fi-FI" dirty="0" smtClean="0"/>
              <a:t> / </a:t>
            </a:r>
            <a:r>
              <a:rPr lang="fi-FI" dirty="0" err="1" smtClean="0"/>
              <a:t>considerable</a:t>
            </a:r>
            <a:r>
              <a:rPr lang="fi-FI" dirty="0" smtClean="0"/>
              <a:t> / </a:t>
            </a:r>
            <a:r>
              <a:rPr lang="fi-FI" dirty="0" err="1" smtClean="0"/>
              <a:t>pivota</a:t>
            </a:r>
            <a:r>
              <a:rPr lang="fi-FI" dirty="0" smtClean="0"/>
              <a:t> / </a:t>
            </a:r>
            <a:r>
              <a:rPr lang="fi-FI" dirty="0" err="1" smtClean="0"/>
              <a:t>noticeable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			</a:t>
            </a:r>
            <a:r>
              <a:rPr lang="fi-FI" dirty="0" err="1" smtClean="0"/>
              <a:t>fundamental</a:t>
            </a:r>
            <a:r>
              <a:rPr lang="fi-FI" dirty="0" smtClean="0"/>
              <a:t> / </a:t>
            </a:r>
            <a:r>
              <a:rPr lang="fi-FI" dirty="0" err="1" smtClean="0"/>
              <a:t>substantial</a:t>
            </a:r>
            <a:r>
              <a:rPr lang="fi-FI" dirty="0" smtClean="0"/>
              <a:t> / </a:t>
            </a:r>
            <a:r>
              <a:rPr lang="fi-FI" dirty="0" err="1" smtClean="0"/>
              <a:t>dominant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And -&gt;		</a:t>
            </a:r>
            <a:r>
              <a:rPr lang="fi-FI" dirty="0" err="1" smtClean="0"/>
              <a:t>furthermore</a:t>
            </a:r>
            <a:r>
              <a:rPr lang="fi-FI" dirty="0" smtClean="0"/>
              <a:t> / </a:t>
            </a:r>
            <a:r>
              <a:rPr lang="fi-FI" dirty="0" err="1" smtClean="0"/>
              <a:t>moreover</a:t>
            </a:r>
            <a:r>
              <a:rPr lang="fi-FI" dirty="0" smtClean="0"/>
              <a:t> / </a:t>
            </a:r>
            <a:r>
              <a:rPr lang="fi-FI" dirty="0" err="1" smtClean="0"/>
              <a:t>also</a:t>
            </a:r>
            <a:r>
              <a:rPr lang="fi-FI" dirty="0" smtClean="0"/>
              <a:t> / in </a:t>
            </a:r>
            <a:r>
              <a:rPr lang="fi-FI" dirty="0" err="1" smtClean="0"/>
              <a:t>addition</a:t>
            </a:r>
            <a:r>
              <a:rPr lang="fi-FI" dirty="0" smtClean="0"/>
              <a:t>, </a:t>
            </a:r>
            <a:r>
              <a:rPr lang="fi-FI" dirty="0" err="1" smtClean="0"/>
              <a:t>not</a:t>
            </a:r>
            <a:r>
              <a:rPr lang="fi-FI" dirty="0" smtClean="0"/>
              <a:t> to </a:t>
            </a:r>
            <a:r>
              <a:rPr lang="fi-FI" dirty="0" err="1" smtClean="0"/>
              <a:t>mention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			</a:t>
            </a:r>
            <a:r>
              <a:rPr lang="fi-FI" dirty="0" err="1" smtClean="0"/>
              <a:t>additionally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smtClean="0"/>
              <a:t>-&gt;		</a:t>
            </a:r>
            <a:r>
              <a:rPr lang="fi-FI" dirty="0" err="1" smtClean="0"/>
              <a:t>several</a:t>
            </a:r>
            <a:r>
              <a:rPr lang="fi-FI" dirty="0" smtClean="0"/>
              <a:t> / </a:t>
            </a:r>
            <a:r>
              <a:rPr lang="fi-FI" dirty="0" err="1" smtClean="0"/>
              <a:t>numerous</a:t>
            </a:r>
            <a:r>
              <a:rPr lang="fi-FI" dirty="0" smtClean="0"/>
              <a:t> / </a:t>
            </a:r>
            <a:r>
              <a:rPr lang="fi-FI" dirty="0" err="1" smtClean="0"/>
              <a:t>many</a:t>
            </a:r>
            <a:r>
              <a:rPr lang="fi-FI" dirty="0" smtClean="0"/>
              <a:t> / a </a:t>
            </a:r>
            <a:r>
              <a:rPr lang="fi-FI" dirty="0" err="1" smtClean="0"/>
              <a:t>multitude</a:t>
            </a:r>
            <a:r>
              <a:rPr lang="fi-FI" dirty="0" smtClean="0"/>
              <a:t> of </a:t>
            </a:r>
            <a:br>
              <a:rPr lang="fi-FI" dirty="0" smtClean="0"/>
            </a:br>
            <a:r>
              <a:rPr lang="fi-FI" dirty="0" smtClean="0"/>
              <a:t> 			a </a:t>
            </a:r>
            <a:r>
              <a:rPr lang="fi-FI" dirty="0" err="1" smtClean="0"/>
              <a:t>considerable</a:t>
            </a:r>
            <a:r>
              <a:rPr lang="fi-FI" dirty="0"/>
              <a:t> </a:t>
            </a:r>
            <a:r>
              <a:rPr lang="fi-FI" dirty="0" err="1" smtClean="0"/>
              <a:t>number</a:t>
            </a:r>
            <a:r>
              <a:rPr lang="fi-FI" dirty="0" smtClean="0"/>
              <a:t> of / a </a:t>
            </a:r>
            <a:r>
              <a:rPr lang="fi-FI" dirty="0" err="1" smtClean="0"/>
              <a:t>broad</a:t>
            </a:r>
            <a:r>
              <a:rPr lang="fi-FI" dirty="0" smtClean="0"/>
              <a:t> </a:t>
            </a:r>
            <a:r>
              <a:rPr lang="fi-FI" dirty="0" err="1" smtClean="0"/>
              <a:t>range</a:t>
            </a:r>
            <a:r>
              <a:rPr lang="fi-FI" dirty="0" smtClean="0"/>
              <a:t> of / a </a:t>
            </a:r>
            <a:r>
              <a:rPr lang="fi-FI" dirty="0" err="1" smtClean="0"/>
              <a:t>wide</a:t>
            </a:r>
            <a:r>
              <a:rPr lang="fi-FI" dirty="0" smtClean="0"/>
              <a:t> </a:t>
            </a:r>
            <a:r>
              <a:rPr lang="fi-FI" dirty="0" err="1" smtClean="0"/>
              <a:t>range</a:t>
            </a:r>
            <a:r>
              <a:rPr lang="fi-FI" dirty="0" smtClean="0"/>
              <a:t> of</a:t>
            </a:r>
          </a:p>
          <a:p>
            <a:pPr marL="514350" indent="-514350">
              <a:buAutoNum type="arabicPeriod"/>
            </a:pPr>
            <a:r>
              <a:rPr lang="fi-FI" dirty="0" smtClean="0"/>
              <a:t>a </a:t>
            </a:r>
            <a:r>
              <a:rPr lang="fi-FI" dirty="0" err="1"/>
              <a:t>bit</a:t>
            </a:r>
            <a:r>
              <a:rPr lang="fi-FI" dirty="0"/>
              <a:t> </a:t>
            </a:r>
            <a:r>
              <a:rPr lang="fi-FI" dirty="0" smtClean="0"/>
              <a:t>-&gt;		</a:t>
            </a:r>
            <a:r>
              <a:rPr lang="fi-FI" dirty="0" err="1" smtClean="0"/>
              <a:t>quite</a:t>
            </a:r>
            <a:r>
              <a:rPr lang="fi-FI" dirty="0" smtClean="0"/>
              <a:t> / </a:t>
            </a:r>
            <a:r>
              <a:rPr lang="fi-FI" dirty="0" err="1" smtClean="0"/>
              <a:t>somewhat</a:t>
            </a:r>
            <a:r>
              <a:rPr lang="fi-FI" dirty="0" smtClean="0"/>
              <a:t> / </a:t>
            </a:r>
            <a:r>
              <a:rPr lang="fi-FI" dirty="0" err="1" smtClean="0"/>
              <a:t>rather</a:t>
            </a:r>
            <a:r>
              <a:rPr lang="fi-FI" dirty="0" smtClean="0"/>
              <a:t> / to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extent</a:t>
            </a:r>
            <a:r>
              <a:rPr lang="fi-FI" dirty="0" smtClean="0"/>
              <a:t> / in </a:t>
            </a:r>
            <a:r>
              <a:rPr lang="fi-FI" dirty="0" err="1" smtClean="0"/>
              <a:t>part</a:t>
            </a:r>
            <a:r>
              <a:rPr lang="fi-FI" dirty="0" smtClean="0"/>
              <a:t> / </a:t>
            </a:r>
            <a:r>
              <a:rPr lang="fi-FI" dirty="0" err="1" smtClean="0"/>
              <a:t>partly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			</a:t>
            </a:r>
            <a:r>
              <a:rPr lang="fi-FI" dirty="0" err="1" smtClean="0"/>
              <a:t>relatively</a:t>
            </a:r>
            <a:r>
              <a:rPr lang="fi-FI" dirty="0" smtClean="0"/>
              <a:t> / </a:t>
            </a:r>
            <a:r>
              <a:rPr lang="fi-FI" dirty="0" err="1" smtClean="0"/>
              <a:t>fairly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656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Rekisterinviilaustehtävä, syksy 2021 YO, max. 9 p.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Rekisterinviilaustehtävä, syksy 2021 YO, max. 9 p.</dc:title>
  <dc:creator>Franzon Päivi</dc:creator>
  <cp:lastModifiedBy>Franzon Päivi</cp:lastModifiedBy>
  <cp:revision>1</cp:revision>
  <dcterms:created xsi:type="dcterms:W3CDTF">2021-11-15T10:35:49Z</dcterms:created>
  <dcterms:modified xsi:type="dcterms:W3CDTF">2021-11-15T10:35:56Z</dcterms:modified>
</cp:coreProperties>
</file>