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E3C71-DBE5-4AFF-89BD-5E333E2279A1}" type="datetimeFigureOut">
              <a:rPr lang="fi-FI" smtClean="0"/>
              <a:t>1.9.2020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D4A2-7DF3-4D80-8248-037028976E6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91434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E3C71-DBE5-4AFF-89BD-5E333E2279A1}" type="datetimeFigureOut">
              <a:rPr lang="fi-FI" smtClean="0"/>
              <a:t>1.9.2020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D4A2-7DF3-4D80-8248-037028976E6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2578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E3C71-DBE5-4AFF-89BD-5E333E2279A1}" type="datetimeFigureOut">
              <a:rPr lang="fi-FI" smtClean="0"/>
              <a:t>1.9.2020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D4A2-7DF3-4D80-8248-037028976E6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35474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E3C71-DBE5-4AFF-89BD-5E333E2279A1}" type="datetimeFigureOut">
              <a:rPr lang="fi-FI" smtClean="0"/>
              <a:t>1.9.2020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D4A2-7DF3-4D80-8248-037028976E6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12581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E3C71-DBE5-4AFF-89BD-5E333E2279A1}" type="datetimeFigureOut">
              <a:rPr lang="fi-FI" smtClean="0"/>
              <a:t>1.9.2020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D4A2-7DF3-4D80-8248-037028976E6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76646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E3C71-DBE5-4AFF-89BD-5E333E2279A1}" type="datetimeFigureOut">
              <a:rPr lang="fi-FI" smtClean="0"/>
              <a:t>1.9.2020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D4A2-7DF3-4D80-8248-037028976E6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82791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E3C71-DBE5-4AFF-89BD-5E333E2279A1}" type="datetimeFigureOut">
              <a:rPr lang="fi-FI" smtClean="0"/>
              <a:t>1.9.2020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D4A2-7DF3-4D80-8248-037028976E6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305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E3C71-DBE5-4AFF-89BD-5E333E2279A1}" type="datetimeFigureOut">
              <a:rPr lang="fi-FI" smtClean="0"/>
              <a:t>1.9.2020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D4A2-7DF3-4D80-8248-037028976E6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59859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E3C71-DBE5-4AFF-89BD-5E333E2279A1}" type="datetimeFigureOut">
              <a:rPr lang="fi-FI" smtClean="0"/>
              <a:t>1.9.2020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D4A2-7DF3-4D80-8248-037028976E6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5627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E3C71-DBE5-4AFF-89BD-5E333E2279A1}" type="datetimeFigureOut">
              <a:rPr lang="fi-FI" smtClean="0"/>
              <a:t>1.9.2020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D4A2-7DF3-4D80-8248-037028976E6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01007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E3C71-DBE5-4AFF-89BD-5E333E2279A1}" type="datetimeFigureOut">
              <a:rPr lang="fi-FI" smtClean="0"/>
              <a:t>1.9.2020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D4A2-7DF3-4D80-8248-037028976E6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7764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E3C71-DBE5-4AFF-89BD-5E333E2279A1}" type="datetimeFigureOut">
              <a:rPr lang="fi-FI" smtClean="0"/>
              <a:t>1.9.2020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9D4A2-7DF3-4D80-8248-037028976E6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94429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130630"/>
            <a:ext cx="10515600" cy="731520"/>
          </a:xfrm>
        </p:spPr>
        <p:txBody>
          <a:bodyPr/>
          <a:lstStyle/>
          <a:p>
            <a:r>
              <a:rPr lang="fi-FI" b="1" dirty="0" err="1" smtClean="0"/>
              <a:t>Match</a:t>
            </a:r>
            <a:r>
              <a:rPr lang="fi-FI" b="1" dirty="0" smtClean="0"/>
              <a:t> </a:t>
            </a:r>
            <a:r>
              <a:rPr lang="fi-FI" b="1" dirty="0" err="1" smtClean="0"/>
              <a:t>the</a:t>
            </a:r>
            <a:r>
              <a:rPr lang="fi-FI" b="1" dirty="0" smtClean="0"/>
              <a:t> </a:t>
            </a:r>
            <a:r>
              <a:rPr lang="fi-FI" b="1" dirty="0" err="1" smtClean="0"/>
              <a:t>i</a:t>
            </a:r>
            <a:r>
              <a:rPr lang="fi-FI" b="1" dirty="0" err="1" smtClean="0"/>
              <a:t>dioms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979714"/>
            <a:ext cx="10515600" cy="5656217"/>
          </a:xfrm>
        </p:spPr>
        <p:txBody>
          <a:bodyPr/>
          <a:lstStyle/>
          <a:p>
            <a:pPr marL="0" indent="0">
              <a:buNone/>
            </a:pPr>
            <a:r>
              <a:rPr lang="fi-FI" dirty="0" smtClean="0"/>
              <a:t>1 K</a:t>
            </a:r>
          </a:p>
          <a:p>
            <a:pPr marL="0" indent="0">
              <a:buNone/>
            </a:pPr>
            <a:r>
              <a:rPr lang="fi-FI" dirty="0" smtClean="0"/>
              <a:t>2G</a:t>
            </a:r>
          </a:p>
          <a:p>
            <a:pPr marL="0" indent="0">
              <a:buNone/>
            </a:pPr>
            <a:r>
              <a:rPr lang="fi-FI" dirty="0" smtClean="0"/>
              <a:t>3 I</a:t>
            </a:r>
          </a:p>
          <a:p>
            <a:pPr marL="0" indent="0">
              <a:buNone/>
            </a:pPr>
            <a:r>
              <a:rPr lang="fi-FI" dirty="0" smtClean="0"/>
              <a:t>4 H</a:t>
            </a:r>
          </a:p>
          <a:p>
            <a:pPr marL="0" indent="0">
              <a:buNone/>
            </a:pPr>
            <a:r>
              <a:rPr lang="fi-FI" dirty="0" smtClean="0"/>
              <a:t>5 B</a:t>
            </a:r>
          </a:p>
          <a:p>
            <a:pPr marL="0" indent="0">
              <a:buNone/>
            </a:pPr>
            <a:r>
              <a:rPr lang="fi-FI" dirty="0" smtClean="0"/>
              <a:t>6 A</a:t>
            </a:r>
          </a:p>
          <a:p>
            <a:pPr marL="0" indent="0">
              <a:buNone/>
            </a:pPr>
            <a:r>
              <a:rPr lang="fi-FI" dirty="0" smtClean="0"/>
              <a:t>7 F</a:t>
            </a:r>
          </a:p>
          <a:p>
            <a:pPr marL="0" indent="0">
              <a:buNone/>
            </a:pPr>
            <a:r>
              <a:rPr lang="fi-FI" dirty="0" smtClean="0"/>
              <a:t>8 D</a:t>
            </a:r>
          </a:p>
          <a:p>
            <a:pPr marL="0" indent="0">
              <a:buNone/>
            </a:pPr>
            <a:r>
              <a:rPr lang="fi-FI" dirty="0" smtClean="0"/>
              <a:t>9 C</a:t>
            </a:r>
          </a:p>
          <a:p>
            <a:pPr marL="0" indent="0">
              <a:buNone/>
            </a:pPr>
            <a:r>
              <a:rPr lang="fi-FI" dirty="0" smtClean="0"/>
              <a:t>10 J</a:t>
            </a:r>
          </a:p>
          <a:p>
            <a:pPr marL="0" indent="0">
              <a:buNone/>
            </a:pPr>
            <a:r>
              <a:rPr lang="fi-FI" dirty="0" smtClean="0"/>
              <a:t>11 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96748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24</Words>
  <Application>Microsoft Office PowerPoint</Application>
  <PresentationFormat>Laajakuva</PresentationFormat>
  <Paragraphs>12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Match the idioms</vt:lpstr>
    </vt:vector>
  </TitlesOfParts>
  <Company>Kouvolan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Idioms, exercise 6</dc:title>
  <dc:creator>Franzon Päivi</dc:creator>
  <cp:lastModifiedBy>Franzon Päivi</cp:lastModifiedBy>
  <cp:revision>2</cp:revision>
  <dcterms:created xsi:type="dcterms:W3CDTF">2019-09-13T06:33:13Z</dcterms:created>
  <dcterms:modified xsi:type="dcterms:W3CDTF">2020-09-01T11:59:09Z</dcterms:modified>
</cp:coreProperties>
</file>