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65D9-BEE5-42C8-B5A3-C0D7132DDD5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38AF-D986-464C-A647-750554922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09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65D9-BEE5-42C8-B5A3-C0D7132DDD5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38AF-D986-464C-A647-750554922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5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65D9-BEE5-42C8-B5A3-C0D7132DDD5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38AF-D986-464C-A647-750554922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19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65D9-BEE5-42C8-B5A3-C0D7132DDD5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38AF-D986-464C-A647-750554922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56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65D9-BEE5-42C8-B5A3-C0D7132DDD5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38AF-D986-464C-A647-750554922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3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65D9-BEE5-42C8-B5A3-C0D7132DDD5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38AF-D986-464C-A647-750554922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96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65D9-BEE5-42C8-B5A3-C0D7132DDD5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38AF-D986-464C-A647-750554922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18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65D9-BEE5-42C8-B5A3-C0D7132DDD5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38AF-D986-464C-A647-750554922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91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65D9-BEE5-42C8-B5A3-C0D7132DDD5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38AF-D986-464C-A647-750554922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99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65D9-BEE5-42C8-B5A3-C0D7132DDD5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38AF-D986-464C-A647-750554922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85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65D9-BEE5-42C8-B5A3-C0D7132DDD5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38AF-D986-464C-A647-750554922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6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365D9-BEE5-42C8-B5A3-C0D7132DDD5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438AF-D986-464C-A647-750554922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32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50" y="2016874"/>
            <a:ext cx="7606595" cy="39688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      IHMINEN		   	</a:t>
            </a:r>
            <a:r>
              <a:rPr lang="en-GB" b="1" dirty="0"/>
              <a:t> </a:t>
            </a:r>
            <a:r>
              <a:rPr lang="en-GB" b="1" dirty="0" smtClean="0"/>
              <a:t>   ASIA, ESINE</a:t>
            </a:r>
            <a:endParaRPr lang="en-GB" b="1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503" y="2016874"/>
            <a:ext cx="6715232" cy="3968839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WHO					THAT			THAT</a:t>
            </a:r>
          </a:p>
          <a:p>
            <a:pPr marL="0" indent="0">
              <a:buNone/>
            </a:pPr>
            <a:r>
              <a:rPr lang="en-GB" dirty="0" smtClean="0"/>
              <a:t>WHOM							WHICH</a:t>
            </a:r>
          </a:p>
          <a:p>
            <a:pPr marL="0" indent="0">
              <a:buNone/>
            </a:pPr>
            <a:r>
              <a:rPr lang="en-GB" dirty="0" smtClean="0"/>
              <a:t>WHOSE				WHOSE		____ of WHICH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29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      IHMINEN          ASIA, ESINE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IHMINEN          ASIA, ESINE</dc:title>
  <dc:creator>Franzon Päivi</dc:creator>
  <cp:lastModifiedBy>Franzon Päivi</cp:lastModifiedBy>
  <cp:revision>1</cp:revision>
  <dcterms:created xsi:type="dcterms:W3CDTF">2019-11-12T13:35:48Z</dcterms:created>
  <dcterms:modified xsi:type="dcterms:W3CDTF">2019-11-12T13:36:13Z</dcterms:modified>
</cp:coreProperties>
</file>