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E9D2-B2DA-49E5-A1D9-4BCE93E3EAF3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04285-7A66-439C-83BE-16062AB11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660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E9D2-B2DA-49E5-A1D9-4BCE93E3EAF3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04285-7A66-439C-83BE-16062AB11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06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E9D2-B2DA-49E5-A1D9-4BCE93E3EAF3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04285-7A66-439C-83BE-16062AB11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758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E9D2-B2DA-49E5-A1D9-4BCE93E3EAF3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04285-7A66-439C-83BE-16062AB11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135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E9D2-B2DA-49E5-A1D9-4BCE93E3EAF3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04285-7A66-439C-83BE-16062AB11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66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E9D2-B2DA-49E5-A1D9-4BCE93E3EAF3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04285-7A66-439C-83BE-16062AB11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917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E9D2-B2DA-49E5-A1D9-4BCE93E3EAF3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04285-7A66-439C-83BE-16062AB11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493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E9D2-B2DA-49E5-A1D9-4BCE93E3EAF3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04285-7A66-439C-83BE-16062AB11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39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E9D2-B2DA-49E5-A1D9-4BCE93E3EAF3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04285-7A66-439C-83BE-16062AB11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474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E9D2-B2DA-49E5-A1D9-4BCE93E3EAF3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04285-7A66-439C-83BE-16062AB11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357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E9D2-B2DA-49E5-A1D9-4BCE93E3EAF3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04285-7A66-439C-83BE-16062AB11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66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5E9D2-B2DA-49E5-A1D9-4BCE93E3EAF3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04285-7A66-439C-83BE-16062AB11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391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4A Marley and Ahmad, </a:t>
            </a:r>
            <a:r>
              <a:rPr lang="en-GB" dirty="0" err="1" smtClean="0"/>
              <a:t>sivu</a:t>
            </a:r>
            <a:r>
              <a:rPr lang="en-GB" dirty="0" smtClean="0"/>
              <a:t> 32 + </a:t>
            </a:r>
            <a:r>
              <a:rPr lang="en-GB" dirty="0" err="1" smtClean="0"/>
              <a:t>tehtävät</a:t>
            </a:r>
            <a:r>
              <a:rPr lang="en-GB" dirty="0" smtClean="0"/>
              <a:t> 4A b </a:t>
            </a:r>
            <a:r>
              <a:rPr lang="en-GB" dirty="0" err="1" smtClean="0"/>
              <a:t>ja</a:t>
            </a:r>
            <a:r>
              <a:rPr lang="en-GB" dirty="0" smtClean="0"/>
              <a:t> </a:t>
            </a:r>
            <a:r>
              <a:rPr lang="en-GB" smtClean="0"/>
              <a:t>4A c </a:t>
            </a:r>
            <a:r>
              <a:rPr lang="en-GB" dirty="0" err="1" smtClean="0"/>
              <a:t>sivulla</a:t>
            </a:r>
            <a:r>
              <a:rPr lang="en-GB" dirty="0" smtClean="0"/>
              <a:t> 35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4B Mari and Harry, </a:t>
            </a:r>
            <a:r>
              <a:rPr lang="en-GB" dirty="0" err="1" smtClean="0"/>
              <a:t>sivu</a:t>
            </a:r>
            <a:r>
              <a:rPr lang="en-GB" dirty="0" smtClean="0"/>
              <a:t> 36 + </a:t>
            </a:r>
            <a:r>
              <a:rPr lang="en-GB" dirty="0" err="1" smtClean="0"/>
              <a:t>tehtävät</a:t>
            </a:r>
            <a:r>
              <a:rPr lang="en-GB" dirty="0" smtClean="0"/>
              <a:t> 4B b </a:t>
            </a:r>
            <a:r>
              <a:rPr lang="en-GB" dirty="0" err="1" smtClean="0"/>
              <a:t>ja</a:t>
            </a:r>
            <a:r>
              <a:rPr lang="en-GB" dirty="0" smtClean="0"/>
              <a:t> 4B c </a:t>
            </a:r>
            <a:r>
              <a:rPr lang="en-GB" dirty="0" err="1" smtClean="0"/>
              <a:t>sivulla</a:t>
            </a:r>
            <a:r>
              <a:rPr lang="en-GB" dirty="0" smtClean="0"/>
              <a:t> 39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82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Franzon Päivi</dc:creator>
  <cp:lastModifiedBy>Franzon Päivi</cp:lastModifiedBy>
  <cp:revision>1</cp:revision>
  <dcterms:created xsi:type="dcterms:W3CDTF">2022-08-16T07:56:21Z</dcterms:created>
  <dcterms:modified xsi:type="dcterms:W3CDTF">2022-08-16T07:56:39Z</dcterms:modified>
</cp:coreProperties>
</file>