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ypwQcYm46xUhQqHnO/AkDrkMr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5. Juutalaisuus on uskonto ja kulttuuri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Juutalaisuuden monta määritelmää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kannattajamäärä 12–15 miljoonaa, eniten Israelissa ja Yhdysvalloissa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ei perustajaa, synnyn ajoittaminen vaikeaa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Juutalaisen äidin lapsi on juutalainen.</a:t>
            </a:r>
            <a:endParaRPr dirty="0"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841197" y="5532437"/>
            <a:ext cx="9625584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Luvatusta maasta diasporaan</a:t>
            </a:r>
            <a:endParaRPr/>
          </a:p>
        </p:txBody>
      </p:sp>
      <p:pic>
        <p:nvPicPr>
          <p:cNvPr id="101" name="Google Shape;10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082018" y="176981"/>
            <a:ext cx="8229600" cy="13539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Keskiaika</a:t>
            </a:r>
            <a:r>
              <a:rPr lang="fi-FI" dirty="0"/>
              <a:t>: 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Hovijuutalaiset toimivat </a:t>
            </a:r>
            <a:r>
              <a:rPr lang="fi-FI" sz="5400" dirty="0" err="1"/>
              <a:t>Keski</a:t>
            </a:r>
            <a:r>
              <a:rPr lang="fi-FI" sz="5400" dirty="0"/>
              <a:t>-Euroopassa kauppiaina, pankkiireina ja diplomaatteina.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900–1100-luvuilla juutalainen kulttuuri kukoisti islamilaisessa Espanjassa.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Ristiretkistä alkoi Euroopan juutalaisille satoja vuosia kestänyt vainojen kausi. </a:t>
            </a:r>
            <a:endParaRPr sz="5400" dirty="0"/>
          </a:p>
          <a:p>
            <a:pPr marL="85725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dirty="0"/>
          </a:p>
        </p:txBody>
      </p:sp>
      <p:pic>
        <p:nvPicPr>
          <p:cNvPr id="109" name="Google Shape;109;p4" descr="Kuva, joka sisältää kohteen rakennus, ulko, katu, henkilö&#10;&#10;Kuvaus luotu automaattisesti"/>
          <p:cNvPicPr preferRelativeResize="0"/>
          <p:nvPr/>
        </p:nvPicPr>
        <p:blipFill rotWithShape="1">
          <a:blip r:embed="rId3">
            <a:alphaModFix/>
          </a:blip>
          <a:srcRect r="20357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Pitkä tie kohti luvattua maata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Emansipaation kausi </a:t>
            </a:r>
            <a:r>
              <a:rPr lang="fi-FI" dirty="0"/>
              <a:t>1789–1918: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Ranskan vallankumous johti juutalaisten aseman parantumiseen Länsi-Euroopassa.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Itä-Euroopassa ja Venäjällä juutalaisia vainottiin, ja monet pakenivat Länsi-Eurooppaan ja Yhdysvaltoihin.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 dirty="0"/>
              <a:t>Nationalismi</a:t>
            </a:r>
            <a:r>
              <a:rPr lang="fi-FI" dirty="0"/>
              <a:t> alkoi vaikuttaa myös juutalaisuuden parissa ja 1800-luvun lopussa syntyi </a:t>
            </a:r>
            <a:r>
              <a:rPr lang="fi-FI" b="1" dirty="0"/>
              <a:t>sionistinen</a:t>
            </a:r>
            <a:r>
              <a:rPr lang="fi-FI" dirty="0"/>
              <a:t> aate, jossa haaveiltiin juutalaisvaltion perustamisesta.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 descr="Kuva, joka sisältää kohteen henkilö, valokuva, poseeraaminen, ulko&#10;&#10;Kuvaus luotu automaattisest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409" r="5840" b="1"/>
          <a:stretch/>
        </p:blipFill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descr="Kuva, joka sisältää kohteen henkilö, ulko, rakennus, seisominen&#10;&#10;Kuvaus luotu automaattisesti"/>
          <p:cNvPicPr preferRelativeResize="0"/>
          <p:nvPr/>
        </p:nvPicPr>
        <p:blipFill rotWithShape="1">
          <a:blip r:embed="rId4">
            <a:alphaModFix/>
          </a:blip>
          <a:srcRect l="23306"/>
          <a:stretch/>
        </p:blipFill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Holokaustista</a:t>
            </a:r>
            <a:r>
              <a:rPr lang="fi-FI" dirty="0"/>
              <a:t> nykypäivään: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Natsi-Saksassa juutalaisten kansalaisoikeuksia rajoitettiin ja 1940-luvulla tavoitteeksi tuli juutalaisten täydellinen hävittäminen.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Toisen </a:t>
            </a:r>
            <a:r>
              <a:rPr lang="fi-FI" dirty="0"/>
              <a:t>maailmansodan aikana keskitysleireillä surmattiin noin kuusi miljoonaa juutalaista. 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Vuonna 1948 Palestiinan alue jaettiin YK:n päätöksellä </a:t>
            </a:r>
            <a:r>
              <a:rPr lang="fi-FI" dirty="0" err="1"/>
              <a:t>juutalais</a:t>
            </a:r>
            <a:r>
              <a:rPr lang="fi-FI" dirty="0"/>
              <a:t>- ja arabivaltioon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Israel on käynyt useita sotia läheisten arabimaiden kanssa.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Uudella ajalla </a:t>
            </a:r>
            <a:r>
              <a:rPr lang="fi-FI" b="1" dirty="0"/>
              <a:t>juutalaisvastaisuus</a:t>
            </a:r>
            <a:r>
              <a:rPr lang="fi-FI" dirty="0"/>
              <a:t> eli </a:t>
            </a:r>
            <a:r>
              <a:rPr lang="fi-FI" b="1" dirty="0"/>
              <a:t>antisemitismi</a:t>
            </a:r>
            <a:r>
              <a:rPr lang="fi-FI" dirty="0"/>
              <a:t> on saanut uudenlaisia muotoja</a:t>
            </a:r>
            <a:endParaRPr dirty="0"/>
          </a:p>
          <a:p>
            <a:pPr marL="857250" lvl="0" indent="-476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184</Words>
  <Application>Microsoft Office PowerPoint</Application>
  <PresentationFormat>Mukautettu</PresentationFormat>
  <Paragraphs>35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5. Juutalaisuus on uskonto ja kulttuuri</vt:lpstr>
      <vt:lpstr>Juutalaisuuden monta määritelmää</vt:lpstr>
      <vt:lpstr>Luvatusta maasta diasporaan</vt:lpstr>
      <vt:lpstr>Pitkä tie kohti luvattua maata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Juutalaisuus on uskonto ja kulttuuri</dc:title>
  <dc:creator>Tolonen, Hilda M</dc:creator>
  <cp:lastModifiedBy>Roms Jochen</cp:lastModifiedBy>
  <cp:revision>3</cp:revision>
  <dcterms:created xsi:type="dcterms:W3CDTF">2020-10-29T09:04:41Z</dcterms:created>
  <dcterms:modified xsi:type="dcterms:W3CDTF">2023-12-15T11:03:24Z</dcterms:modified>
</cp:coreProperties>
</file>