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WeV+Ewg4RNpdU/wD7t0zXbGpF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3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6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15. Islamilainen oppi ja elämäntapa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Kuva, joka sisältää kohteen rakennus, kivi, eläminen, pöytä&#10;&#10;Kuvaus luotu automaattisesti"/>
          <p:cNvPicPr preferRelativeResize="0"/>
          <p:nvPr/>
        </p:nvPicPr>
        <p:blipFill rotWithShape="1">
          <a:blip r:embed="rId3">
            <a:alphaModFix/>
          </a:blip>
          <a:srcRect l="24554" r="20890" b="-1"/>
          <a:stretch/>
        </p:blipFill>
        <p:spPr>
          <a:xfrm>
            <a:off x="1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Uskontunnustus ja viisi päivittäistä rukousta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1381014" y="3536295"/>
            <a:ext cx="12539689" cy="944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Islamin </a:t>
            </a:r>
            <a:r>
              <a:rPr lang="fi-FI" b="1"/>
              <a:t>viisi peruspilaria </a:t>
            </a:r>
            <a:r>
              <a:rPr lang="fi-FI"/>
              <a:t>ovat uskontunnustus, rukous, paasto, almuvero ja pyhiinvaellus.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Uskontunnustus</a:t>
            </a:r>
            <a:r>
              <a:rPr lang="fi-FI"/>
              <a:t> toistetaan esim. päivittäisissä rukouskutsuissa ja rukouksissa.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Rukous</a:t>
            </a:r>
            <a:r>
              <a:rPr lang="fi-FI"/>
              <a:t> suoritetaan viisi kertaa päivässä, perjantain keskipäivän rukous on tärkein.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fi-FI"/>
              <a:t>Rukoukseen liittyy sääntöjä esimerkiksi rituaalisesta puhtaudesta ja rukoussuunnasta. 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Ramadanin paasto ja almuvero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Ramadanin</a:t>
            </a:r>
            <a:r>
              <a:rPr lang="fi-FI"/>
              <a:t> aikana pidättäydytään ruoasta, juomasta, muista nautintoaineista sekä sukupuoliyhteydestä auringon noususta sen laskuun.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Paastosta on vapautettu esimerkiksi lapset, sairaat ja raskaana olevat.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Tärkeä osa paastoa on rukous ja ajatusten  suuntaaminen Jumalaan.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Almuvero</a:t>
            </a:r>
            <a:r>
              <a:rPr lang="fi-FI"/>
              <a:t> maksetaan kerran vuodessa yksityiskohtaisten sääntöjen mukaan.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1201481" y="3160738"/>
            <a:ext cx="11838243" cy="909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Jokaisen muslimin tulisi tehdä kerran elämässä </a:t>
            </a:r>
            <a:r>
              <a:rPr lang="fi-FI" sz="6000" b="1"/>
              <a:t>pyhiinvaellus</a:t>
            </a:r>
            <a:r>
              <a:rPr lang="fi-FI" sz="6000"/>
              <a:t> </a:t>
            </a:r>
            <a:r>
              <a:rPr lang="fi-FI" sz="6000" b="1"/>
              <a:t>Mekkaan</a:t>
            </a:r>
            <a:r>
              <a:rPr lang="fi-FI" sz="6000"/>
              <a:t>. 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Pyhiinvaelluskuukauden aikana Mekkaan kokoontuu vuosittain yli kaksi miljoonaa muslimia eri puolilta maailmaa.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Pyhiinvaellus merkitsee muslimille eräänlaista taivasmatkaa maan päällä.</a:t>
            </a:r>
            <a:endParaRPr/>
          </a:p>
        </p:txBody>
      </p:sp>
      <p:pic>
        <p:nvPicPr>
          <p:cNvPr id="108" name="Google Shape;108;p4" descr="Kuva, joka sisältää kohteen ulko, rakennus, istuminen, pöytä&#10;&#10;Kuvaus luotu automaattisesti"/>
          <p:cNvPicPr preferRelativeResize="0"/>
          <p:nvPr/>
        </p:nvPicPr>
        <p:blipFill rotWithShape="1">
          <a:blip r:embed="rId3">
            <a:alphaModFix/>
          </a:blip>
          <a:srcRect l="12840" r="33599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Pyhiinvaellus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Luomisesta tuomiopäivään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Aika alkaa luomisesta ja päättyy tuomiopäivään.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Jumala on maailman luoja. 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Osa ajattelee: Jumala on ennalta määrännyt ihmisen kohtalon; toiset: ihmisillä vapaa tahto.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Kuolema on yksi vaihe ihmisen tiellä kohti Jumalaa.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Tuomiopäivänä kuolleet heräävät henkiin, maa tuhotaan ja oikea- ja vääräuskoiset erotetaan toisistaan.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Perhe on yhteiskunnan perusyksikkö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Perheeseen kuuluu ydinperheen lisäksi laajempi joukko sukulaisia.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Miehet ja naiset ovat tasa-arvoisia mutta erilaisia.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Miehen tehtävänä on vastata perheen elatuksesta.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Islam periytyy isän mukaan.</a:t>
            </a:r>
            <a:endParaRPr/>
          </a:p>
        </p:txBody>
      </p:sp>
      <p:pic>
        <p:nvPicPr>
          <p:cNvPr id="124" name="Google Shape;124;p6" descr="Kuva, joka sisältää kohteen ulko, henkilö, tie, mies&#10;&#10;Kuvaus luotu automaattisesti"/>
          <p:cNvPicPr preferRelativeResize="0"/>
          <p:nvPr/>
        </p:nvPicPr>
        <p:blipFill rotWithShape="1">
          <a:blip r:embed="rId3">
            <a:alphaModFix/>
          </a:blip>
          <a:srcRect l="19382" b="1"/>
          <a:stretch/>
        </p:blipFill>
        <p:spPr>
          <a:xfrm>
            <a:off x="12638140" y="2727368"/>
            <a:ext cx="10472474" cy="8670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 descr="Kuva, joka sisältää kohteen henkilö, sisä, lapsi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 r="19683" b="-1"/>
          <a:stretch/>
        </p:blipFill>
        <p:spPr>
          <a:xfrm>
            <a:off x="446137" y="1709605"/>
            <a:ext cx="11745863" cy="972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>
            <a:spLocks noGrp="1"/>
          </p:cNvSpPr>
          <p:nvPr>
            <p:ph type="body" idx="2"/>
          </p:nvPr>
        </p:nvSpPr>
        <p:spPr>
          <a:xfrm>
            <a:off x="12638139" y="3432478"/>
            <a:ext cx="10069463" cy="685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Avioliitto solmitaan tekemällä </a:t>
            </a:r>
            <a:r>
              <a:rPr lang="fi-FI" b="1"/>
              <a:t>avioliittosopimus</a:t>
            </a:r>
            <a:r>
              <a:rPr lang="fi-FI"/>
              <a:t>.</a:t>
            </a:r>
            <a:endParaRPr b="1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Naisen asema vaihtelee eri maissa ja eri sosiaaliluokissa.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Islamin piirissä on erilaisia tulkintoja sukupuolten välisestä tasa-arvosta.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Mukautettu</PresentationFormat>
  <Paragraphs>37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15. Islamilainen oppi ja elämäntapa</vt:lpstr>
      <vt:lpstr>Uskontunnustus ja viisi päivittäistä rukousta</vt:lpstr>
      <vt:lpstr>Ramadanin paasto ja almuvero</vt:lpstr>
      <vt:lpstr>Pyhiinvaellus</vt:lpstr>
      <vt:lpstr>Luomisesta tuomiopäivään</vt:lpstr>
      <vt:lpstr>Perhe on yhteiskunnan perusyksikkö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Islamilainen oppi ja elämäntapa</dc:title>
  <dc:creator>Tolonen, Hilda M</dc:creator>
  <cp:lastModifiedBy>Roms Jochen</cp:lastModifiedBy>
  <cp:revision>1</cp:revision>
  <dcterms:created xsi:type="dcterms:W3CDTF">2020-09-10T15:07:59Z</dcterms:created>
  <dcterms:modified xsi:type="dcterms:W3CDTF">2024-01-25T05:42:48Z</dcterms:modified>
</cp:coreProperties>
</file>