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gR6J0zOXHyy/9J4CBxK0DW+tYE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40"/>
              <a:buFont typeface="Calibri"/>
              <a:buNone/>
            </a:pPr>
            <a:r>
              <a:rPr lang="fi-FI" sz="8640"/>
              <a:t>14. Koraani ja perimätieto ohjaavat elämää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3703402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islamin pyhä kirja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synty: muslimeille Jumalan sanaa, jonka enkeli Gabrielin uskotaan välittäneen profeetta Muhammadille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sisältö: 114 </a:t>
            </a:r>
            <a:r>
              <a:rPr lang="fi-FI" sz="6000" b="1" dirty="0"/>
              <a:t>suuraa </a:t>
            </a:r>
            <a:r>
              <a:rPr lang="fi-FI" sz="6000" dirty="0"/>
              <a:t>eli lukua, joissa ohjeita uskoa ja elämää varten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Koraani koottiin yhtenäiseksi kirjaksi 600-luvun puolivälissä.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297498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Koraani</a:t>
            </a:r>
            <a:endParaRPr/>
          </a:p>
        </p:txBody>
      </p:sp>
      <p:pic>
        <p:nvPicPr>
          <p:cNvPr id="95" name="Google Shape;95;p2" descr="Kuva, joka sisältää kohteen valokuva, erilainen, laatikko, pöytä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7408" y="-1"/>
            <a:ext cx="8546592" cy="1392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621944" y="2658054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Aito on vain arabiaksi, muunkieliset ovat muslimeille vain tulkintoja.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Koraanin resitointi on tärkeä rituaali.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Koraania luetaan rukoushetkien aluksi ja muissa uskonnollisissa tilaisuuksissa.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Tekstikriittistä tutkimusta kavahdetaan.</a:t>
            </a:r>
            <a:endParaRPr lang="fi-FI"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dirty="0"/>
          </a:p>
        </p:txBody>
      </p:sp>
      <p:pic>
        <p:nvPicPr>
          <p:cNvPr id="101" name="Google Shape;101;p3" descr="Kuva, joka sisältää kohteen henkilö, sisä, pöytä, kannettava&#10;&#10;Kuvaus luotu automaattisesti"/>
          <p:cNvPicPr preferRelativeResize="0"/>
          <p:nvPr/>
        </p:nvPicPr>
        <p:blipFill rotWithShape="1">
          <a:blip r:embed="rId3">
            <a:alphaModFix/>
          </a:blip>
          <a:srcRect l="11980" r="34659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Sunna ja hadithit 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676400" y="4334136"/>
            <a:ext cx="21031199" cy="504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Sunna </a:t>
            </a:r>
            <a:r>
              <a:rPr lang="fi-FI"/>
              <a:t>= Profeetan esikuvallinen elämäntapa ja menettely eri tilanteissa.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Hadith-kokoelmat</a:t>
            </a:r>
            <a:r>
              <a:rPr lang="fi-FI"/>
              <a:t> = tekstejä, jotka sisältävät lyhyitä kertomuksia Profeetan sanoista ja teoista.</a:t>
            </a: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Laki määrittää muslimien elämää</a:t>
            </a:r>
            <a:endParaRPr/>
          </a:p>
        </p:txBody>
      </p:sp>
      <p:pic>
        <p:nvPicPr>
          <p:cNvPr id="115" name="Google Shape;115;p5" descr="Kuva, joka sisältää kohteen ruoka, rakennus, pöytä, täytetty&#10;&#10;Kuvaus luotu automaattisesti"/>
          <p:cNvPicPr preferRelativeResize="0"/>
          <p:nvPr/>
        </p:nvPicPr>
        <p:blipFill rotWithShape="1">
          <a:blip r:embed="rId3">
            <a:alphaModFix/>
          </a:blip>
          <a:srcRect l="4827" r="14855" b="-1"/>
          <a:stretch/>
        </p:blipFill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 err="1"/>
              <a:t>Šaria</a:t>
            </a:r>
            <a:r>
              <a:rPr lang="fi-FI" dirty="0"/>
              <a:t> kattaa suuren osan sekä yksilön että yhteisön elämästä.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Lakia pidetään Jumalan säätämänä.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tärkeimmät lähteet: </a:t>
            </a:r>
            <a:r>
              <a:rPr lang="fi-FI" b="1" dirty="0"/>
              <a:t>Koraani</a:t>
            </a:r>
            <a:r>
              <a:rPr lang="fi-FI" dirty="0"/>
              <a:t> </a:t>
            </a:r>
            <a:r>
              <a:rPr lang="fi-FI"/>
              <a:t>ja </a:t>
            </a:r>
            <a:r>
              <a:rPr lang="fi-FI" b="1"/>
              <a:t>sunna</a:t>
            </a:r>
            <a:endParaRPr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Šaria</a:t>
            </a:r>
            <a:r>
              <a:rPr lang="fi-FI" b="1"/>
              <a:t> </a:t>
            </a:r>
            <a:r>
              <a:rPr lang="fi-FI"/>
              <a:t>sisältää määräyksiä mm. avioliitosta, avioerosta, perinnönjaosta, taloudesta, pukeutumisesta, ravinnosta, kuvien tekemisestä ja sodasta.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Suurimmassa osassa islamilaista maailmaa šariaa noudatetaan lähinnä perhe- ja perintöoikeuden sekä rituaalien osalta.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Minkään valtion laki ei perustu yksinomaan šariaan, mutta Iranissa, Saudi-Arabiassa ja Pakistanissa lainsäädäntö nojaa pitkälti siihen.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Pyhä sota eli </a:t>
            </a:r>
            <a:r>
              <a:rPr lang="fi-FI" b="1">
                <a:solidFill>
                  <a:schemeClr val="accent2"/>
                </a:solidFill>
              </a:rPr>
              <a:t>jihad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1676400" y="3712344"/>
            <a:ext cx="21031199" cy="629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suuri jihad </a:t>
            </a:r>
            <a:r>
              <a:rPr lang="fi-FI"/>
              <a:t>= ihmisen henkilökohtainen kilvoittelu ja taistelu pahaa vastaan ja pyrkimystä hyviin tekoihin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pieni jihad </a:t>
            </a:r>
            <a:r>
              <a:rPr lang="fi-FI"/>
              <a:t>= yleisimmän tulkinnan mukaan puolustussota, jos islamin alue ja islamin uskonnon harjoittaminen sillä ovat uhattuina</a:t>
            </a: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230</Words>
  <Application>Microsoft Office PowerPoint</Application>
  <PresentationFormat>Mukautettu</PresentationFormat>
  <Paragraphs>33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14. Koraani ja perimätieto ohjaavat elämää</vt:lpstr>
      <vt:lpstr>Koraani</vt:lpstr>
      <vt:lpstr>PowerPoint-esitys</vt:lpstr>
      <vt:lpstr>Sunna ja hadithit </vt:lpstr>
      <vt:lpstr>Laki määrittää muslimien elämää</vt:lpstr>
      <vt:lpstr>PowerPoint-esitys</vt:lpstr>
      <vt:lpstr>Pyhä sota eli jihad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Koraani ja perimätieto ohjaavat elämää</dc:title>
  <dc:creator>Tolonen, Hilda M</dc:creator>
  <cp:lastModifiedBy>Roms Jochen</cp:lastModifiedBy>
  <cp:revision>5</cp:revision>
  <dcterms:created xsi:type="dcterms:W3CDTF">2020-09-10T14:25:55Z</dcterms:created>
  <dcterms:modified xsi:type="dcterms:W3CDTF">2024-01-22T06:37:53Z</dcterms:modified>
</cp:coreProperties>
</file>