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24384000" cy="13716000"/>
  <p:notesSz cx="6794500" cy="9931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4" roundtripDataSignature="AMtx7mg1Zd6eQ+ne5z4cYR6rLOquvLLW6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8"/>
  </p:normalViewPr>
  <p:slideViewPr>
    <p:cSldViewPr snapToGrid="0" snapToObjects="1">
      <p:cViewPr varScale="1">
        <p:scale>
          <a:sx n="38" d="100"/>
          <a:sy n="38" d="100"/>
        </p:scale>
        <p:origin x="30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4283" cy="498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48645" y="0"/>
            <a:ext cx="2944283" cy="498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33107"/>
            <a:ext cx="2944283" cy="49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7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9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Mukautettu asettelu">
  <p:cSld name="9_Mukautettu asettelu">
    <p:bg>
      <p:bgPr>
        <a:solidFill>
          <a:schemeClr val="dk2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1"/>
          <p:cNvSpPr txBox="1">
            <a:spLocks noGrp="1"/>
          </p:cNvSpPr>
          <p:nvPr>
            <p:ph type="title"/>
          </p:nvPr>
        </p:nvSpPr>
        <p:spPr>
          <a:xfrm>
            <a:off x="1676400" y="5766899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Calibri"/>
              <a:buNone/>
              <a:defRPr sz="96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1"/>
          <p:cNvSpPr txBox="1">
            <a:spLocks noGrp="1"/>
          </p:cNvSpPr>
          <p:nvPr>
            <p:ph type="body" idx="1"/>
          </p:nvPr>
        </p:nvSpPr>
        <p:spPr>
          <a:xfrm>
            <a:off x="1676400" y="1771745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Calibri"/>
              <a:buNone/>
              <a:defRPr sz="6600" b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11"/>
          <p:cNvSpPr txBox="1">
            <a:spLocks noGrp="1"/>
          </p:cNvSpPr>
          <p:nvPr>
            <p:ph type="body" idx="2"/>
          </p:nvPr>
        </p:nvSpPr>
        <p:spPr>
          <a:xfrm>
            <a:off x="1676400" y="2856646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  <a:defRPr sz="48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8" name="Google Shape;18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04454" y="11772077"/>
            <a:ext cx="1804218" cy="9932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Image Half Full">
  <p:cSld name="18_Image Half Full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2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12"/>
          <p:cNvSpPr txBox="1">
            <a:spLocks noGrp="1"/>
          </p:cNvSpPr>
          <p:nvPr>
            <p:ph type="body" idx="1"/>
          </p:nvPr>
        </p:nvSpPr>
        <p:spPr>
          <a:xfrm>
            <a:off x="1621943" y="3160738"/>
            <a:ext cx="10942861" cy="8399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12"/>
          <p:cNvSpPr>
            <a:spLocks noGrp="1"/>
          </p:cNvSpPr>
          <p:nvPr>
            <p:ph type="pic" idx="2"/>
          </p:nvPr>
        </p:nvSpPr>
        <p:spPr>
          <a:xfrm>
            <a:off x="13460186" y="0"/>
            <a:ext cx="10923814" cy="137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12"/>
          <p:cNvSpPr txBox="1">
            <a:spLocks noGrp="1"/>
          </p:cNvSpPr>
          <p:nvPr>
            <p:ph type="sldNum" idx="12"/>
          </p:nvPr>
        </p:nvSpPr>
        <p:spPr>
          <a:xfrm>
            <a:off x="17624213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24" name="Google Shape;24;p12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2"/>
          <p:cNvSpPr txBox="1">
            <a:spLocks noGrp="1"/>
          </p:cNvSpPr>
          <p:nvPr>
            <p:ph type="title"/>
          </p:nvPr>
        </p:nvSpPr>
        <p:spPr>
          <a:xfrm>
            <a:off x="1621944" y="730251"/>
            <a:ext cx="10997318" cy="2130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Mukautettu asettelu">
  <p:cSld name="7_Mukautettu asettelu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3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3"/>
          <p:cNvSpPr txBox="1">
            <a:spLocks noGrp="1"/>
          </p:cNvSpPr>
          <p:nvPr>
            <p:ph type="body" idx="1"/>
          </p:nvPr>
        </p:nvSpPr>
        <p:spPr>
          <a:xfrm>
            <a:off x="1676400" y="3730513"/>
            <a:ext cx="21031199" cy="8145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marL="914400" lvl="1" indent="-571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  <a:defRPr sz="5400"/>
            </a:lvl2pPr>
            <a:lvl3pPr marL="1371600" lvl="2" indent="-533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13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30" name="Google Shape;30;p13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Image Half Full">
  <p:cSld name="8_Image Half Full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4"/>
          <p:cNvSpPr>
            <a:spLocks noGrp="1"/>
          </p:cNvSpPr>
          <p:nvPr>
            <p:ph type="pic" idx="2"/>
          </p:nvPr>
        </p:nvSpPr>
        <p:spPr>
          <a:xfrm>
            <a:off x="1" y="0"/>
            <a:ext cx="10923814" cy="137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14"/>
          <p:cNvSpPr txBox="1">
            <a:spLocks noGrp="1"/>
          </p:cNvSpPr>
          <p:nvPr>
            <p:ph type="title"/>
          </p:nvPr>
        </p:nvSpPr>
        <p:spPr>
          <a:xfrm>
            <a:off x="11381014" y="730250"/>
            <a:ext cx="11732046" cy="2183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4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14"/>
          <p:cNvSpPr txBox="1">
            <a:spLocks noGrp="1"/>
          </p:cNvSpPr>
          <p:nvPr>
            <p:ph type="body" idx="1"/>
          </p:nvPr>
        </p:nvSpPr>
        <p:spPr>
          <a:xfrm>
            <a:off x="11381015" y="3536295"/>
            <a:ext cx="11732048" cy="8691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4"/>
          <p:cNvSpPr txBox="1">
            <a:spLocks noGrp="1"/>
          </p:cNvSpPr>
          <p:nvPr>
            <p:ph type="sldNum" idx="12"/>
          </p:nvPr>
        </p:nvSpPr>
        <p:spPr>
          <a:xfrm>
            <a:off x="17624213" y="1232166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37" name="Google Shape;37;p14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Image Half Full">
  <p:cSld name="4_Image Half Full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5"/>
          <p:cNvSpPr txBox="1">
            <a:spLocks noGrp="1"/>
          </p:cNvSpPr>
          <p:nvPr>
            <p:ph type="title"/>
          </p:nvPr>
        </p:nvSpPr>
        <p:spPr>
          <a:xfrm>
            <a:off x="1649187" y="730250"/>
            <a:ext cx="21463873" cy="162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5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41;p15"/>
          <p:cNvSpPr/>
          <p:nvPr/>
        </p:nvSpPr>
        <p:spPr>
          <a:xfrm>
            <a:off x="8404703" y="4080086"/>
            <a:ext cx="3941487" cy="69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2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15"/>
          <p:cNvSpPr txBox="1">
            <a:spLocks noGrp="1"/>
          </p:cNvSpPr>
          <p:nvPr>
            <p:ph type="body" idx="1"/>
          </p:nvPr>
        </p:nvSpPr>
        <p:spPr>
          <a:xfrm>
            <a:off x="1676400" y="3061052"/>
            <a:ext cx="10069463" cy="8337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marL="914400" lvl="1" indent="-571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  <a:defRPr sz="5400"/>
            </a:lvl2pPr>
            <a:lvl3pPr marL="1371600" lvl="2" indent="-533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15"/>
          <p:cNvSpPr txBox="1">
            <a:spLocks noGrp="1"/>
          </p:cNvSpPr>
          <p:nvPr>
            <p:ph type="body" idx="2"/>
          </p:nvPr>
        </p:nvSpPr>
        <p:spPr>
          <a:xfrm>
            <a:off x="13041150" y="3061052"/>
            <a:ext cx="10069463" cy="8337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marL="914400" lvl="1" indent="-571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  <a:defRPr sz="5400"/>
            </a:lvl2pPr>
            <a:lvl3pPr marL="1371600" lvl="2" indent="-533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5"/>
          <p:cNvSpPr txBox="1">
            <a:spLocks noGrp="1"/>
          </p:cNvSpPr>
          <p:nvPr>
            <p:ph type="sldNum" idx="12"/>
          </p:nvPr>
        </p:nvSpPr>
        <p:spPr>
          <a:xfrm>
            <a:off x="17624213" y="12255499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45" name="Google Shape;45;p15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Image Half Full">
  <p:cSld name="17_Image Half Full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6"/>
          <p:cNvSpPr txBox="1">
            <a:spLocks noGrp="1"/>
          </p:cNvSpPr>
          <p:nvPr>
            <p:ph type="title"/>
          </p:nvPr>
        </p:nvSpPr>
        <p:spPr>
          <a:xfrm>
            <a:off x="832756" y="493828"/>
            <a:ext cx="22789244" cy="1939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6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16"/>
          <p:cNvSpPr txBox="1">
            <a:spLocks noGrp="1"/>
          </p:cNvSpPr>
          <p:nvPr>
            <p:ph type="body" idx="1"/>
          </p:nvPr>
        </p:nvSpPr>
        <p:spPr>
          <a:xfrm>
            <a:off x="803274" y="7881471"/>
            <a:ext cx="6867074" cy="3562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16"/>
          <p:cNvSpPr>
            <a:spLocks noGrp="1"/>
          </p:cNvSpPr>
          <p:nvPr>
            <p:ph type="pic" idx="2"/>
          </p:nvPr>
        </p:nvSpPr>
        <p:spPr>
          <a:xfrm>
            <a:off x="803726" y="2680426"/>
            <a:ext cx="6867074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16"/>
          <p:cNvSpPr txBox="1">
            <a:spLocks noGrp="1"/>
          </p:cNvSpPr>
          <p:nvPr>
            <p:ph type="body" idx="3"/>
          </p:nvPr>
        </p:nvSpPr>
        <p:spPr>
          <a:xfrm>
            <a:off x="8778874" y="7906871"/>
            <a:ext cx="6867074" cy="3562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16"/>
          <p:cNvSpPr>
            <a:spLocks noGrp="1"/>
          </p:cNvSpPr>
          <p:nvPr>
            <p:ph type="pic" idx="4"/>
          </p:nvPr>
        </p:nvSpPr>
        <p:spPr>
          <a:xfrm>
            <a:off x="8779326" y="2705826"/>
            <a:ext cx="6867074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6"/>
          <p:cNvSpPr txBox="1">
            <a:spLocks noGrp="1"/>
          </p:cNvSpPr>
          <p:nvPr>
            <p:ph type="body" idx="5"/>
          </p:nvPr>
        </p:nvSpPr>
        <p:spPr>
          <a:xfrm>
            <a:off x="16754473" y="7906871"/>
            <a:ext cx="6867074" cy="3562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16"/>
          <p:cNvSpPr>
            <a:spLocks noGrp="1"/>
          </p:cNvSpPr>
          <p:nvPr>
            <p:ph type="pic" idx="6"/>
          </p:nvPr>
        </p:nvSpPr>
        <p:spPr>
          <a:xfrm>
            <a:off x="16754927" y="2705826"/>
            <a:ext cx="6867074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6"/>
          <p:cNvSpPr txBox="1">
            <a:spLocks noGrp="1"/>
          </p:cNvSpPr>
          <p:nvPr>
            <p:ph type="sldNum" idx="12"/>
          </p:nvPr>
        </p:nvSpPr>
        <p:spPr>
          <a:xfrm>
            <a:off x="18076984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56" name="Google Shape;56;p16"/>
          <p:cNvSpPr txBox="1">
            <a:spLocks noGrp="1"/>
          </p:cNvSpPr>
          <p:nvPr>
            <p:ph type="ftr" idx="11"/>
          </p:nvPr>
        </p:nvSpPr>
        <p:spPr>
          <a:xfrm>
            <a:off x="832756" y="12293264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Image Half Full">
  <p:cSld name="14_Image Half Full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7"/>
          <p:cNvSpPr txBox="1">
            <a:spLocks noGrp="1"/>
          </p:cNvSpPr>
          <p:nvPr>
            <p:ph type="title"/>
          </p:nvPr>
        </p:nvSpPr>
        <p:spPr>
          <a:xfrm>
            <a:off x="832756" y="493828"/>
            <a:ext cx="22789244" cy="1939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7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17"/>
          <p:cNvSpPr txBox="1">
            <a:spLocks noGrp="1"/>
          </p:cNvSpPr>
          <p:nvPr>
            <p:ph type="body" idx="1"/>
          </p:nvPr>
        </p:nvSpPr>
        <p:spPr>
          <a:xfrm>
            <a:off x="826867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7"/>
          <p:cNvSpPr>
            <a:spLocks noGrp="1"/>
          </p:cNvSpPr>
          <p:nvPr>
            <p:ph type="pic" idx="2"/>
          </p:nvPr>
        </p:nvSpPr>
        <p:spPr>
          <a:xfrm>
            <a:off x="827319" y="2680426"/>
            <a:ext cx="5231176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17"/>
          <p:cNvSpPr txBox="1">
            <a:spLocks noGrp="1"/>
          </p:cNvSpPr>
          <p:nvPr>
            <p:ph type="body" idx="3"/>
          </p:nvPr>
        </p:nvSpPr>
        <p:spPr>
          <a:xfrm>
            <a:off x="6652041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17"/>
          <p:cNvSpPr>
            <a:spLocks noGrp="1"/>
          </p:cNvSpPr>
          <p:nvPr>
            <p:ph type="pic" idx="4"/>
          </p:nvPr>
        </p:nvSpPr>
        <p:spPr>
          <a:xfrm>
            <a:off x="6652493" y="2680426"/>
            <a:ext cx="5231176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7"/>
          <p:cNvSpPr txBox="1">
            <a:spLocks noGrp="1"/>
          </p:cNvSpPr>
          <p:nvPr>
            <p:ph type="body" idx="5"/>
          </p:nvPr>
        </p:nvSpPr>
        <p:spPr>
          <a:xfrm>
            <a:off x="12511727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17"/>
          <p:cNvSpPr>
            <a:spLocks noGrp="1"/>
          </p:cNvSpPr>
          <p:nvPr>
            <p:ph type="pic" idx="6"/>
          </p:nvPr>
        </p:nvSpPr>
        <p:spPr>
          <a:xfrm>
            <a:off x="12512179" y="2680426"/>
            <a:ext cx="5231176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17"/>
          <p:cNvSpPr txBox="1">
            <a:spLocks noGrp="1"/>
          </p:cNvSpPr>
          <p:nvPr>
            <p:ph type="body" idx="7"/>
          </p:nvPr>
        </p:nvSpPr>
        <p:spPr>
          <a:xfrm>
            <a:off x="18390370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>
            <a:spLocks noGrp="1"/>
          </p:cNvSpPr>
          <p:nvPr>
            <p:ph type="pic" idx="8"/>
          </p:nvPr>
        </p:nvSpPr>
        <p:spPr>
          <a:xfrm>
            <a:off x="18390823" y="2680426"/>
            <a:ext cx="5231176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sldNum" idx="12"/>
          </p:nvPr>
        </p:nvSpPr>
        <p:spPr>
          <a:xfrm>
            <a:off x="18076984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ftr" idx="11"/>
          </p:nvPr>
        </p:nvSpPr>
        <p:spPr>
          <a:xfrm>
            <a:off x="820615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Image Half Full">
  <p:cSld name="22_Image Half Full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>
            <a:spLocks noGrp="1"/>
          </p:cNvSpPr>
          <p:nvPr>
            <p:ph type="title"/>
          </p:nvPr>
        </p:nvSpPr>
        <p:spPr>
          <a:xfrm>
            <a:off x="832756" y="493828"/>
            <a:ext cx="22789244" cy="1939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8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18"/>
          <p:cNvSpPr txBox="1">
            <a:spLocks noGrp="1"/>
          </p:cNvSpPr>
          <p:nvPr>
            <p:ph type="body" idx="1"/>
          </p:nvPr>
        </p:nvSpPr>
        <p:spPr>
          <a:xfrm>
            <a:off x="772971" y="4437888"/>
            <a:ext cx="10959888" cy="6585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18"/>
          <p:cNvSpPr txBox="1">
            <a:spLocks noGrp="1"/>
          </p:cNvSpPr>
          <p:nvPr>
            <p:ph type="body" idx="2"/>
          </p:nvPr>
        </p:nvSpPr>
        <p:spPr>
          <a:xfrm>
            <a:off x="12595591" y="4463288"/>
            <a:ext cx="10959888" cy="6585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8"/>
          <p:cNvSpPr txBox="1">
            <a:spLocks noGrp="1"/>
          </p:cNvSpPr>
          <p:nvPr>
            <p:ph type="body" idx="3"/>
          </p:nvPr>
        </p:nvSpPr>
        <p:spPr>
          <a:xfrm>
            <a:off x="772920" y="3184914"/>
            <a:ext cx="10960608" cy="997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75757"/>
              </a:buClr>
              <a:buSzPts val="4800"/>
              <a:buFont typeface="Calibri"/>
              <a:buNone/>
              <a:defRPr sz="4800" b="1">
                <a:solidFill>
                  <a:srgbClr val="575757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18"/>
          <p:cNvSpPr txBox="1">
            <a:spLocks noGrp="1"/>
          </p:cNvSpPr>
          <p:nvPr>
            <p:ph type="body" idx="4"/>
          </p:nvPr>
        </p:nvSpPr>
        <p:spPr>
          <a:xfrm>
            <a:off x="12590711" y="3221626"/>
            <a:ext cx="11020318" cy="997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75757"/>
              </a:buClr>
              <a:buSzPts val="4800"/>
              <a:buFont typeface="Calibri"/>
              <a:buNone/>
              <a:defRPr sz="4800" b="1">
                <a:solidFill>
                  <a:srgbClr val="575757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77" name="Google Shape;77;p18"/>
          <p:cNvCxnSpPr/>
          <p:nvPr/>
        </p:nvCxnSpPr>
        <p:spPr>
          <a:xfrm>
            <a:off x="768588" y="4204109"/>
            <a:ext cx="10964271" cy="0"/>
          </a:xfrm>
          <a:prstGeom prst="straightConnector1">
            <a:avLst/>
          </a:prstGeom>
          <a:noFill/>
          <a:ln w="88900" cap="flat" cmpd="sng">
            <a:solidFill>
              <a:srgbClr val="575757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8" name="Google Shape;78;p18"/>
          <p:cNvCxnSpPr/>
          <p:nvPr/>
        </p:nvCxnSpPr>
        <p:spPr>
          <a:xfrm>
            <a:off x="12591208" y="4204109"/>
            <a:ext cx="10964271" cy="0"/>
          </a:xfrm>
          <a:prstGeom prst="straightConnector1">
            <a:avLst/>
          </a:prstGeom>
          <a:noFill/>
          <a:ln w="88900" cap="flat" cmpd="sng">
            <a:solidFill>
              <a:srgbClr val="57575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9" name="Google Shape;79;p18"/>
          <p:cNvSpPr txBox="1">
            <a:spLocks noGrp="1"/>
          </p:cNvSpPr>
          <p:nvPr>
            <p:ph type="sldNum" idx="12"/>
          </p:nvPr>
        </p:nvSpPr>
        <p:spPr>
          <a:xfrm>
            <a:off x="18076984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ftr" idx="11"/>
          </p:nvPr>
        </p:nvSpPr>
        <p:spPr>
          <a:xfrm>
            <a:off x="832756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0"/>
          <p:cNvSpPr txBox="1">
            <a:spLocks noGrp="1"/>
          </p:cNvSpPr>
          <p:nvPr>
            <p:ph type="body" idx="1"/>
          </p:nvPr>
        </p:nvSpPr>
        <p:spPr>
          <a:xfrm>
            <a:off x="1676400" y="3651250"/>
            <a:ext cx="21031199" cy="81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33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08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0"/>
          <p:cNvSpPr txBox="1">
            <a:spLocks noGrp="1"/>
          </p:cNvSpPr>
          <p:nvPr>
            <p:ph type="sldNum" idx="12"/>
          </p:nvPr>
        </p:nvSpPr>
        <p:spPr>
          <a:xfrm>
            <a:off x="17275656" y="12255499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13" name="Google Shape;13;p10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"/>
          <p:cNvSpPr txBox="1">
            <a:spLocks noGrp="1"/>
          </p:cNvSpPr>
          <p:nvPr>
            <p:ph type="title"/>
          </p:nvPr>
        </p:nvSpPr>
        <p:spPr>
          <a:xfrm>
            <a:off x="1676400" y="5766899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Calibri"/>
              <a:buNone/>
            </a:pPr>
            <a:r>
              <a:rPr lang="fi-FI"/>
              <a:t>9. Kristinuskon synty</a:t>
            </a:r>
            <a:endParaRPr/>
          </a:p>
        </p:txBody>
      </p:sp>
      <p:sp>
        <p:nvSpPr>
          <p:cNvPr id="86" name="Google Shape;86;p1"/>
          <p:cNvSpPr txBox="1">
            <a:spLocks noGrp="1"/>
          </p:cNvSpPr>
          <p:nvPr>
            <p:ph type="body" idx="1"/>
          </p:nvPr>
        </p:nvSpPr>
        <p:spPr>
          <a:xfrm>
            <a:off x="1676400" y="1771745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Calibri"/>
              <a:buNone/>
            </a:pPr>
            <a:r>
              <a:rPr lang="fi-FI"/>
              <a:t>LUMO</a:t>
            </a:r>
            <a:endParaRPr/>
          </a:p>
        </p:txBody>
      </p:sp>
      <p:sp>
        <p:nvSpPr>
          <p:cNvPr id="87" name="Google Shape;87;p1"/>
          <p:cNvSpPr txBox="1">
            <a:spLocks noGrp="1"/>
          </p:cNvSpPr>
          <p:nvPr>
            <p:ph type="body" idx="2"/>
          </p:nvPr>
        </p:nvSpPr>
        <p:spPr>
          <a:xfrm>
            <a:off x="1676400" y="2856646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</a:pPr>
            <a:r>
              <a:rPr lang="fi-FI"/>
              <a:t>1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"/>
          <p:cNvSpPr txBox="1">
            <a:spLocks noGrp="1"/>
          </p:cNvSpPr>
          <p:nvPr>
            <p:ph type="body" idx="1"/>
          </p:nvPr>
        </p:nvSpPr>
        <p:spPr>
          <a:xfrm>
            <a:off x="1621943" y="3160738"/>
            <a:ext cx="10942861" cy="8399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857250" lvl="0" indent="-8572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</a:pPr>
            <a:r>
              <a:rPr lang="fi-FI" sz="6000" dirty="0"/>
              <a:t>kristinuskolla 2,4 miljardia kannattajaa</a:t>
            </a:r>
            <a:endParaRPr dirty="0"/>
          </a:p>
          <a:p>
            <a:pPr marL="857250" lvl="0" indent="-85725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</a:pPr>
            <a:r>
              <a:rPr lang="fi-FI" sz="6000" dirty="0"/>
              <a:t>juutalaisuuden pohjalta syntynyt</a:t>
            </a:r>
            <a:endParaRPr dirty="0"/>
          </a:p>
          <a:p>
            <a:pPr marL="857250" lvl="0" indent="-85725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</a:pPr>
            <a:r>
              <a:rPr lang="fi-FI" sz="6000" dirty="0"/>
              <a:t>merkittävää kannatusta kaikissa maan­osissa</a:t>
            </a:r>
            <a:endParaRPr dirty="0"/>
          </a:p>
          <a:p>
            <a:pPr marL="2228850" lvl="1" indent="-8572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</a:pPr>
            <a:r>
              <a:rPr lang="fi-FI" sz="5400" dirty="0"/>
              <a:t>Määrällisesti eniten kristittyjä on Latinalaisessa Amerikassa, Euroopassa ja Afrikassa.</a:t>
            </a:r>
            <a:endParaRPr dirty="0"/>
          </a:p>
          <a:p>
            <a:pPr marL="857250" lvl="0" indent="-51435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endParaRPr dirty="0"/>
          </a:p>
        </p:txBody>
      </p:sp>
      <p:pic>
        <p:nvPicPr>
          <p:cNvPr id="93" name="Google Shape;93;p2" descr="Kuva, joka sisältää kohteen henkilö, väkijoukko, ryhmä, ulko&#10;&#10;Kuvaus luotu automaattisesti"/>
          <p:cNvPicPr preferRelativeResize="0"/>
          <p:nvPr/>
        </p:nvPicPr>
        <p:blipFill rotWithShape="1">
          <a:blip r:embed="rId3">
            <a:alphaModFix/>
          </a:blip>
          <a:srcRect r="46838"/>
          <a:stretch/>
        </p:blipFill>
        <p:spPr>
          <a:xfrm>
            <a:off x="13460186" y="10"/>
            <a:ext cx="10923814" cy="1371599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2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Lumo 1</a:t>
            </a:r>
            <a:endParaRPr/>
          </a:p>
        </p:txBody>
      </p:sp>
      <p:sp>
        <p:nvSpPr>
          <p:cNvPr id="95" name="Google Shape;95;p2"/>
          <p:cNvSpPr txBox="1">
            <a:spLocks noGrp="1"/>
          </p:cNvSpPr>
          <p:nvPr>
            <p:ph type="title"/>
          </p:nvPr>
        </p:nvSpPr>
        <p:spPr>
          <a:xfrm>
            <a:off x="1621944" y="730251"/>
            <a:ext cx="10997318" cy="2130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Calibri"/>
              <a:buNone/>
            </a:pPr>
            <a:r>
              <a:rPr lang="fi-FI" dirty="0">
                <a:solidFill>
                  <a:schemeClr val="accent2"/>
                </a:solidFill>
              </a:rPr>
              <a:t>Maailman suurin uskonto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Calibri"/>
              <a:buNone/>
            </a:pPr>
            <a:r>
              <a:rPr lang="fi-FI" dirty="0">
                <a:solidFill>
                  <a:schemeClr val="accent2"/>
                </a:solidFill>
              </a:rPr>
              <a:t>Kristinusko syntyi Rooman valtakunnassa </a:t>
            </a:r>
            <a:endParaRPr dirty="0"/>
          </a:p>
        </p:txBody>
      </p:sp>
      <p:sp>
        <p:nvSpPr>
          <p:cNvPr id="101" name="Google Shape;101;p3"/>
          <p:cNvSpPr txBox="1">
            <a:spLocks noGrp="1"/>
          </p:cNvSpPr>
          <p:nvPr>
            <p:ph type="body" idx="1"/>
          </p:nvPr>
        </p:nvSpPr>
        <p:spPr>
          <a:xfrm>
            <a:off x="1676400" y="3730513"/>
            <a:ext cx="21031199" cy="8145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857250" lvl="0" indent="-8572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</a:pPr>
            <a:r>
              <a:rPr lang="fi-FI" dirty="0"/>
              <a:t>Rooman imperiumissa: </a:t>
            </a:r>
            <a:endParaRPr dirty="0"/>
          </a:p>
          <a:p>
            <a:pPr marL="2228850" lvl="1" indent="-8572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</a:pPr>
            <a:r>
              <a:rPr lang="fi-FI" dirty="0"/>
              <a:t>Valtakulttuurina oli </a:t>
            </a:r>
            <a:r>
              <a:rPr lang="fi-FI" b="1" dirty="0"/>
              <a:t>hellenismi</a:t>
            </a:r>
            <a:r>
              <a:rPr lang="fi-FI" dirty="0"/>
              <a:t> ja valtakielenä kreikka</a:t>
            </a:r>
            <a:endParaRPr dirty="0"/>
          </a:p>
          <a:p>
            <a:pPr marL="2228850" lvl="1" indent="-8572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</a:pPr>
            <a:r>
              <a:rPr lang="fi-FI" dirty="0"/>
              <a:t>talous kukoisti, mutta yhteiskunnalliset erot aiheuttivat ajoittain levottomuuksia</a:t>
            </a:r>
            <a:endParaRPr dirty="0"/>
          </a:p>
          <a:p>
            <a:pPr marL="2228850" lvl="1" indent="-8572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</a:pPr>
            <a:r>
              <a:rPr lang="fi-FI" dirty="0"/>
              <a:t>ajanlaskun alku oli pääosin rauhan aikaa.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endParaRPr dirty="0"/>
          </a:p>
        </p:txBody>
      </p:sp>
      <p:sp>
        <p:nvSpPr>
          <p:cNvPr id="102" name="Google Shape;102;p3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Lumo 1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Lumo 1</a:t>
            </a:r>
            <a:endParaRPr/>
          </a:p>
        </p:txBody>
      </p:sp>
      <p:pic>
        <p:nvPicPr>
          <p:cNvPr id="108" name="Google Shape;108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3100"/>
            <a:ext cx="24383999" cy="13742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Calibri"/>
              <a:buNone/>
            </a:pPr>
            <a:r>
              <a:rPr lang="fi-FI" dirty="0">
                <a:solidFill>
                  <a:schemeClr val="accent2"/>
                </a:solidFill>
              </a:rPr>
              <a:t>Jeesuksesta kertovat lähteet </a:t>
            </a:r>
            <a:endParaRPr dirty="0"/>
          </a:p>
        </p:txBody>
      </p:sp>
      <p:sp>
        <p:nvSpPr>
          <p:cNvPr id="114" name="Google Shape;114;p5"/>
          <p:cNvSpPr txBox="1">
            <a:spLocks noGrp="1"/>
          </p:cNvSpPr>
          <p:nvPr>
            <p:ph type="body" idx="1"/>
          </p:nvPr>
        </p:nvSpPr>
        <p:spPr>
          <a:xfrm>
            <a:off x="1676400" y="3378271"/>
            <a:ext cx="21031199" cy="8877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857250" lvl="0" indent="-8572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</a:pPr>
            <a:r>
              <a:rPr lang="fi-FI" dirty="0"/>
              <a:t>Kristilliset lähteet:</a:t>
            </a:r>
            <a:endParaRPr dirty="0"/>
          </a:p>
          <a:p>
            <a:pPr marL="2514600" lvl="1" indent="-11430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AutoNum type="arabicPeriod"/>
            </a:pPr>
            <a:r>
              <a:rPr lang="fi-FI" b="1" dirty="0"/>
              <a:t>evankeliumit</a:t>
            </a:r>
            <a:r>
              <a:rPr lang="fi-FI" dirty="0"/>
              <a:t> </a:t>
            </a:r>
            <a:endParaRPr dirty="0"/>
          </a:p>
          <a:p>
            <a:pPr marL="2514600" lvl="1" indent="-11430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</a:pPr>
            <a:r>
              <a:rPr lang="fi-FI" dirty="0"/>
              <a:t>Eivät ole Jeesuksen elämäkertoja vaan tulkintoja siitä, kuka Jeesus oli ja mikä oli hänen merkityksensä.</a:t>
            </a:r>
            <a:endParaRPr dirty="0"/>
          </a:p>
          <a:p>
            <a:pPr marL="2514600" lvl="1" indent="-11430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</a:pPr>
            <a:r>
              <a:rPr lang="fi-FI" dirty="0"/>
              <a:t>keskeistä </a:t>
            </a:r>
            <a:r>
              <a:rPr lang="fi-FI" i="1" dirty="0" err="1"/>
              <a:t>evangelion</a:t>
            </a:r>
            <a:r>
              <a:rPr lang="fi-FI" dirty="0"/>
              <a:t>, ’ilosanoma’, eivät historialliset yksityiskohdat</a:t>
            </a:r>
            <a:endParaRPr dirty="0"/>
          </a:p>
          <a:p>
            <a:pPr marL="2514600" lvl="1" indent="-11430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</a:pPr>
            <a:r>
              <a:rPr lang="fi-FI" dirty="0"/>
              <a:t>Kirjoitettiin vuosina 70–110 eli noin 40–70 vuotta Jeesuksen kuoleman jälkeen.</a:t>
            </a:r>
            <a:endParaRPr dirty="0"/>
          </a:p>
          <a:p>
            <a:pPr marL="2286000" lvl="1" indent="-9144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AutoNum type="arabicPeriod" startAt="2"/>
            </a:pPr>
            <a:r>
              <a:rPr lang="fi-FI" b="1" dirty="0"/>
              <a:t>Paavalin ja Pietarin kirjeet</a:t>
            </a:r>
            <a:endParaRPr dirty="0"/>
          </a:p>
          <a:p>
            <a:pPr marL="2286000" lvl="1" indent="-9144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AutoNum type="arabicPeriod" startAt="2"/>
            </a:pPr>
            <a:r>
              <a:rPr lang="fi-FI" b="1" dirty="0"/>
              <a:t>Uuden testamentin ulkopuoliset lähteet </a:t>
            </a:r>
            <a:endParaRPr dirty="0"/>
          </a:p>
          <a:p>
            <a:pPr marL="2286000" lvl="1" indent="-9144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</a:pPr>
            <a:r>
              <a:rPr lang="fi-FI" dirty="0"/>
              <a:t>esim</a:t>
            </a:r>
            <a:r>
              <a:rPr lang="fi-FI" b="1" dirty="0"/>
              <a:t>. </a:t>
            </a:r>
            <a:r>
              <a:rPr lang="fi-FI" dirty="0"/>
              <a:t>Tuomaan evankeliumi</a:t>
            </a:r>
            <a:endParaRPr dirty="0"/>
          </a:p>
          <a:p>
            <a:pPr marL="0" lvl="0" indent="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endParaRPr dirty="0"/>
          </a:p>
        </p:txBody>
      </p:sp>
      <p:sp>
        <p:nvSpPr>
          <p:cNvPr id="115" name="Google Shape;115;p5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Lumo 1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6" descr="Kuva, joka sisältää kohteen teksti, kirja, valokuva, lintu&#10;&#10;Kuvaus luotu automaattisesti"/>
          <p:cNvPicPr preferRelativeResize="0"/>
          <p:nvPr/>
        </p:nvPicPr>
        <p:blipFill rotWithShape="1">
          <a:blip r:embed="rId3">
            <a:alphaModFix/>
          </a:blip>
          <a:srcRect t="944" r="1" b="3315"/>
          <a:stretch/>
        </p:blipFill>
        <p:spPr>
          <a:xfrm>
            <a:off x="1" y="27719"/>
            <a:ext cx="10923814" cy="1371599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6"/>
          <p:cNvSpPr txBox="1">
            <a:spLocks noGrp="1"/>
          </p:cNvSpPr>
          <p:nvPr>
            <p:ph type="title"/>
          </p:nvPr>
        </p:nvSpPr>
        <p:spPr>
          <a:xfrm>
            <a:off x="11381014" y="730250"/>
            <a:ext cx="11732046" cy="2183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</a:pPr>
            <a:endParaRPr/>
          </a:p>
        </p:txBody>
      </p:sp>
      <p:sp>
        <p:nvSpPr>
          <p:cNvPr id="122" name="Google Shape;122;p6"/>
          <p:cNvSpPr txBox="1">
            <a:spLocks noGrp="1"/>
          </p:cNvSpPr>
          <p:nvPr>
            <p:ph type="body" idx="1"/>
          </p:nvPr>
        </p:nvSpPr>
        <p:spPr>
          <a:xfrm>
            <a:off x="11381015" y="3536295"/>
            <a:ext cx="11732048" cy="8691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857250" lvl="0" indent="-8572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</a:pPr>
            <a:r>
              <a:rPr lang="fi-FI" dirty="0"/>
              <a:t>Ei-kristilliset lähteet:</a:t>
            </a:r>
            <a:endParaRPr dirty="0"/>
          </a:p>
          <a:p>
            <a:pPr marL="2514600" lvl="1" indent="-1143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AutoNum type="arabicPeriod"/>
            </a:pPr>
            <a:r>
              <a:rPr lang="fi-FI" sz="5400" b="1" dirty="0"/>
              <a:t>roomalaiset historioitsijat </a:t>
            </a:r>
            <a:endParaRPr b="1" dirty="0"/>
          </a:p>
          <a:p>
            <a:pPr marL="2514600" lvl="1" indent="-1143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</a:pPr>
            <a:r>
              <a:rPr lang="fi-FI" sz="5400" dirty="0"/>
              <a:t>esim. </a:t>
            </a:r>
            <a:r>
              <a:rPr lang="fi-FI" sz="5400" dirty="0" err="1"/>
              <a:t>Tacticus</a:t>
            </a:r>
            <a:r>
              <a:rPr lang="fi-FI" sz="5400" dirty="0"/>
              <a:t> ja </a:t>
            </a:r>
            <a:r>
              <a:rPr lang="fi-FI" sz="5400" dirty="0" err="1"/>
              <a:t>Suetonius</a:t>
            </a:r>
            <a:endParaRPr sz="5400" dirty="0"/>
          </a:p>
          <a:p>
            <a:pPr marL="2514600" lvl="1" indent="-1143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AutoNum type="arabicPeriod" startAt="2"/>
            </a:pPr>
            <a:r>
              <a:rPr lang="fi-FI" sz="5400" b="1" dirty="0"/>
              <a:t>juutalaiset tekstit</a:t>
            </a:r>
            <a:endParaRPr b="1" dirty="0"/>
          </a:p>
          <a:p>
            <a:pPr marL="2514600" lvl="1" indent="-1143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</a:pPr>
            <a:r>
              <a:rPr lang="fi-FI" sz="5400" dirty="0"/>
              <a:t>esim. </a:t>
            </a:r>
            <a:r>
              <a:rPr lang="fi-FI" sz="5400" dirty="0" err="1"/>
              <a:t>Josefus</a:t>
            </a:r>
            <a:endParaRPr sz="5400" dirty="0"/>
          </a:p>
          <a:p>
            <a:pPr marL="2514600" lvl="1" indent="-800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</a:pPr>
            <a:endParaRPr sz="5400" dirty="0"/>
          </a:p>
        </p:txBody>
      </p:sp>
      <p:sp>
        <p:nvSpPr>
          <p:cNvPr id="123" name="Google Shape;123;p6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Lumo 1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7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Calibri"/>
              <a:buNone/>
            </a:pPr>
            <a:r>
              <a:rPr lang="fi-FI" dirty="0">
                <a:solidFill>
                  <a:schemeClr val="accent2"/>
                </a:solidFill>
              </a:rPr>
              <a:t>Mitä Jeesuksesta tiedetään ja mitä hänestä uskotaan?</a:t>
            </a:r>
            <a:endParaRPr dirty="0"/>
          </a:p>
        </p:txBody>
      </p:sp>
      <p:sp>
        <p:nvSpPr>
          <p:cNvPr id="129" name="Google Shape;129;p7"/>
          <p:cNvSpPr txBox="1">
            <a:spLocks noGrp="1"/>
          </p:cNvSpPr>
          <p:nvPr>
            <p:ph type="body" idx="1"/>
          </p:nvPr>
        </p:nvSpPr>
        <p:spPr>
          <a:xfrm>
            <a:off x="1676400" y="3730513"/>
            <a:ext cx="21031199" cy="8145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857250" lvl="0" indent="-8572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</a:pPr>
            <a:r>
              <a:rPr lang="fi-FI" dirty="0"/>
              <a:t>Jeesus syntyi 7–4 eaa., toimi vaeltavana saarnaajana. Häntä syytettiin jumalanpilkasta ja pidettiin poliittisena uhkana, minkä vuoksi hänet teloitettiin vuoden 30 tienoilla. </a:t>
            </a:r>
            <a:endParaRPr dirty="0"/>
          </a:p>
          <a:p>
            <a:pPr marL="857250" lvl="0" indent="-85725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</a:pPr>
            <a:r>
              <a:rPr lang="fi-FI" dirty="0"/>
              <a:t>Kristittyjen mukaan Jeesus oli syntien sovittaja ja </a:t>
            </a:r>
            <a:r>
              <a:rPr lang="fi-FI" dirty="0" err="1"/>
              <a:t>ylösnoussut</a:t>
            </a:r>
            <a:r>
              <a:rPr lang="fi-FI" dirty="0"/>
              <a:t> Jumalan poika. </a:t>
            </a:r>
            <a:endParaRPr dirty="0"/>
          </a:p>
          <a:p>
            <a:pPr marL="857250" lvl="0" indent="-85725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</a:pPr>
            <a:r>
              <a:rPr lang="fi-FI" dirty="0"/>
              <a:t>Jeesuksen ensimmäiset seuraajat uskoivat, että hän oli juutalaisten luvattu Messias.</a:t>
            </a:r>
            <a:endParaRPr dirty="0"/>
          </a:p>
        </p:txBody>
      </p:sp>
      <p:sp>
        <p:nvSpPr>
          <p:cNvPr id="130" name="Google Shape;130;p7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Lumo 1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8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Calibri"/>
              <a:buNone/>
            </a:pPr>
            <a:r>
              <a:rPr lang="fi-FI" dirty="0">
                <a:solidFill>
                  <a:schemeClr val="accent2"/>
                </a:solidFill>
              </a:rPr>
              <a:t>Kristinusko irtautuu juutalaisuudesta</a:t>
            </a:r>
            <a:endParaRPr dirty="0"/>
          </a:p>
        </p:txBody>
      </p:sp>
      <p:sp>
        <p:nvSpPr>
          <p:cNvPr id="136" name="Google Shape;136;p8"/>
          <p:cNvSpPr txBox="1">
            <a:spLocks noGrp="1"/>
          </p:cNvSpPr>
          <p:nvPr>
            <p:ph type="body" idx="1"/>
          </p:nvPr>
        </p:nvSpPr>
        <p:spPr>
          <a:xfrm>
            <a:off x="1676400" y="3730513"/>
            <a:ext cx="21031199" cy="8145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857250" lvl="0" indent="-8572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</a:pPr>
            <a:r>
              <a:rPr lang="fi-FI" dirty="0"/>
              <a:t>juutalaisuuden </a:t>
            </a:r>
            <a:r>
              <a:rPr lang="fi-FI" b="1" dirty="0"/>
              <a:t>messiasodotus</a:t>
            </a:r>
            <a:r>
              <a:rPr lang="fi-FI" dirty="0"/>
              <a:t> → ylösnousemususko</a:t>
            </a:r>
            <a:endParaRPr dirty="0"/>
          </a:p>
          <a:p>
            <a:pPr marL="857250" lvl="0" indent="-85725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</a:pPr>
            <a:r>
              <a:rPr lang="fi-FI" dirty="0"/>
              <a:t>Ensimmäiset kristityt olivat juutalaisia.</a:t>
            </a:r>
            <a:endParaRPr dirty="0"/>
          </a:p>
          <a:p>
            <a:pPr marL="857250" lvl="0" indent="-85725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</a:pPr>
            <a:r>
              <a:rPr lang="fi-FI" b="1" dirty="0"/>
              <a:t>Hellenistikristityt</a:t>
            </a:r>
            <a:r>
              <a:rPr lang="fi-FI" dirty="0"/>
              <a:t> suhtautuivat kriittisesti Mooseksen lakiin.</a:t>
            </a:r>
            <a:endParaRPr dirty="0"/>
          </a:p>
          <a:p>
            <a:pPr marL="857250" lvl="0" indent="-85725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</a:pPr>
            <a:r>
              <a:rPr lang="fi-FI" dirty="0"/>
              <a:t>Jerusalemin </a:t>
            </a:r>
            <a:r>
              <a:rPr lang="fi-FI" b="1" dirty="0"/>
              <a:t>apostolien kokous </a:t>
            </a:r>
            <a:r>
              <a:rPr lang="fi-FI" dirty="0"/>
              <a:t>40-luvun lopulla</a:t>
            </a:r>
            <a:endParaRPr dirty="0"/>
          </a:p>
          <a:p>
            <a:pPr marL="857250" lvl="0" indent="-85725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</a:pPr>
            <a:r>
              <a:rPr lang="fi-FI" dirty="0"/>
              <a:t>Juutalaista lakia ei pidetty enää pelastavana järjestelmänä.</a:t>
            </a:r>
            <a:endParaRPr dirty="0"/>
          </a:p>
          <a:p>
            <a:pPr marL="2228850" lvl="1" indent="-8572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</a:pPr>
            <a:r>
              <a:rPr lang="fi-FI" dirty="0"/>
              <a:t>Kristilliset seurakunnat alkoivat irtautua juutalaisuudesta ja kristinusko alkoi kasvaa ja levitä.</a:t>
            </a:r>
            <a:endParaRPr dirty="0"/>
          </a:p>
        </p:txBody>
      </p:sp>
      <p:sp>
        <p:nvSpPr>
          <p:cNvPr id="137" name="Google Shape;137;p8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Lumo 1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9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12954000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Calibri"/>
              <a:buNone/>
            </a:pPr>
            <a:r>
              <a:rPr lang="fi-FI">
                <a:solidFill>
                  <a:schemeClr val="accent2"/>
                </a:solidFill>
              </a:rPr>
              <a:t>Paavalin merkitys</a:t>
            </a:r>
            <a:endParaRPr/>
          </a:p>
        </p:txBody>
      </p:sp>
      <p:sp>
        <p:nvSpPr>
          <p:cNvPr id="143" name="Google Shape;143;p9"/>
          <p:cNvSpPr txBox="1">
            <a:spLocks noGrp="1"/>
          </p:cNvSpPr>
          <p:nvPr>
            <p:ph type="body" idx="1"/>
          </p:nvPr>
        </p:nvSpPr>
        <p:spPr>
          <a:xfrm>
            <a:off x="1676400" y="3730513"/>
            <a:ext cx="13445682" cy="8145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857250" lvl="0" indent="-8572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50"/>
              <a:buFont typeface="Arial"/>
              <a:buChar char="•"/>
            </a:pPr>
            <a:r>
              <a:rPr lang="fi-FI" sz="5550" dirty="0"/>
              <a:t>Sanoma Jeesuksen ylösnousemuksesta kuuluu myös ei-juutalaisille.</a:t>
            </a:r>
            <a:endParaRPr dirty="0"/>
          </a:p>
          <a:p>
            <a:pPr marL="857250" lvl="0" indent="-85725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550"/>
              <a:buFont typeface="Arial"/>
              <a:buChar char="•"/>
            </a:pPr>
            <a:r>
              <a:rPr lang="fi-FI" sz="5550" dirty="0"/>
              <a:t>suuri merkitys kristinuskon muotoutumisessa juutalaisuudesta erilliseksi omaksi uskonnoksi</a:t>
            </a:r>
            <a:endParaRPr dirty="0"/>
          </a:p>
          <a:p>
            <a:pPr marL="857250" lvl="0" indent="-85725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550"/>
              <a:buFont typeface="Arial"/>
              <a:buChar char="•"/>
            </a:pPr>
            <a:r>
              <a:rPr lang="fi-FI" sz="5550" dirty="0"/>
              <a:t>Paavali levitti kristinuskoa ympäri Rooman valtakuntaa.</a:t>
            </a:r>
            <a:endParaRPr dirty="0"/>
          </a:p>
          <a:p>
            <a:pPr marL="857250" lvl="0" indent="-85725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550"/>
              <a:buFont typeface="Arial"/>
              <a:buChar char="•"/>
            </a:pPr>
            <a:r>
              <a:rPr lang="fi-FI" sz="5550" b="1" dirty="0"/>
              <a:t>Paavalin kirjeet </a:t>
            </a:r>
            <a:r>
              <a:rPr lang="fi-FI" sz="5550" dirty="0"/>
              <a:t>ovat Uuden testamentin vanhimpia tekstejä, ja ne on kirjoitettu hänen lähetysmatkoillaan 50-luvulla.</a:t>
            </a:r>
            <a:endParaRPr dirty="0"/>
          </a:p>
          <a:p>
            <a:pPr marL="857250" lvl="0" indent="-504825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550"/>
              <a:buFont typeface="Arial"/>
              <a:buNone/>
            </a:pPr>
            <a:endParaRPr sz="5550" dirty="0"/>
          </a:p>
          <a:p>
            <a:pPr marL="857250" lvl="0" indent="-504825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550"/>
              <a:buFont typeface="Arial"/>
              <a:buNone/>
            </a:pPr>
            <a:endParaRPr sz="5550" dirty="0"/>
          </a:p>
          <a:p>
            <a:pPr marL="857250" lvl="0" indent="-504825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550"/>
              <a:buFont typeface="Arial"/>
              <a:buNone/>
            </a:pPr>
            <a:endParaRPr sz="5550" dirty="0"/>
          </a:p>
          <a:p>
            <a:pPr marL="0" lvl="0" indent="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550"/>
              <a:buFont typeface="Calibri"/>
              <a:buNone/>
            </a:pPr>
            <a:endParaRPr sz="5550" dirty="0"/>
          </a:p>
        </p:txBody>
      </p:sp>
      <p:sp>
        <p:nvSpPr>
          <p:cNvPr id="144" name="Google Shape;144;p9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Lumo 1</a:t>
            </a:r>
            <a:endParaRPr/>
          </a:p>
        </p:txBody>
      </p:sp>
      <p:pic>
        <p:nvPicPr>
          <p:cNvPr id="145" name="Google Shape;145;p9" descr="Kuva, joka sisältää kohteen teksti, mies, kirja, merkki&#10;&#10;Kuvaus luotu automaattisesti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122081" y="0"/>
            <a:ext cx="9261918" cy="13715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-teema">
  <a:themeElements>
    <a:clrScheme name="Opeaineisto">
      <a:dk1>
        <a:srgbClr val="202020"/>
      </a:dk1>
      <a:lt1>
        <a:srgbClr val="FFFFFF"/>
      </a:lt1>
      <a:dk2>
        <a:srgbClr val="006BB3"/>
      </a:dk2>
      <a:lt2>
        <a:srgbClr val="E7E6E6"/>
      </a:lt2>
      <a:accent1>
        <a:srgbClr val="0096DB"/>
      </a:accent1>
      <a:accent2>
        <a:srgbClr val="009FAD"/>
      </a:accent2>
      <a:accent3>
        <a:srgbClr val="51A300"/>
      </a:accent3>
      <a:accent4>
        <a:srgbClr val="8E7BD3"/>
      </a:accent4>
      <a:accent5>
        <a:srgbClr val="E00000"/>
      </a:accent5>
      <a:accent6>
        <a:srgbClr val="FA6400"/>
      </a:accent6>
      <a:hlink>
        <a:srgbClr val="006BB3"/>
      </a:hlink>
      <a:folHlink>
        <a:srgbClr val="2092C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287</Words>
  <Application>Microsoft Office PowerPoint</Application>
  <PresentationFormat>Mukautettu</PresentationFormat>
  <Paragraphs>53</Paragraphs>
  <Slides>9</Slides>
  <Notes>9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Office-teema</vt:lpstr>
      <vt:lpstr>9. Kristinuskon synty</vt:lpstr>
      <vt:lpstr>Maailman suurin uskonto</vt:lpstr>
      <vt:lpstr>Kristinusko syntyi Rooman valtakunnassa </vt:lpstr>
      <vt:lpstr>PowerPoint-esitys</vt:lpstr>
      <vt:lpstr>Jeesuksesta kertovat lähteet </vt:lpstr>
      <vt:lpstr>PowerPoint-esitys</vt:lpstr>
      <vt:lpstr>Mitä Jeesuksesta tiedetään ja mitä hänestä uskotaan?</vt:lpstr>
      <vt:lpstr>Kristinusko irtautuu juutalaisuudesta</vt:lpstr>
      <vt:lpstr>Paavalin merkitys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9. Kristinuskon synty</dc:title>
  <dc:creator>Tolonen, Hilda M</dc:creator>
  <cp:lastModifiedBy>Roms Jochen</cp:lastModifiedBy>
  <cp:revision>6</cp:revision>
  <dcterms:created xsi:type="dcterms:W3CDTF">2020-10-29T09:14:53Z</dcterms:created>
  <dcterms:modified xsi:type="dcterms:W3CDTF">2024-01-08T17:00:37Z</dcterms:modified>
</cp:coreProperties>
</file>