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73I/sE1uVuKPtQumLeB/BHGUs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3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7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7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4. Uskonnon osatekijät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837" y="1108915"/>
            <a:ext cx="10923814" cy="1111838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1378567" y="857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Uskonnoissa on samankaltaisia piirteitä 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uskontojen osatekijöitä </a:t>
            </a:r>
            <a:r>
              <a:rPr lang="fi-FI"/>
              <a:t>= esim. kertomukset, rituaalit, oppi, etiikka, uskonnolliset kokemukset, uskonnolliset yhteisöt sekä esineet, paikat ja symbolit 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l="14205" r="32832"/>
          <a:stretch/>
        </p:blipFill>
        <p:spPr>
          <a:xfrm>
            <a:off x="1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Myytit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pyrkivät selittämään, miksi maailma on sellainen kuin on ja miksi joitakin asioita pidetään pyhinä 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opettavat ja viihdyttävät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/>
              <a:t>esim. maailmansyntymyytit ja sankarimyytit.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/>
          </a:p>
        </p:txBody>
      </p:sp>
      <p:sp>
        <p:nvSpPr>
          <p:cNvPr id="104" name="Google Shape;104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Rituaalit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säännöllisiä ja toistuvia palvontamenoja tai toimituksia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lohduttavat, järjestävät elämää ja siirtävät perimätietoa eteenpäin.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Lajeja: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Siirtymärituaaleissa</a:t>
            </a:r>
            <a:r>
              <a:rPr lang="fi-FI"/>
              <a:t> yksilö siirtyy uuteen asemaan yhteisössä.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Kalendaarirituaalit</a:t>
            </a:r>
            <a:r>
              <a:rPr lang="fi-FI"/>
              <a:t> liittyvät vuoden kiertokulkuun.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Kriisi</a:t>
            </a:r>
            <a:r>
              <a:rPr lang="fi-FI"/>
              <a:t>­</a:t>
            </a:r>
            <a:r>
              <a:rPr lang="fi-FI" b="1"/>
              <a:t>riutaaleilla</a:t>
            </a:r>
            <a:r>
              <a:rPr lang="fi-FI"/>
              <a:t> haetaan tukea kriisitilanteessa. 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Oppi ja etiikka 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Opit</a:t>
            </a:r>
            <a:r>
              <a:rPr lang="fi-FI"/>
              <a:t> sisältävät uskontojen käsityksiä ajasta, ihmisestä, jumaluudesta ja pelastuksesta.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Monissa uskonnoissa tärkeimmät opit on tiivistetty uskontunnustuksiksi.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Etiikkaan</a:t>
            </a:r>
            <a:r>
              <a:rPr lang="fi-FI"/>
              <a:t> liittyy ajatukset siitä, miten pitäisi elää ja kohdella muita.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Kultaisen säännön periaate on löydettävissä kaikista suurista maailmanuskonnoista. 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Uskonnolliset kokemukset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1649187" y="3489626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Uskonnollisissa toimituksissa osallistujat saattavat kokea yhteyttä tuonpuoleiseen.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Osa kokemuksista on henkilökohtaisia, toisiin liittyy myös yhteisöllinen osatekijä. </a:t>
            </a:r>
            <a:endParaRPr/>
          </a:p>
        </p:txBody>
      </p:sp>
      <p:pic>
        <p:nvPicPr>
          <p:cNvPr id="128" name="Google Shape;128;p6" descr="Kuva, joka sisältää kohteen henkilö, sisä, pöytä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2821" r="16562" b="1"/>
          <a:stretch/>
        </p:blipFill>
        <p:spPr>
          <a:xfrm>
            <a:off x="12005916" y="3061051"/>
            <a:ext cx="11104697" cy="919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Uskonnollinen yhteisö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Jäsenet oppivat uskonnostaan, jakavat uskonnollisia kokemuksia sekä kokevat yhteenkuuluvuutta.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Uskonnon asiantuntijat tulkitsevat oppeja, välittää perinnettä ja suorittaa rituaaleja. 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676401" y="3171425"/>
            <a:ext cx="10942861" cy="73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pyhät rakennukset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luonnonpaikat 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pyhät maat ja kaupungit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uskonnollisissa toimituksissa käytettävät esineet ja aineet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uskonnolliset vaatteet 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taide </a:t>
            </a:r>
            <a:endParaRPr/>
          </a:p>
        </p:txBody>
      </p:sp>
      <p:pic>
        <p:nvPicPr>
          <p:cNvPr id="144" name="Google Shape;144;p8" descr="Kuva, joka sisältää kohteen rakennus, ulko, katu, sateenvarjo&#10;&#10;Kuvaus luotu automaattisesti"/>
          <p:cNvPicPr preferRelativeResize="0"/>
          <p:nvPr/>
        </p:nvPicPr>
        <p:blipFill rotWithShape="1">
          <a:blip r:embed="rId3">
            <a:alphaModFix/>
          </a:blip>
          <a:srcRect l="14990" r="32046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Materiaaliset osatekijät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Mukautettu</PresentationFormat>
  <Paragraphs>50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4. Uskonnon osatekijät</vt:lpstr>
      <vt:lpstr>Uskonnoissa on samankaltaisia piirteitä </vt:lpstr>
      <vt:lpstr>Myytit</vt:lpstr>
      <vt:lpstr>Rituaalit</vt:lpstr>
      <vt:lpstr>Oppi ja etiikka </vt:lpstr>
      <vt:lpstr>Uskonnolliset kokemukset</vt:lpstr>
      <vt:lpstr>Uskonnollinen yhteisö</vt:lpstr>
      <vt:lpstr>Materiaaliset osatekijät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Uskonnon osatekijät</dc:title>
  <dc:creator>Tolonen, Hilda M</dc:creator>
  <cp:lastModifiedBy>Roms Jochen</cp:lastModifiedBy>
  <cp:revision>1</cp:revision>
  <dcterms:created xsi:type="dcterms:W3CDTF">2020-10-29T08:48:55Z</dcterms:created>
  <dcterms:modified xsi:type="dcterms:W3CDTF">2023-12-11T06:49:02Z</dcterms:modified>
</cp:coreProperties>
</file>