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jYUtuwb3e/EGxAHvWG510H7RGcE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lonen, Hilda M" initials="" lastIdx="1" clrIdx="0"/>
  <p:cmAuthor id="1" name="Johanna Jääskeläine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 snapToObjects="1">
      <p:cViewPr varScale="1">
        <p:scale>
          <a:sx n="38" d="100"/>
          <a:sy n="38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0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2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5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5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3. Uskontojen luokittelu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Uskontojen syntyalueet</a:t>
            </a:r>
            <a:endParaRPr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/>
              <a:t>Lähi-itä</a:t>
            </a:r>
            <a:r>
              <a:rPr lang="fi-FI" dirty="0"/>
              <a:t>: juutalaisuus, kristinusko ja islam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/>
              <a:t>Intia</a:t>
            </a:r>
            <a:r>
              <a:rPr lang="fi-FI" dirty="0"/>
              <a:t>: hindulaisuus ja buddhalaisuus 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/>
              <a:t>Itä-Aasia</a:t>
            </a:r>
            <a:r>
              <a:rPr lang="fi-FI" dirty="0"/>
              <a:t>: kungfutselaisuus, taolaisuus ja shintolaisuus</a:t>
            </a:r>
            <a:endParaRPr dirty="0"/>
          </a:p>
          <a:p>
            <a:pPr marL="857250" lvl="0" indent="-476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  <p:pic>
        <p:nvPicPr>
          <p:cNvPr id="95" name="Google Shape;95;p2" descr="Kuva, joka sisältää kohteen piirtäminen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356" y="7524750"/>
            <a:ext cx="9617644" cy="4351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1621944" y="3358019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b="1" dirty="0"/>
              <a:t>etniset uskonnot </a:t>
            </a:r>
            <a:r>
              <a:rPr lang="fi-FI" sz="6000" dirty="0"/>
              <a:t>= syntyneet ja kehittyneet osana kansan elämäntapaa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esim. juutalaisuus ja hindulaisuus 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b="1" dirty="0"/>
              <a:t>perustetut uskonnot </a:t>
            </a:r>
            <a:r>
              <a:rPr lang="fi-FI" sz="6000" dirty="0"/>
              <a:t>= syntyneet jonkun henkilön toiminnan seurauksena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esim. islam ja buddhalaisuus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dirty="0"/>
          </a:p>
        </p:txBody>
      </p:sp>
      <p:pic>
        <p:nvPicPr>
          <p:cNvPr id="101" name="Google Shape;101;p3" descr="Kuva, joka sisältää kohteen ulko, puinen, pöytä, rakennus&#10;&#10;Kuvaus luotu automaattisesti"/>
          <p:cNvPicPr preferRelativeResize="0"/>
          <p:nvPr/>
        </p:nvPicPr>
        <p:blipFill rotWithShape="1">
          <a:blip r:embed="rId3">
            <a:alphaModFix/>
          </a:blip>
          <a:srcRect t="16188"/>
          <a:stretch/>
        </p:blipFill>
        <p:spPr>
          <a:xfrm>
            <a:off x="13460186" y="10"/>
            <a:ext cx="10923814" cy="13715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Syntytapa ja perinteen välittäminen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4" descr="Kuva, joka sisältää kohteen ulko, istuminen, banaani, penkki&#10;&#10;Kuvaus luotu automaattisesti"/>
          <p:cNvPicPr preferRelativeResize="0"/>
          <p:nvPr/>
        </p:nvPicPr>
        <p:blipFill rotWithShape="1">
          <a:blip r:embed="rId3">
            <a:alphaModFix/>
          </a:blip>
          <a:srcRect l="19577" r="24075" b="-1"/>
          <a:stretch/>
        </p:blipFill>
        <p:spPr>
          <a:xfrm>
            <a:off x="1" y="10"/>
            <a:ext cx="10923814" cy="13715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 dirty="0">
                <a:solidFill>
                  <a:schemeClr val="accent2"/>
                </a:solidFill>
              </a:rPr>
              <a:t>Aika- ja pelastuskäsitykset</a:t>
            </a:r>
            <a:endParaRPr dirty="0"/>
          </a:p>
        </p:txBody>
      </p:sp>
      <p:sp>
        <p:nvSpPr>
          <p:cNvPr id="110" name="Google Shape;110;p4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b="1" dirty="0"/>
              <a:t>kirjoituksettomat uskonnot </a:t>
            </a:r>
            <a:r>
              <a:rPr lang="fi-FI" sz="6000" dirty="0"/>
              <a:t>= uskonnollinen perinne siirtyy suullisesti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esim. Afrikan, Etelä-Amerikan ja Tyynenmeren uskonnot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b="1" dirty="0"/>
              <a:t>kirjauskonnot</a:t>
            </a:r>
            <a:r>
              <a:rPr lang="fi-FI" sz="6000" dirty="0"/>
              <a:t> = uskonnollinen perinne koottu kirjalliseen muotoon 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suuret maailmanuskonnot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dirty="0"/>
          </a:p>
        </p:txBody>
      </p:sp>
      <p:sp>
        <p:nvSpPr>
          <p:cNvPr id="111" name="Google Shape;111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b="1" dirty="0"/>
              <a:t>lineaarisen aikakäsityksen uskonnot </a:t>
            </a:r>
            <a:r>
              <a:rPr lang="fi-FI" sz="6000" dirty="0"/>
              <a:t>= ajalla alku ja loppu 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Lähi-idän uskonnot 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b="1" dirty="0"/>
              <a:t>syklisen aikakäsityksen uskonnot </a:t>
            </a:r>
            <a:r>
              <a:rPr lang="fi-FI" sz="6000" dirty="0"/>
              <a:t>= ajalla ei alkua ja loppua, aika rakentuu peräkkäisistä maailmankausista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Intian uskonnot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dirty="0"/>
          </a:p>
        </p:txBody>
      </p:sp>
      <p:pic>
        <p:nvPicPr>
          <p:cNvPr id="117" name="Google Shape;117;p5" descr="Kuva, joka sisältää kohteen ulko, rakennus, henkilö, mies&#10;&#10;Kuvaus luotu automaattisesti"/>
          <p:cNvPicPr preferRelativeResize="0"/>
          <p:nvPr/>
        </p:nvPicPr>
        <p:blipFill rotWithShape="1">
          <a:blip r:embed="rId3">
            <a:alphaModFix/>
          </a:blip>
          <a:srcRect l="19104" r="27735"/>
          <a:stretch/>
        </p:blipFill>
        <p:spPr>
          <a:xfrm>
            <a:off x="13386681" y="0"/>
            <a:ext cx="10997318" cy="13715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Jumalakäsitykset</a:t>
            </a:r>
            <a:r>
              <a:rPr lang="fi-FI"/>
              <a:t> </a:t>
            </a:r>
            <a:endParaRPr/>
          </a:p>
        </p:txBody>
      </p:sp>
      <p:sp>
        <p:nvSpPr>
          <p:cNvPr id="124" name="Google Shape;124;p6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/>
              <a:t>teismi</a:t>
            </a:r>
            <a:r>
              <a:rPr lang="fi-FI" dirty="0"/>
              <a:t> = uskoa yhteen tai useampaan persoonalliseen jumalaan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/>
              <a:t>monismi</a:t>
            </a:r>
            <a:r>
              <a:rPr lang="fi-FI" dirty="0"/>
              <a:t> = ajatus siitä, että kaikki liittyy yhteen ja ovat </a:t>
            </a:r>
            <a:r>
              <a:rPr lang="fi-FI" dirty="0" err="1"/>
              <a:t>perimmältään</a:t>
            </a:r>
            <a:r>
              <a:rPr lang="fi-FI" dirty="0"/>
              <a:t> yhtä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/>
              <a:t>panteismi</a:t>
            </a:r>
            <a:r>
              <a:rPr lang="fi-FI" dirty="0"/>
              <a:t> = jumaluutta nähdään kaikkialla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/>
              <a:t>ateismi</a:t>
            </a:r>
            <a:r>
              <a:rPr lang="fi-FI" dirty="0"/>
              <a:t> = kiistää jumaluuden tai yliluonnollisen olemassaolon 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/>
              <a:t>agnostisismi</a:t>
            </a:r>
            <a:r>
              <a:rPr lang="fi-FI" dirty="0"/>
              <a:t> = tuonpuoleisesta ei voi saada varmaa tietoa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/>
          </a:p>
        </p:txBody>
      </p:sp>
      <p:sp>
        <p:nvSpPr>
          <p:cNvPr id="125" name="Google Shape;125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163</Words>
  <Application>Microsoft Office PowerPoint</Application>
  <PresentationFormat>Mukautettu</PresentationFormat>
  <Paragraphs>32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3. Uskontojen luokittelu</vt:lpstr>
      <vt:lpstr>Uskontojen syntyalueet</vt:lpstr>
      <vt:lpstr>Syntytapa ja perinteen välittäminen</vt:lpstr>
      <vt:lpstr>Aika- ja pelastuskäsitykset</vt:lpstr>
      <vt:lpstr>PowerPoint-esitys</vt:lpstr>
      <vt:lpstr>Jumalakäsitykset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Uskontojen luokittelu</dc:title>
  <dc:creator>Tolonen, Hilda M</dc:creator>
  <cp:lastModifiedBy>Roms Jochen</cp:lastModifiedBy>
  <cp:revision>3</cp:revision>
  <dcterms:created xsi:type="dcterms:W3CDTF">2020-09-07T08:53:04Z</dcterms:created>
  <dcterms:modified xsi:type="dcterms:W3CDTF">2023-12-08T06:47:00Z</dcterms:modified>
</cp:coreProperties>
</file>