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qWyWkvxY5+pIVsaoLjJXBMlxF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13. Islam on monimuotoinen uskonto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Islamin pääsuuntaukset</a:t>
            </a: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/>
              <a:t>Sunnalaisuus</a:t>
            </a:r>
            <a:r>
              <a:rPr lang="fi-FI"/>
              <a:t>:         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kalifin valinta vaaleilla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vain Koraani ja </a:t>
            </a:r>
            <a:r>
              <a:rPr lang="fi-FI" b="1"/>
              <a:t>sunna</a:t>
            </a:r>
            <a:r>
              <a:rPr lang="fi-FI"/>
              <a:t> ilmoituksen pohjana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/>
              <a:t>imaami</a:t>
            </a:r>
            <a:r>
              <a:rPr lang="fi-FI"/>
              <a:t> vain rukouksen johtaja</a:t>
            </a:r>
            <a:endParaRPr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/>
              <a:t>90 % muslimeista on sunnalaisia.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621944" y="2544657"/>
            <a:ext cx="11783568" cy="862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Šiialaisuus</a:t>
            </a:r>
            <a:r>
              <a:rPr lang="fi-FI" dirty="0"/>
              <a:t>:</a:t>
            </a:r>
            <a:r>
              <a:rPr lang="fi-FI" b="1" dirty="0"/>
              <a:t>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kalifin virka vain Muhammadin suvun jäsenille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šiialaiset lisäävät uskontunnustukseen lauseen ”ja Ali on hänen seuraajansa”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noin 10 % muslimeista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suurin ryhmä </a:t>
            </a:r>
            <a:r>
              <a:rPr lang="fi-FI" b="1" dirty="0"/>
              <a:t>kaksitoistašiialaisuus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03" name="Google Shape;103;p3" descr="Kuva, joka sisältää kohteen henkilö, mies, penkki, istu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253225" y="1585226"/>
            <a:ext cx="13863741" cy="1039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 descr="Kuva, joka sisältää kohteen sisä, pöytä, huone, nainen&#10;&#10;Kuvaus luotu automaattisesti"/>
          <p:cNvPicPr preferRelativeResize="0"/>
          <p:nvPr/>
        </p:nvPicPr>
        <p:blipFill rotWithShape="1">
          <a:blip r:embed="rId3">
            <a:alphaModFix/>
          </a:blip>
          <a:srcRect l="23667" r="16601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Suufilaisuus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11758189" y="2913368"/>
            <a:ext cx="11732048" cy="685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Yhteinen mietiskely on tyypillistä.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Mietiskelyllä tavoitellaan henkilökohtaista jumalakokemusta.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Suufilaiset muodostavat usein veljeskunniksi kutsuttuja ryhmiä.</a:t>
            </a: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Nykyään suufilaisuus on suosittua esimerkiksi Turkissa.</a:t>
            </a:r>
            <a:endParaRPr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12505724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Erilaisia tulkintoja islamista 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3429489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 Konservatiivit eli </a:t>
            </a:r>
            <a:r>
              <a:rPr lang="fi-FI" b="1" dirty="0"/>
              <a:t>traditionalistit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perinteen ja paikallisen identiteetin säilyttäminen</a:t>
            </a: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Fundamentalismi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Alkuperäinen islam tarjoaa ratkaisun myös kaikkiin nykypäivän yhteiskunnallisiin ja moraalisiin ongelmiin.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 pyritään puhdistamaan vieraista vaikutteista.</a:t>
            </a:r>
            <a:endParaRPr dirty="0"/>
          </a:p>
          <a:p>
            <a:pPr marL="2228850" lvl="1" indent="-8572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kansanuskonnon kritiikki</a:t>
            </a:r>
            <a:endParaRPr dirty="0"/>
          </a:p>
        </p:txBody>
      </p:sp>
      <p:pic>
        <p:nvPicPr>
          <p:cNvPr id="119" name="Google Shape;119;p5" descr="Kuva, joka sisältää kohteen henkilö, ulko, mies, pitä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05147" y="3061052"/>
            <a:ext cx="7002453" cy="8337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1621943" y="1681189"/>
            <a:ext cx="11838243" cy="10353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/>
              <a:t>Modernismi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Uuden ajan haasteet pyritään ottamaan vakavasti.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Uskonto halutaan yhdistää modernin maailman ilmiöihin, ja uskontoa halutaan tulkita modernin ajattelutavan avulla.</a:t>
            </a:r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Yksittäisiä ajattelijoita tai pieniä ryhmiä, jotka esimerkiksi vastustavat teokratiaa ja puolustavat naisten ja uskonnollisten vähemmistöjen oikeuksia. </a:t>
            </a:r>
            <a:endParaRPr sz="4200" dirty="0"/>
          </a:p>
        </p:txBody>
      </p:sp>
      <p:pic>
        <p:nvPicPr>
          <p:cNvPr id="127" name="Google Shape;127;p6" descr="Kuva, joka sisältää kohteen henkilö, ulko, nuori, lapsi&#10;&#10;Kuvaus luotu automaattisesti"/>
          <p:cNvPicPr preferRelativeResize="0"/>
          <p:nvPr/>
        </p:nvPicPr>
        <p:blipFill rotWithShape="1">
          <a:blip r:embed="rId3">
            <a:alphaModFix/>
          </a:blip>
          <a:srcRect l="21033" r="25806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Islam Suomessa </a:t>
            </a:r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676400" y="4132095"/>
            <a:ext cx="21031199" cy="449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Muslimeja on Suomessa arviolta 70 000 – 100 000.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Valtaosa on sunnalaisia, šiialaisia on n. </a:t>
            </a:r>
            <a:r>
              <a:rPr lang="fi-FI"/>
              <a:t>15 %.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Maahanmuutto vilkastui erityisesti 1990–2000-luvuilla.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Suomessa toimii nykyisin vajaat sata islamilaista yhdistystä.</a:t>
            </a:r>
            <a:endParaRPr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Mukautettu</PresentationFormat>
  <Paragraphs>47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13. Islam on monimuotoinen uskonto</vt:lpstr>
      <vt:lpstr>Islamin pääsuuntaukset</vt:lpstr>
      <vt:lpstr>PowerPoint-esitys</vt:lpstr>
      <vt:lpstr>Suufilaisuus</vt:lpstr>
      <vt:lpstr>Erilaisia tulkintoja islamista </vt:lpstr>
      <vt:lpstr>PowerPoint-esitys</vt:lpstr>
      <vt:lpstr>Islam Suomessa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Islam on monimuotoinen uskonto</dc:title>
  <dc:creator>Tolonen, Hilda M</dc:creator>
  <cp:lastModifiedBy>Roms Jochen</cp:lastModifiedBy>
  <cp:revision>5</cp:revision>
  <dcterms:created xsi:type="dcterms:W3CDTF">2020-09-10T13:22:58Z</dcterms:created>
  <dcterms:modified xsi:type="dcterms:W3CDTF">2024-01-22T06:35:28Z</dcterms:modified>
</cp:coreProperties>
</file>