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17"/>
  </p:notesMasterIdLst>
  <p:sldIdLst>
    <p:sldId id="257" r:id="rId5"/>
    <p:sldId id="271" r:id="rId6"/>
    <p:sldId id="279" r:id="rId7"/>
    <p:sldId id="280" r:id="rId8"/>
    <p:sldId id="289" r:id="rId9"/>
    <p:sldId id="281" r:id="rId10"/>
    <p:sldId id="284" r:id="rId11"/>
    <p:sldId id="283" r:id="rId12"/>
    <p:sldId id="285" r:id="rId13"/>
    <p:sldId id="286" r:id="rId14"/>
    <p:sldId id="287" r:id="rId15"/>
    <p:sldId id="288" r:id="rId16"/>
  </p:sldIdLst>
  <p:sldSz cx="12192000" cy="6858000"/>
  <p:notesSz cx="6797675" cy="9926638"/>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7C3630F-B36C-4282-AB10-AF6C8330F122}" v="15" dt="2023-02-21T06:15:16.93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968"/>
    <p:restoredTop sz="94721"/>
  </p:normalViewPr>
  <p:slideViewPr>
    <p:cSldViewPr snapToGrid="0" snapToObjects="1">
      <p:cViewPr varScale="1">
        <p:scale>
          <a:sx n="78" d="100"/>
          <a:sy n="78" d="100"/>
        </p:scale>
        <p:origin x="64" y="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Roms Jochen" userId="6c7e881b-e3eb-4c36-82b5-49636a4b2079" providerId="ADAL" clId="{77C3630F-B36C-4282-AB10-AF6C8330F122}"/>
    <pc:docChg chg="modSld modNotesMaster">
      <pc:chgData name="Roms Jochen" userId="6c7e881b-e3eb-4c36-82b5-49636a4b2079" providerId="ADAL" clId="{77C3630F-B36C-4282-AB10-AF6C8330F122}" dt="2023-02-21T06:15:16.935" v="14"/>
      <pc:docMkLst>
        <pc:docMk/>
      </pc:docMkLst>
      <pc:sldChg chg="modAnim">
        <pc:chgData name="Roms Jochen" userId="6c7e881b-e3eb-4c36-82b5-49636a4b2079" providerId="ADAL" clId="{77C3630F-B36C-4282-AB10-AF6C8330F122}" dt="2023-02-20T11:04:32.528" v="0"/>
        <pc:sldMkLst>
          <pc:docMk/>
          <pc:sldMk cId="1072412128" sldId="271"/>
        </pc:sldMkLst>
      </pc:sldChg>
      <pc:sldChg chg="modAnim">
        <pc:chgData name="Roms Jochen" userId="6c7e881b-e3eb-4c36-82b5-49636a4b2079" providerId="ADAL" clId="{77C3630F-B36C-4282-AB10-AF6C8330F122}" dt="2023-02-20T11:05:19.884" v="1"/>
        <pc:sldMkLst>
          <pc:docMk/>
          <pc:sldMk cId="1121551608" sldId="281"/>
        </pc:sldMkLst>
      </pc:sldChg>
      <pc:sldChg chg="modAnim">
        <pc:chgData name="Roms Jochen" userId="6c7e881b-e3eb-4c36-82b5-49636a4b2079" providerId="ADAL" clId="{77C3630F-B36C-4282-AB10-AF6C8330F122}" dt="2023-02-20T11:05:52.188" v="3"/>
        <pc:sldMkLst>
          <pc:docMk/>
          <pc:sldMk cId="280463911" sldId="283"/>
        </pc:sldMkLst>
      </pc:sldChg>
      <pc:sldChg chg="modAnim">
        <pc:chgData name="Roms Jochen" userId="6c7e881b-e3eb-4c36-82b5-49636a4b2079" providerId="ADAL" clId="{77C3630F-B36C-4282-AB10-AF6C8330F122}" dt="2023-02-20T11:05:37.392" v="2"/>
        <pc:sldMkLst>
          <pc:docMk/>
          <pc:sldMk cId="1904354730" sldId="284"/>
        </pc:sldMkLst>
      </pc:sldChg>
      <pc:sldChg chg="modSp modAnim">
        <pc:chgData name="Roms Jochen" userId="6c7e881b-e3eb-4c36-82b5-49636a4b2079" providerId="ADAL" clId="{77C3630F-B36C-4282-AB10-AF6C8330F122}" dt="2023-02-21T06:15:16.935" v="14"/>
        <pc:sldMkLst>
          <pc:docMk/>
          <pc:sldMk cId="2925089039" sldId="288"/>
        </pc:sldMkLst>
        <pc:spChg chg="mod">
          <ac:chgData name="Roms Jochen" userId="6c7e881b-e3eb-4c36-82b5-49636a4b2079" providerId="ADAL" clId="{77C3630F-B36C-4282-AB10-AF6C8330F122}" dt="2023-02-21T06:14:03.116" v="8" actId="20577"/>
          <ac:spMkLst>
            <pc:docMk/>
            <pc:sldMk cId="2925089039" sldId="288"/>
            <ac:spMk id="3" creationId="{69F0253D-174A-4F45-A4CD-6715A46DC59E}"/>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4A82D82B-0887-4B26-94D2-AE1BF6DD5506}" type="datetimeFigureOut">
              <a:rPr lang="fi-FI" smtClean="0"/>
              <a:t>20.2.2023</a:t>
            </a:fld>
            <a:endParaRPr lang="fi-FI"/>
          </a:p>
        </p:txBody>
      </p:sp>
      <p:sp>
        <p:nvSpPr>
          <p:cNvPr id="4" name="Dian kuvan paikkamerkki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01FB72E3-D07A-4A09-93E2-F256100C73C2}" type="slidenum">
              <a:rPr lang="fi-FI" smtClean="0"/>
              <a:t>‹#›</a:t>
            </a:fld>
            <a:endParaRPr lang="fi-FI"/>
          </a:p>
        </p:txBody>
      </p:sp>
    </p:spTree>
    <p:extLst>
      <p:ext uri="{BB962C8B-B14F-4D97-AF65-F5344CB8AC3E}">
        <p14:creationId xmlns:p14="http://schemas.microsoft.com/office/powerpoint/2010/main" val="532121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Otsikkodia">
    <p:spTree>
      <p:nvGrpSpPr>
        <p:cNvPr id="1" name=""/>
        <p:cNvGrpSpPr/>
        <p:nvPr/>
      </p:nvGrpSpPr>
      <p:grpSpPr>
        <a:xfrm>
          <a:off x="0" y="0"/>
          <a:ext cx="0" cy="0"/>
          <a:chOff x="0" y="0"/>
          <a:chExt cx="0" cy="0"/>
        </a:xfrm>
      </p:grpSpPr>
      <p:sp>
        <p:nvSpPr>
          <p:cNvPr id="10" name="Rectangle 9"/>
          <p:cNvSpPr/>
          <p:nvPr/>
        </p:nvSpPr>
        <p:spPr>
          <a:xfrm>
            <a:off x="0" y="0"/>
            <a:ext cx="12192000" cy="4572001"/>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457200" y="4960137"/>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Subtitle 2"/>
          <p:cNvSpPr>
            <a:spLocks noGrp="1"/>
          </p:cNvSpPr>
          <p:nvPr>
            <p:ph type="subTitle" idx="1"/>
          </p:nvPr>
        </p:nvSpPr>
        <p:spPr>
          <a:xfrm>
            <a:off x="8610600" y="4960137"/>
            <a:ext cx="3200400" cy="1463040"/>
          </a:xfrm>
        </p:spPr>
        <p:txBody>
          <a:bodyPr lIns="91440" rIns="91440" anchor="ctr">
            <a:normAutofit/>
          </a:bodyPr>
          <a:lstStyle>
            <a:lvl1pPr marL="0" indent="0" algn="l">
              <a:lnSpc>
                <a:spcPct val="100000"/>
              </a:lnSpc>
              <a:spcBef>
                <a:spcPts val="0"/>
              </a:spcBef>
              <a:buNone/>
              <a:defRPr sz="1800">
                <a:solidFill>
                  <a:schemeClr val="tx1">
                    <a:lumMod val="95000"/>
                    <a:lumOff val="5000"/>
                  </a:schemeClr>
                </a:solidFill>
              </a:defRPr>
            </a:lvl1pPr>
            <a:lvl2pPr marL="457200" indent="0" algn="ctr">
              <a:buNone/>
              <a:defRPr sz="1800"/>
            </a:lvl2pPr>
            <a:lvl3pPr marL="914400" indent="0" algn="ctr">
              <a:buNone/>
              <a:defRPr sz="1800"/>
            </a:lvl3pPr>
            <a:lvl4pPr marL="1371600" indent="0" algn="ctr">
              <a:buNone/>
              <a:defRPr sz="1800"/>
            </a:lvl4pPr>
            <a:lvl5pPr marL="1828800" indent="0" algn="ctr">
              <a:buNone/>
              <a:defRPr sz="1800"/>
            </a:lvl5pPr>
            <a:lvl6pPr marL="2286000" indent="0" algn="ctr">
              <a:buNone/>
              <a:defRPr sz="1800"/>
            </a:lvl6pPr>
            <a:lvl7pPr marL="2743200" indent="0" algn="ctr">
              <a:buNone/>
              <a:defRPr sz="1800"/>
            </a:lvl7pPr>
            <a:lvl8pPr marL="3200400" indent="0" algn="ctr">
              <a:buNone/>
              <a:defRPr sz="1800"/>
            </a:lvl8pPr>
            <a:lvl9pPr marL="3657600" indent="0" algn="ctr">
              <a:buNone/>
              <a:defRPr sz="1800"/>
            </a:lvl9pPr>
          </a:lstStyle>
          <a:p>
            <a:r>
              <a:rPr lang="fi-FI"/>
              <a:t>Muokkaa alaotsikon perustyyliä napsautt.</a:t>
            </a:r>
            <a:endParaRPr lang="en-US" dirty="0"/>
          </a:p>
        </p:txBody>
      </p:sp>
      <p:sp>
        <p:nvSpPr>
          <p:cNvPr id="4" name="Date Placeholder 3"/>
          <p:cNvSpPr>
            <a:spLocks noGrp="1"/>
          </p:cNvSpPr>
          <p:nvPr>
            <p:ph type="dt" sz="half" idx="10"/>
          </p:nvPr>
        </p:nvSpPr>
        <p:spPr/>
        <p:txBody>
          <a:bodyPr/>
          <a:lstStyle>
            <a:lvl1pPr algn="l">
              <a:defRPr/>
            </a:lvl1pPr>
          </a:lstStyle>
          <a:p>
            <a:fld id="{9868858C-58A3-489C-94EA-0314395373E6}" type="datetime1">
              <a:rPr lang="fi-FI" smtClean="0"/>
              <a:t>20.2.2023</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668715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Otsikko ja pystysuora teks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Vertical Text Placeholder 2"/>
          <p:cNvSpPr>
            <a:spLocks noGrp="1"/>
          </p:cNvSpPr>
          <p:nvPr>
            <p:ph type="body" orient="vert" idx="1"/>
          </p:nvPr>
        </p:nvSpPr>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0FE420FE-F0CA-4BDB-A8E4-88D034CD194C}" type="datetime1">
              <a:rPr lang="fi-FI" smtClean="0"/>
              <a:t>20.2.2023</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1054832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Pystysuora otsikko ja teksti">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762000"/>
            <a:ext cx="2628900" cy="5410200"/>
          </a:xfrm>
        </p:spPr>
        <p:txBody>
          <a:bodyPr vert="eaVert" lIns="45720" tIns="91440" rIns="45720" bIns="91440"/>
          <a:lstStyle/>
          <a:p>
            <a:r>
              <a:rPr lang="fi-FI"/>
              <a:t>Muokkaa ots. perustyyl. napsautt.</a:t>
            </a:r>
            <a:endParaRPr lang="en-US" dirty="0"/>
          </a:p>
        </p:txBody>
      </p:sp>
      <p:sp>
        <p:nvSpPr>
          <p:cNvPr id="3" name="Vertical Text Placeholder 2"/>
          <p:cNvSpPr>
            <a:spLocks noGrp="1"/>
          </p:cNvSpPr>
          <p:nvPr>
            <p:ph type="body" orient="vert" idx="1"/>
          </p:nvPr>
        </p:nvSpPr>
        <p:spPr>
          <a:xfrm>
            <a:off x="990601" y="762000"/>
            <a:ext cx="7581900" cy="5410200"/>
          </a:xfrm>
        </p:spPr>
        <p:txBody>
          <a:bodyPr vert="eaVert"/>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D5F8322E-E16D-40B1-8F43-B4E31C7FA379}" type="datetime1">
              <a:rPr lang="fi-FI" smtClean="0"/>
              <a:t>20.2.2023</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cxnSp>
        <p:nvCxnSpPr>
          <p:cNvPr id="7" name="Straight Connector 6"/>
          <p:cNvCxnSpPr/>
          <p:nvPr/>
        </p:nvCxnSpPr>
        <p:spPr>
          <a:xfrm rot="5400000" flipV="1">
            <a:off x="10058400" y="59263"/>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994061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Otsikko ja sisältö">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Content Placeholder 2"/>
          <p:cNvSpPr>
            <a:spLocks noGrp="1"/>
          </p:cNvSpPr>
          <p:nvPr>
            <p:ph idx="1"/>
          </p:nvPr>
        </p:nvSpPr>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10"/>
          </p:nvPr>
        </p:nvSpPr>
        <p:spPr/>
        <p:txBody>
          <a:bodyPr/>
          <a:lstStyle/>
          <a:p>
            <a:fld id="{531FF582-DE3F-4154-A33E-16DFE6AC191F}" type="datetime1">
              <a:rPr lang="fi-FI" smtClean="0"/>
              <a:t>20.2.2023</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14883795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Osan ylätunniste">
    <p:spTree>
      <p:nvGrpSpPr>
        <p:cNvPr id="1" name=""/>
        <p:cNvGrpSpPr/>
        <p:nvPr/>
      </p:nvGrpSpPr>
      <p:grpSpPr>
        <a:xfrm>
          <a:off x="0" y="0"/>
          <a:ext cx="0" cy="0"/>
          <a:chOff x="0" y="0"/>
          <a:chExt cx="0" cy="0"/>
        </a:xfrm>
      </p:grpSpPr>
      <p:sp>
        <p:nvSpPr>
          <p:cNvPr id="9" name="Rectangle 8"/>
          <p:cNvSpPr/>
          <p:nvPr/>
        </p:nvSpPr>
        <p:spPr>
          <a:xfrm>
            <a:off x="0" y="0"/>
            <a:ext cx="12192000" cy="4572001"/>
          </a:xfrm>
          <a:prstGeom prst="rect">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Oval 5"/>
          <p:cNvSpPr/>
          <p:nvPr/>
        </p:nvSpPr>
        <p:spPr>
          <a:xfrm>
            <a:off x="-1" y="0"/>
            <a:ext cx="12192000" cy="4572001"/>
          </a:xfrm>
          <a:custGeom>
            <a:avLst/>
            <a:gdLst/>
            <a:ahLst/>
            <a:cxnLst/>
            <a:rect l="l" t="t" r="r" b="b"/>
            <a:pathLst>
              <a:path w="12192000" h="4572001">
                <a:moveTo>
                  <a:pt x="12192000" y="4387986"/>
                </a:moveTo>
                <a:lnTo>
                  <a:pt x="12192000" y="4572001"/>
                </a:lnTo>
                <a:lnTo>
                  <a:pt x="12013927" y="4572001"/>
                </a:lnTo>
                <a:cubicBezTo>
                  <a:pt x="12084901" y="4522707"/>
                  <a:pt x="12145198" y="4460004"/>
                  <a:pt x="12192000" y="4387986"/>
                </a:cubicBezTo>
                <a:close/>
                <a:moveTo>
                  <a:pt x="12192000" y="4041440"/>
                </a:moveTo>
                <a:lnTo>
                  <a:pt x="12192000" y="4174488"/>
                </a:lnTo>
                <a:cubicBezTo>
                  <a:pt x="12005469" y="4244657"/>
                  <a:pt x="11857227" y="4389538"/>
                  <a:pt x="11786673" y="4572001"/>
                </a:cubicBezTo>
                <a:lnTo>
                  <a:pt x="11649784" y="4572001"/>
                </a:lnTo>
                <a:cubicBezTo>
                  <a:pt x="11730542" y="4320085"/>
                  <a:pt x="11933879" y="4121396"/>
                  <a:pt x="12192000" y="4041440"/>
                </a:cubicBezTo>
                <a:close/>
                <a:moveTo>
                  <a:pt x="10767111" y="3999419"/>
                </a:moveTo>
                <a:lnTo>
                  <a:pt x="10784198" y="4001042"/>
                </a:lnTo>
                <a:cubicBezTo>
                  <a:pt x="10816584" y="4001569"/>
                  <a:pt x="10848477" y="4004550"/>
                  <a:pt x="10879660" y="4010107"/>
                </a:cubicBezTo>
                <a:cubicBezTo>
                  <a:pt x="10885236" y="4009688"/>
                  <a:pt x="10890564" y="4010636"/>
                  <a:pt x="10895873" y="4011646"/>
                </a:cubicBezTo>
                <a:lnTo>
                  <a:pt x="10895990" y="4012794"/>
                </a:lnTo>
                <a:cubicBezTo>
                  <a:pt x="11208069" y="4064450"/>
                  <a:pt x="11461298" y="4283539"/>
                  <a:pt x="11554662" y="4572001"/>
                </a:cubicBezTo>
                <a:lnTo>
                  <a:pt x="11417114" y="4572001"/>
                </a:lnTo>
                <a:cubicBezTo>
                  <a:pt x="11333731" y="4357380"/>
                  <a:pt x="11143362" y="4194541"/>
                  <a:pt x="10909360" y="4144250"/>
                </a:cubicBezTo>
                <a:cubicBezTo>
                  <a:pt x="10943854" y="4319651"/>
                  <a:pt x="11046077" y="4471530"/>
                  <a:pt x="11189175" y="4572001"/>
                </a:cubicBezTo>
                <a:lnTo>
                  <a:pt x="10994934" y="4572001"/>
                </a:lnTo>
                <a:cubicBezTo>
                  <a:pt x="10878802" y="4452596"/>
                  <a:pt x="10800240" y="4298519"/>
                  <a:pt x="10775875" y="4127511"/>
                </a:cubicBezTo>
                <a:cubicBezTo>
                  <a:pt x="10775707" y="4127458"/>
                  <a:pt x="10775539" y="4127453"/>
                  <a:pt x="10775369" y="4127448"/>
                </a:cubicBezTo>
                <a:lnTo>
                  <a:pt x="10774831" y="4120772"/>
                </a:lnTo>
                <a:cubicBezTo>
                  <a:pt x="10769772" y="4090522"/>
                  <a:pt x="10767321" y="4059631"/>
                  <a:pt x="10767364" y="4028296"/>
                </a:cubicBezTo>
                <a:cubicBezTo>
                  <a:pt x="10766052" y="4022668"/>
                  <a:pt x="10765993" y="4017001"/>
                  <a:pt x="10765993" y="4011320"/>
                </a:cubicBezTo>
                <a:lnTo>
                  <a:pt x="10766587" y="3999880"/>
                </a:lnTo>
                <a:lnTo>
                  <a:pt x="10767085" y="3999913"/>
                </a:lnTo>
                <a:close/>
                <a:moveTo>
                  <a:pt x="10744358" y="3999419"/>
                </a:moveTo>
                <a:lnTo>
                  <a:pt x="10744384" y="3999913"/>
                </a:lnTo>
                <a:lnTo>
                  <a:pt x="10744882" y="3999880"/>
                </a:lnTo>
                <a:lnTo>
                  <a:pt x="10745476" y="4011320"/>
                </a:lnTo>
                <a:cubicBezTo>
                  <a:pt x="10745476" y="4017001"/>
                  <a:pt x="10745417" y="4022668"/>
                  <a:pt x="10744105" y="4028296"/>
                </a:cubicBezTo>
                <a:cubicBezTo>
                  <a:pt x="10744148" y="4059631"/>
                  <a:pt x="10741697" y="4090522"/>
                  <a:pt x="10736638" y="4120772"/>
                </a:cubicBezTo>
                <a:lnTo>
                  <a:pt x="10736100" y="4127448"/>
                </a:lnTo>
                <a:cubicBezTo>
                  <a:pt x="10735930" y="4127453"/>
                  <a:pt x="10735762" y="4127458"/>
                  <a:pt x="10735594" y="4127511"/>
                </a:cubicBezTo>
                <a:cubicBezTo>
                  <a:pt x="10711229" y="4298519"/>
                  <a:pt x="10632667" y="4452596"/>
                  <a:pt x="10516535" y="4572001"/>
                </a:cubicBezTo>
                <a:lnTo>
                  <a:pt x="10322294" y="4572001"/>
                </a:lnTo>
                <a:cubicBezTo>
                  <a:pt x="10465392" y="4471530"/>
                  <a:pt x="10567615" y="4319650"/>
                  <a:pt x="10602109" y="4144250"/>
                </a:cubicBezTo>
                <a:cubicBezTo>
                  <a:pt x="10368107" y="4194541"/>
                  <a:pt x="10177738" y="4357380"/>
                  <a:pt x="10094355" y="4572001"/>
                </a:cubicBezTo>
                <a:lnTo>
                  <a:pt x="9956808" y="4572001"/>
                </a:lnTo>
                <a:cubicBezTo>
                  <a:pt x="10050171" y="4283539"/>
                  <a:pt x="10303400" y="4064450"/>
                  <a:pt x="10615479" y="4012794"/>
                </a:cubicBezTo>
                <a:lnTo>
                  <a:pt x="10615596" y="4011646"/>
                </a:lnTo>
                <a:cubicBezTo>
                  <a:pt x="10620905" y="4010636"/>
                  <a:pt x="10626233" y="4009688"/>
                  <a:pt x="10631809" y="4010107"/>
                </a:cubicBezTo>
                <a:cubicBezTo>
                  <a:pt x="10662992" y="4004550"/>
                  <a:pt x="10694885" y="4001569"/>
                  <a:pt x="10727271" y="4001042"/>
                </a:cubicBezTo>
                <a:close/>
                <a:moveTo>
                  <a:pt x="9074958" y="3999419"/>
                </a:moveTo>
                <a:lnTo>
                  <a:pt x="9092045" y="4001042"/>
                </a:lnTo>
                <a:cubicBezTo>
                  <a:pt x="9124431" y="4001569"/>
                  <a:pt x="9156324" y="4004550"/>
                  <a:pt x="9187507" y="4010107"/>
                </a:cubicBezTo>
                <a:cubicBezTo>
                  <a:pt x="9193083" y="4009688"/>
                  <a:pt x="9198411" y="4010636"/>
                  <a:pt x="9203720" y="4011646"/>
                </a:cubicBezTo>
                <a:lnTo>
                  <a:pt x="9203837" y="4012794"/>
                </a:lnTo>
                <a:cubicBezTo>
                  <a:pt x="9515916" y="4064450"/>
                  <a:pt x="9769145" y="4283539"/>
                  <a:pt x="9862508" y="4572001"/>
                </a:cubicBezTo>
                <a:lnTo>
                  <a:pt x="9724961" y="4572001"/>
                </a:lnTo>
                <a:cubicBezTo>
                  <a:pt x="9641578" y="4357380"/>
                  <a:pt x="9451209" y="4194541"/>
                  <a:pt x="9217207" y="4144250"/>
                </a:cubicBezTo>
                <a:cubicBezTo>
                  <a:pt x="9251701" y="4319651"/>
                  <a:pt x="9353924" y="4471530"/>
                  <a:pt x="9497022" y="4572001"/>
                </a:cubicBezTo>
                <a:lnTo>
                  <a:pt x="9302781" y="4572001"/>
                </a:lnTo>
                <a:cubicBezTo>
                  <a:pt x="9186649" y="4452596"/>
                  <a:pt x="9108087" y="4298519"/>
                  <a:pt x="9083722" y="4127511"/>
                </a:cubicBezTo>
                <a:cubicBezTo>
                  <a:pt x="9083554" y="4127458"/>
                  <a:pt x="9083386" y="4127453"/>
                  <a:pt x="9083216" y="4127448"/>
                </a:cubicBezTo>
                <a:lnTo>
                  <a:pt x="9082678" y="4120772"/>
                </a:lnTo>
                <a:cubicBezTo>
                  <a:pt x="9077619" y="4090522"/>
                  <a:pt x="9075168" y="4059631"/>
                  <a:pt x="9075211" y="4028296"/>
                </a:cubicBezTo>
                <a:cubicBezTo>
                  <a:pt x="9073899" y="4022668"/>
                  <a:pt x="9073840" y="4017001"/>
                  <a:pt x="9073840" y="4011320"/>
                </a:cubicBezTo>
                <a:lnTo>
                  <a:pt x="9074434" y="3999880"/>
                </a:lnTo>
                <a:lnTo>
                  <a:pt x="9074932" y="3999913"/>
                </a:lnTo>
                <a:close/>
                <a:moveTo>
                  <a:pt x="9052207" y="3999419"/>
                </a:moveTo>
                <a:lnTo>
                  <a:pt x="9052233" y="3999913"/>
                </a:lnTo>
                <a:lnTo>
                  <a:pt x="9052731" y="3999880"/>
                </a:lnTo>
                <a:lnTo>
                  <a:pt x="9053325" y="4011320"/>
                </a:lnTo>
                <a:cubicBezTo>
                  <a:pt x="9053325" y="4017001"/>
                  <a:pt x="9053266" y="4022668"/>
                  <a:pt x="9051954" y="4028296"/>
                </a:cubicBezTo>
                <a:cubicBezTo>
                  <a:pt x="9051997" y="4059631"/>
                  <a:pt x="9049546" y="4090522"/>
                  <a:pt x="9044487" y="4120772"/>
                </a:cubicBezTo>
                <a:lnTo>
                  <a:pt x="9043949" y="4127448"/>
                </a:lnTo>
                <a:cubicBezTo>
                  <a:pt x="9043779" y="4127453"/>
                  <a:pt x="9043611" y="4127458"/>
                  <a:pt x="9043443" y="4127511"/>
                </a:cubicBezTo>
                <a:cubicBezTo>
                  <a:pt x="9019078" y="4298519"/>
                  <a:pt x="8940516" y="4452596"/>
                  <a:pt x="8824384" y="4572001"/>
                </a:cubicBezTo>
                <a:lnTo>
                  <a:pt x="8630143" y="4572001"/>
                </a:lnTo>
                <a:cubicBezTo>
                  <a:pt x="8773241" y="4471530"/>
                  <a:pt x="8875464" y="4319651"/>
                  <a:pt x="8909958" y="4144250"/>
                </a:cubicBezTo>
                <a:cubicBezTo>
                  <a:pt x="8675956" y="4194541"/>
                  <a:pt x="8485587" y="4357380"/>
                  <a:pt x="8402204" y="4572001"/>
                </a:cubicBezTo>
                <a:lnTo>
                  <a:pt x="8264656" y="4572001"/>
                </a:lnTo>
                <a:cubicBezTo>
                  <a:pt x="8358019" y="4283539"/>
                  <a:pt x="8611249" y="4064450"/>
                  <a:pt x="8923328" y="4012794"/>
                </a:cubicBezTo>
                <a:lnTo>
                  <a:pt x="8923445" y="4011646"/>
                </a:lnTo>
                <a:cubicBezTo>
                  <a:pt x="8928754" y="4010636"/>
                  <a:pt x="8934082" y="4009688"/>
                  <a:pt x="8939658" y="4010107"/>
                </a:cubicBezTo>
                <a:cubicBezTo>
                  <a:pt x="8970841" y="4004550"/>
                  <a:pt x="9002734" y="4001569"/>
                  <a:pt x="9035120" y="4001042"/>
                </a:cubicBezTo>
                <a:close/>
                <a:moveTo>
                  <a:pt x="7382807" y="3999419"/>
                </a:moveTo>
                <a:lnTo>
                  <a:pt x="7399895" y="4001042"/>
                </a:lnTo>
                <a:cubicBezTo>
                  <a:pt x="7432280" y="4001569"/>
                  <a:pt x="7464173" y="4004550"/>
                  <a:pt x="7495356" y="4010107"/>
                </a:cubicBezTo>
                <a:cubicBezTo>
                  <a:pt x="7500932" y="4009688"/>
                  <a:pt x="7506260" y="4010636"/>
                  <a:pt x="7511569" y="4011646"/>
                </a:cubicBezTo>
                <a:lnTo>
                  <a:pt x="7511686" y="4012794"/>
                </a:lnTo>
                <a:cubicBezTo>
                  <a:pt x="7823765" y="4064450"/>
                  <a:pt x="8076994" y="4283539"/>
                  <a:pt x="8170358" y="4572001"/>
                </a:cubicBezTo>
                <a:lnTo>
                  <a:pt x="8032809" y="4572001"/>
                </a:lnTo>
                <a:cubicBezTo>
                  <a:pt x="7949426" y="4357380"/>
                  <a:pt x="7759058" y="4194541"/>
                  <a:pt x="7525056" y="4144250"/>
                </a:cubicBezTo>
                <a:cubicBezTo>
                  <a:pt x="7559550" y="4319650"/>
                  <a:pt x="7661773" y="4471530"/>
                  <a:pt x="7804870" y="4572001"/>
                </a:cubicBezTo>
                <a:lnTo>
                  <a:pt x="7610630" y="4572001"/>
                </a:lnTo>
                <a:cubicBezTo>
                  <a:pt x="7494498" y="4452596"/>
                  <a:pt x="7415935" y="4298519"/>
                  <a:pt x="7391571" y="4127511"/>
                </a:cubicBezTo>
                <a:cubicBezTo>
                  <a:pt x="7391403" y="4127458"/>
                  <a:pt x="7391235" y="4127453"/>
                  <a:pt x="7391065" y="4127448"/>
                </a:cubicBezTo>
                <a:lnTo>
                  <a:pt x="7390527" y="4120772"/>
                </a:lnTo>
                <a:cubicBezTo>
                  <a:pt x="7385468" y="4090522"/>
                  <a:pt x="7383018" y="4059631"/>
                  <a:pt x="7383060" y="4028296"/>
                </a:cubicBezTo>
                <a:cubicBezTo>
                  <a:pt x="7381748" y="4022668"/>
                  <a:pt x="7381689" y="4017001"/>
                  <a:pt x="7381689" y="4011320"/>
                </a:cubicBezTo>
                <a:lnTo>
                  <a:pt x="7382283" y="3999880"/>
                </a:lnTo>
                <a:lnTo>
                  <a:pt x="7382781" y="3999913"/>
                </a:lnTo>
                <a:close/>
                <a:moveTo>
                  <a:pt x="7360056" y="3999419"/>
                </a:moveTo>
                <a:lnTo>
                  <a:pt x="7360082" y="3999913"/>
                </a:lnTo>
                <a:lnTo>
                  <a:pt x="7360580" y="3999880"/>
                </a:lnTo>
                <a:lnTo>
                  <a:pt x="7361174" y="4011320"/>
                </a:lnTo>
                <a:cubicBezTo>
                  <a:pt x="7361174" y="4017001"/>
                  <a:pt x="7361115" y="4022668"/>
                  <a:pt x="7359803" y="4028296"/>
                </a:cubicBezTo>
                <a:cubicBezTo>
                  <a:pt x="7359845" y="4059631"/>
                  <a:pt x="7357395" y="4090522"/>
                  <a:pt x="7352336" y="4120772"/>
                </a:cubicBezTo>
                <a:lnTo>
                  <a:pt x="7351798" y="4127448"/>
                </a:lnTo>
                <a:cubicBezTo>
                  <a:pt x="7351628" y="4127453"/>
                  <a:pt x="7351460" y="4127458"/>
                  <a:pt x="7351292" y="4127511"/>
                </a:cubicBezTo>
                <a:cubicBezTo>
                  <a:pt x="7326927" y="4298519"/>
                  <a:pt x="7248364" y="4452596"/>
                  <a:pt x="7132233" y="4572001"/>
                </a:cubicBezTo>
                <a:lnTo>
                  <a:pt x="6937992" y="4572001"/>
                </a:lnTo>
                <a:cubicBezTo>
                  <a:pt x="7081090" y="4471530"/>
                  <a:pt x="7183313" y="4319650"/>
                  <a:pt x="7217807" y="4144250"/>
                </a:cubicBezTo>
                <a:cubicBezTo>
                  <a:pt x="6983804" y="4194541"/>
                  <a:pt x="6793436" y="4357380"/>
                  <a:pt x="6710053" y="4572001"/>
                </a:cubicBezTo>
                <a:lnTo>
                  <a:pt x="6572505" y="4572001"/>
                </a:lnTo>
                <a:cubicBezTo>
                  <a:pt x="6665868" y="4283539"/>
                  <a:pt x="6919098" y="4064450"/>
                  <a:pt x="7231177" y="4012794"/>
                </a:cubicBezTo>
                <a:lnTo>
                  <a:pt x="7231294" y="4011646"/>
                </a:lnTo>
                <a:cubicBezTo>
                  <a:pt x="7236603" y="4010636"/>
                  <a:pt x="7241931" y="4009688"/>
                  <a:pt x="7247507" y="4010107"/>
                </a:cubicBezTo>
                <a:cubicBezTo>
                  <a:pt x="7278690" y="4004550"/>
                  <a:pt x="7310583" y="4001569"/>
                  <a:pt x="7342968" y="4001042"/>
                </a:cubicBezTo>
                <a:close/>
                <a:moveTo>
                  <a:pt x="5690656" y="3999419"/>
                </a:moveTo>
                <a:lnTo>
                  <a:pt x="5707743" y="4001042"/>
                </a:lnTo>
                <a:cubicBezTo>
                  <a:pt x="5740129" y="4001569"/>
                  <a:pt x="5772021" y="4004550"/>
                  <a:pt x="5803205" y="4010107"/>
                </a:cubicBezTo>
                <a:cubicBezTo>
                  <a:pt x="5808781" y="4009688"/>
                  <a:pt x="5814109" y="4010636"/>
                  <a:pt x="5819417" y="4011646"/>
                </a:cubicBezTo>
                <a:lnTo>
                  <a:pt x="5819534" y="4012794"/>
                </a:lnTo>
                <a:cubicBezTo>
                  <a:pt x="6131614" y="4064450"/>
                  <a:pt x="6384843" y="4283539"/>
                  <a:pt x="6478206" y="4572001"/>
                </a:cubicBezTo>
                <a:lnTo>
                  <a:pt x="6340658" y="4572001"/>
                </a:lnTo>
                <a:cubicBezTo>
                  <a:pt x="6257275" y="4357380"/>
                  <a:pt x="6066907" y="4194541"/>
                  <a:pt x="5832905" y="4144250"/>
                </a:cubicBezTo>
                <a:cubicBezTo>
                  <a:pt x="5867399" y="4319651"/>
                  <a:pt x="5969622" y="4471530"/>
                  <a:pt x="6112719" y="4572001"/>
                </a:cubicBezTo>
                <a:lnTo>
                  <a:pt x="5918478" y="4572001"/>
                </a:lnTo>
                <a:cubicBezTo>
                  <a:pt x="5802347" y="4452596"/>
                  <a:pt x="5723784" y="4298519"/>
                  <a:pt x="5699419" y="4127511"/>
                </a:cubicBezTo>
                <a:cubicBezTo>
                  <a:pt x="5699252" y="4127458"/>
                  <a:pt x="5699083" y="4127453"/>
                  <a:pt x="5698914" y="4127448"/>
                </a:cubicBezTo>
                <a:lnTo>
                  <a:pt x="5698375" y="4120772"/>
                </a:lnTo>
                <a:cubicBezTo>
                  <a:pt x="5693317" y="4090522"/>
                  <a:pt x="5690866" y="4059631"/>
                  <a:pt x="5690908" y="4028296"/>
                </a:cubicBezTo>
                <a:cubicBezTo>
                  <a:pt x="5689596" y="4022668"/>
                  <a:pt x="5689538" y="4017001"/>
                  <a:pt x="5689538" y="4011320"/>
                </a:cubicBezTo>
                <a:lnTo>
                  <a:pt x="5690132" y="3999880"/>
                </a:lnTo>
                <a:lnTo>
                  <a:pt x="5690630" y="3999913"/>
                </a:lnTo>
                <a:close/>
                <a:moveTo>
                  <a:pt x="5667905" y="3999419"/>
                </a:moveTo>
                <a:lnTo>
                  <a:pt x="5667931" y="3999913"/>
                </a:lnTo>
                <a:lnTo>
                  <a:pt x="5668429" y="3999880"/>
                </a:lnTo>
                <a:lnTo>
                  <a:pt x="5669023" y="4011320"/>
                </a:lnTo>
                <a:cubicBezTo>
                  <a:pt x="5669023" y="4017001"/>
                  <a:pt x="5668964" y="4022668"/>
                  <a:pt x="5667652" y="4028296"/>
                </a:cubicBezTo>
                <a:cubicBezTo>
                  <a:pt x="5667694" y="4059631"/>
                  <a:pt x="5665244" y="4090522"/>
                  <a:pt x="5660185" y="4120772"/>
                </a:cubicBezTo>
                <a:lnTo>
                  <a:pt x="5659647" y="4127448"/>
                </a:lnTo>
                <a:cubicBezTo>
                  <a:pt x="5659477" y="4127453"/>
                  <a:pt x="5659309" y="4127458"/>
                  <a:pt x="5659141" y="4127511"/>
                </a:cubicBezTo>
                <a:cubicBezTo>
                  <a:pt x="5634776" y="4298519"/>
                  <a:pt x="5556213" y="4452596"/>
                  <a:pt x="5440082" y="4572001"/>
                </a:cubicBezTo>
                <a:lnTo>
                  <a:pt x="5245841" y="4572001"/>
                </a:lnTo>
                <a:cubicBezTo>
                  <a:pt x="5388939" y="4471530"/>
                  <a:pt x="5491162" y="4319651"/>
                  <a:pt x="5525656" y="4144250"/>
                </a:cubicBezTo>
                <a:cubicBezTo>
                  <a:pt x="5291653" y="4194541"/>
                  <a:pt x="5101285" y="4357380"/>
                  <a:pt x="5017902" y="4572001"/>
                </a:cubicBezTo>
                <a:lnTo>
                  <a:pt x="4880354" y="4572001"/>
                </a:lnTo>
                <a:cubicBezTo>
                  <a:pt x="4973717" y="4283539"/>
                  <a:pt x="5226947" y="4064450"/>
                  <a:pt x="5539026" y="4012794"/>
                </a:cubicBezTo>
                <a:lnTo>
                  <a:pt x="5539143" y="4011646"/>
                </a:lnTo>
                <a:cubicBezTo>
                  <a:pt x="5544452" y="4010636"/>
                  <a:pt x="5549780" y="4009688"/>
                  <a:pt x="5555356" y="4010107"/>
                </a:cubicBezTo>
                <a:cubicBezTo>
                  <a:pt x="5586539" y="4004550"/>
                  <a:pt x="5618432" y="4001569"/>
                  <a:pt x="5650817" y="4001042"/>
                </a:cubicBezTo>
                <a:close/>
                <a:moveTo>
                  <a:pt x="3998505" y="3999419"/>
                </a:moveTo>
                <a:lnTo>
                  <a:pt x="4015592" y="4001042"/>
                </a:lnTo>
                <a:cubicBezTo>
                  <a:pt x="4047978" y="4001569"/>
                  <a:pt x="4079870" y="4004550"/>
                  <a:pt x="4111054" y="4010107"/>
                </a:cubicBezTo>
                <a:cubicBezTo>
                  <a:pt x="4116630" y="4009688"/>
                  <a:pt x="4121958" y="4010636"/>
                  <a:pt x="4127266" y="4011646"/>
                </a:cubicBezTo>
                <a:lnTo>
                  <a:pt x="4127384" y="4012794"/>
                </a:lnTo>
                <a:cubicBezTo>
                  <a:pt x="4439463" y="4064450"/>
                  <a:pt x="4692692" y="4283539"/>
                  <a:pt x="4786055" y="4572001"/>
                </a:cubicBezTo>
                <a:lnTo>
                  <a:pt x="4648508" y="4572001"/>
                </a:lnTo>
                <a:cubicBezTo>
                  <a:pt x="4565124" y="4357380"/>
                  <a:pt x="4374756" y="4194541"/>
                  <a:pt x="4140754" y="4144250"/>
                </a:cubicBezTo>
                <a:cubicBezTo>
                  <a:pt x="4175248" y="4319650"/>
                  <a:pt x="4277471" y="4471530"/>
                  <a:pt x="4420568" y="4572001"/>
                </a:cubicBezTo>
                <a:lnTo>
                  <a:pt x="4226327" y="4572001"/>
                </a:lnTo>
                <a:cubicBezTo>
                  <a:pt x="4110196" y="4452596"/>
                  <a:pt x="4031633" y="4298519"/>
                  <a:pt x="4007268" y="4127511"/>
                </a:cubicBezTo>
                <a:cubicBezTo>
                  <a:pt x="4007101" y="4127458"/>
                  <a:pt x="4006932" y="4127453"/>
                  <a:pt x="4006763" y="4127448"/>
                </a:cubicBezTo>
                <a:lnTo>
                  <a:pt x="4006225" y="4120772"/>
                </a:lnTo>
                <a:cubicBezTo>
                  <a:pt x="4001166" y="4090522"/>
                  <a:pt x="3998715" y="4059631"/>
                  <a:pt x="3998757" y="4028296"/>
                </a:cubicBezTo>
                <a:cubicBezTo>
                  <a:pt x="3997445" y="4022668"/>
                  <a:pt x="3997387" y="4017001"/>
                  <a:pt x="3997387" y="4011320"/>
                </a:cubicBezTo>
                <a:lnTo>
                  <a:pt x="3997981" y="3999880"/>
                </a:lnTo>
                <a:lnTo>
                  <a:pt x="3998479" y="3999913"/>
                </a:lnTo>
                <a:close/>
                <a:moveTo>
                  <a:pt x="3975754" y="3999419"/>
                </a:moveTo>
                <a:lnTo>
                  <a:pt x="3975780" y="3999913"/>
                </a:lnTo>
                <a:lnTo>
                  <a:pt x="3976278" y="3999880"/>
                </a:lnTo>
                <a:lnTo>
                  <a:pt x="3976872" y="4011320"/>
                </a:lnTo>
                <a:cubicBezTo>
                  <a:pt x="3976872" y="4017001"/>
                  <a:pt x="3976813" y="4022668"/>
                  <a:pt x="3975501" y="4028296"/>
                </a:cubicBezTo>
                <a:cubicBezTo>
                  <a:pt x="3975543" y="4059631"/>
                  <a:pt x="3973093" y="4090522"/>
                  <a:pt x="3968034" y="4120772"/>
                </a:cubicBezTo>
                <a:lnTo>
                  <a:pt x="3967496" y="4127448"/>
                </a:lnTo>
                <a:cubicBezTo>
                  <a:pt x="3967326" y="4127453"/>
                  <a:pt x="3967158" y="4127458"/>
                  <a:pt x="3966990" y="4127511"/>
                </a:cubicBezTo>
                <a:cubicBezTo>
                  <a:pt x="3942625" y="4298519"/>
                  <a:pt x="3864063" y="4452596"/>
                  <a:pt x="3747931" y="4572001"/>
                </a:cubicBezTo>
                <a:lnTo>
                  <a:pt x="3553690" y="4572001"/>
                </a:lnTo>
                <a:cubicBezTo>
                  <a:pt x="3696788" y="4471530"/>
                  <a:pt x="3799011" y="4319651"/>
                  <a:pt x="3833505" y="4144250"/>
                </a:cubicBezTo>
                <a:cubicBezTo>
                  <a:pt x="3599503" y="4194541"/>
                  <a:pt x="3409134" y="4357380"/>
                  <a:pt x="3325751" y="4572001"/>
                </a:cubicBezTo>
                <a:lnTo>
                  <a:pt x="3188203" y="4572001"/>
                </a:lnTo>
                <a:cubicBezTo>
                  <a:pt x="3281566" y="4283539"/>
                  <a:pt x="3534796" y="4064450"/>
                  <a:pt x="3846875" y="4012794"/>
                </a:cubicBezTo>
                <a:lnTo>
                  <a:pt x="3846992" y="4011646"/>
                </a:lnTo>
                <a:cubicBezTo>
                  <a:pt x="3852301" y="4010636"/>
                  <a:pt x="3857629" y="4009688"/>
                  <a:pt x="3863205" y="4010107"/>
                </a:cubicBezTo>
                <a:cubicBezTo>
                  <a:pt x="3894388" y="4004550"/>
                  <a:pt x="3926281" y="4001569"/>
                  <a:pt x="3958666" y="4001042"/>
                </a:cubicBezTo>
                <a:close/>
                <a:moveTo>
                  <a:pt x="2306354" y="3999419"/>
                </a:moveTo>
                <a:lnTo>
                  <a:pt x="2323441" y="4001042"/>
                </a:lnTo>
                <a:cubicBezTo>
                  <a:pt x="2355827" y="4001569"/>
                  <a:pt x="2387719" y="4004550"/>
                  <a:pt x="2418903" y="4010107"/>
                </a:cubicBezTo>
                <a:cubicBezTo>
                  <a:pt x="2424479" y="4009688"/>
                  <a:pt x="2429807" y="4010636"/>
                  <a:pt x="2435115" y="4011646"/>
                </a:cubicBezTo>
                <a:lnTo>
                  <a:pt x="2435233" y="4012794"/>
                </a:lnTo>
                <a:cubicBezTo>
                  <a:pt x="2747312" y="4064450"/>
                  <a:pt x="3000542" y="4283539"/>
                  <a:pt x="3093904" y="4572001"/>
                </a:cubicBezTo>
                <a:lnTo>
                  <a:pt x="2956357" y="4572001"/>
                </a:lnTo>
                <a:cubicBezTo>
                  <a:pt x="2872974" y="4357380"/>
                  <a:pt x="2682605" y="4194541"/>
                  <a:pt x="2448603" y="4144250"/>
                </a:cubicBezTo>
                <a:cubicBezTo>
                  <a:pt x="2483097" y="4319651"/>
                  <a:pt x="2585320" y="4471530"/>
                  <a:pt x="2728418" y="4572001"/>
                </a:cubicBezTo>
                <a:lnTo>
                  <a:pt x="2534177" y="4572001"/>
                </a:lnTo>
                <a:cubicBezTo>
                  <a:pt x="2418045" y="4452596"/>
                  <a:pt x="2339482" y="4298519"/>
                  <a:pt x="2315117" y="4127511"/>
                </a:cubicBezTo>
                <a:cubicBezTo>
                  <a:pt x="2314950" y="4127458"/>
                  <a:pt x="2314781" y="4127453"/>
                  <a:pt x="2314612" y="4127448"/>
                </a:cubicBezTo>
                <a:lnTo>
                  <a:pt x="2314074" y="4120772"/>
                </a:lnTo>
                <a:cubicBezTo>
                  <a:pt x="2309015" y="4090522"/>
                  <a:pt x="2306564" y="4059631"/>
                  <a:pt x="2306606" y="4028296"/>
                </a:cubicBezTo>
                <a:cubicBezTo>
                  <a:pt x="2305294" y="4022668"/>
                  <a:pt x="2305236" y="4017001"/>
                  <a:pt x="2305236" y="4011320"/>
                </a:cubicBezTo>
                <a:lnTo>
                  <a:pt x="2305830" y="3999880"/>
                </a:lnTo>
                <a:lnTo>
                  <a:pt x="2306328" y="3999913"/>
                </a:lnTo>
                <a:close/>
                <a:moveTo>
                  <a:pt x="2283603" y="3999419"/>
                </a:moveTo>
                <a:lnTo>
                  <a:pt x="2283629" y="3999913"/>
                </a:lnTo>
                <a:lnTo>
                  <a:pt x="2284127" y="3999880"/>
                </a:lnTo>
                <a:lnTo>
                  <a:pt x="2284721" y="4011320"/>
                </a:lnTo>
                <a:cubicBezTo>
                  <a:pt x="2284721" y="4017001"/>
                  <a:pt x="2284662" y="4022668"/>
                  <a:pt x="2283350" y="4028296"/>
                </a:cubicBezTo>
                <a:cubicBezTo>
                  <a:pt x="2283392" y="4059631"/>
                  <a:pt x="2280942" y="4090522"/>
                  <a:pt x="2275883" y="4120772"/>
                </a:cubicBezTo>
                <a:lnTo>
                  <a:pt x="2275345" y="4127448"/>
                </a:lnTo>
                <a:cubicBezTo>
                  <a:pt x="2275175" y="4127453"/>
                  <a:pt x="2275007" y="4127458"/>
                  <a:pt x="2274839" y="4127511"/>
                </a:cubicBezTo>
                <a:cubicBezTo>
                  <a:pt x="2250474" y="4298519"/>
                  <a:pt x="2171912" y="4452596"/>
                  <a:pt x="2055780" y="4572001"/>
                </a:cubicBezTo>
                <a:lnTo>
                  <a:pt x="1861539" y="4572001"/>
                </a:lnTo>
                <a:cubicBezTo>
                  <a:pt x="2004637" y="4471530"/>
                  <a:pt x="2106860" y="4319650"/>
                  <a:pt x="2141354" y="4144250"/>
                </a:cubicBezTo>
                <a:cubicBezTo>
                  <a:pt x="1907352" y="4194541"/>
                  <a:pt x="1716983" y="4357380"/>
                  <a:pt x="1633600" y="4572001"/>
                </a:cubicBezTo>
                <a:lnTo>
                  <a:pt x="1496052" y="4572001"/>
                </a:lnTo>
                <a:cubicBezTo>
                  <a:pt x="1589416" y="4283539"/>
                  <a:pt x="1842645" y="4064450"/>
                  <a:pt x="2154724" y="4012794"/>
                </a:cubicBezTo>
                <a:lnTo>
                  <a:pt x="2154841" y="4011646"/>
                </a:lnTo>
                <a:cubicBezTo>
                  <a:pt x="2160150" y="4010636"/>
                  <a:pt x="2165478" y="4009688"/>
                  <a:pt x="2171054" y="4010107"/>
                </a:cubicBezTo>
                <a:cubicBezTo>
                  <a:pt x="2202237" y="4004550"/>
                  <a:pt x="2234130" y="4001569"/>
                  <a:pt x="2266515" y="4001042"/>
                </a:cubicBezTo>
                <a:close/>
                <a:moveTo>
                  <a:pt x="614203" y="3999419"/>
                </a:moveTo>
                <a:lnTo>
                  <a:pt x="631290" y="4001042"/>
                </a:lnTo>
                <a:cubicBezTo>
                  <a:pt x="663676" y="4001569"/>
                  <a:pt x="695568" y="4004550"/>
                  <a:pt x="726752" y="4010107"/>
                </a:cubicBezTo>
                <a:cubicBezTo>
                  <a:pt x="732328" y="4009688"/>
                  <a:pt x="737656" y="4010636"/>
                  <a:pt x="742964" y="4011646"/>
                </a:cubicBezTo>
                <a:lnTo>
                  <a:pt x="743081" y="4012794"/>
                </a:lnTo>
                <a:cubicBezTo>
                  <a:pt x="1055161" y="4064450"/>
                  <a:pt x="1308390" y="4283539"/>
                  <a:pt x="1401754" y="4572001"/>
                </a:cubicBezTo>
                <a:lnTo>
                  <a:pt x="1264205" y="4572001"/>
                </a:lnTo>
                <a:cubicBezTo>
                  <a:pt x="1180823" y="4357380"/>
                  <a:pt x="990454" y="4194541"/>
                  <a:pt x="756452" y="4144250"/>
                </a:cubicBezTo>
                <a:cubicBezTo>
                  <a:pt x="790946" y="4319651"/>
                  <a:pt x="893169" y="4471530"/>
                  <a:pt x="1036266" y="4572001"/>
                </a:cubicBezTo>
                <a:lnTo>
                  <a:pt x="842026" y="4572001"/>
                </a:lnTo>
                <a:cubicBezTo>
                  <a:pt x="725894" y="4452596"/>
                  <a:pt x="647331" y="4298519"/>
                  <a:pt x="622966" y="4127511"/>
                </a:cubicBezTo>
                <a:cubicBezTo>
                  <a:pt x="622799" y="4127458"/>
                  <a:pt x="622630" y="4127453"/>
                  <a:pt x="622461" y="4127448"/>
                </a:cubicBezTo>
                <a:lnTo>
                  <a:pt x="621923" y="4120772"/>
                </a:lnTo>
                <a:cubicBezTo>
                  <a:pt x="616864" y="4090522"/>
                  <a:pt x="614413" y="4059631"/>
                  <a:pt x="614455" y="4028296"/>
                </a:cubicBezTo>
                <a:cubicBezTo>
                  <a:pt x="613143" y="4022668"/>
                  <a:pt x="613085" y="4017001"/>
                  <a:pt x="613085" y="4011320"/>
                </a:cubicBezTo>
                <a:lnTo>
                  <a:pt x="613679" y="3999880"/>
                </a:lnTo>
                <a:lnTo>
                  <a:pt x="614177" y="3999913"/>
                </a:lnTo>
                <a:close/>
                <a:moveTo>
                  <a:pt x="591452" y="3999419"/>
                </a:moveTo>
                <a:lnTo>
                  <a:pt x="591478" y="3999913"/>
                </a:lnTo>
                <a:lnTo>
                  <a:pt x="591976" y="3999880"/>
                </a:lnTo>
                <a:lnTo>
                  <a:pt x="592570" y="4011320"/>
                </a:lnTo>
                <a:cubicBezTo>
                  <a:pt x="592570" y="4017001"/>
                  <a:pt x="592511" y="4022668"/>
                  <a:pt x="591199" y="4028296"/>
                </a:cubicBezTo>
                <a:cubicBezTo>
                  <a:pt x="591242" y="4059631"/>
                  <a:pt x="588791" y="4090522"/>
                  <a:pt x="583732" y="4120772"/>
                </a:cubicBezTo>
                <a:lnTo>
                  <a:pt x="583194" y="4127448"/>
                </a:lnTo>
                <a:cubicBezTo>
                  <a:pt x="583024" y="4127453"/>
                  <a:pt x="582856" y="4127458"/>
                  <a:pt x="582689" y="4127511"/>
                </a:cubicBezTo>
                <a:cubicBezTo>
                  <a:pt x="558275" y="4298863"/>
                  <a:pt x="479445" y="4453216"/>
                  <a:pt x="362360" y="4572001"/>
                </a:cubicBezTo>
                <a:lnTo>
                  <a:pt x="169811" y="4572001"/>
                </a:lnTo>
                <a:cubicBezTo>
                  <a:pt x="312603" y="4471357"/>
                  <a:pt x="414729" y="4319551"/>
                  <a:pt x="449203" y="4144250"/>
                </a:cubicBezTo>
                <a:cubicBezTo>
                  <a:pt x="258971" y="4185134"/>
                  <a:pt x="97576" y="4300399"/>
                  <a:pt x="0" y="4458139"/>
                </a:cubicBezTo>
                <a:lnTo>
                  <a:pt x="0" y="4251345"/>
                </a:lnTo>
                <a:cubicBezTo>
                  <a:pt x="121484" y="4128438"/>
                  <a:pt x="282199" y="4042650"/>
                  <a:pt x="462573" y="4012794"/>
                </a:cubicBezTo>
                <a:lnTo>
                  <a:pt x="462690" y="4011646"/>
                </a:lnTo>
                <a:cubicBezTo>
                  <a:pt x="467999" y="4010636"/>
                  <a:pt x="473327" y="4009688"/>
                  <a:pt x="478903" y="4010107"/>
                </a:cubicBezTo>
                <a:cubicBezTo>
                  <a:pt x="510086" y="4004550"/>
                  <a:pt x="541979" y="4001569"/>
                  <a:pt x="574365" y="4001042"/>
                </a:cubicBezTo>
                <a:close/>
                <a:moveTo>
                  <a:pt x="11452667" y="3304913"/>
                </a:moveTo>
                <a:cubicBezTo>
                  <a:pt x="11177477" y="3363591"/>
                  <a:pt x="10962633" y="3576701"/>
                  <a:pt x="10909358" y="3845480"/>
                </a:cubicBezTo>
                <a:cubicBezTo>
                  <a:pt x="11184548" y="3786801"/>
                  <a:pt x="11399391" y="3573691"/>
                  <a:pt x="11452667" y="3304913"/>
                </a:cubicBezTo>
                <a:close/>
                <a:moveTo>
                  <a:pt x="10058800" y="3304913"/>
                </a:moveTo>
                <a:cubicBezTo>
                  <a:pt x="10112076" y="3573691"/>
                  <a:pt x="10326919" y="3786801"/>
                  <a:pt x="10602109" y="3845480"/>
                </a:cubicBezTo>
                <a:cubicBezTo>
                  <a:pt x="10548834" y="3576701"/>
                  <a:pt x="10333990" y="3363591"/>
                  <a:pt x="10058800" y="3304913"/>
                </a:cubicBezTo>
                <a:close/>
                <a:moveTo>
                  <a:pt x="9760514" y="3304913"/>
                </a:moveTo>
                <a:cubicBezTo>
                  <a:pt x="9485324" y="3363591"/>
                  <a:pt x="9270480" y="3576701"/>
                  <a:pt x="9217205" y="3845480"/>
                </a:cubicBezTo>
                <a:cubicBezTo>
                  <a:pt x="9492395" y="3786801"/>
                  <a:pt x="9707238" y="3573691"/>
                  <a:pt x="9760514" y="3304913"/>
                </a:cubicBezTo>
                <a:close/>
                <a:moveTo>
                  <a:pt x="8366649" y="3304913"/>
                </a:moveTo>
                <a:cubicBezTo>
                  <a:pt x="8419925" y="3573691"/>
                  <a:pt x="8634768" y="3786801"/>
                  <a:pt x="8909958" y="3845480"/>
                </a:cubicBezTo>
                <a:cubicBezTo>
                  <a:pt x="8856683" y="3576701"/>
                  <a:pt x="8641839" y="3363591"/>
                  <a:pt x="8366649" y="3304913"/>
                </a:cubicBezTo>
                <a:close/>
                <a:moveTo>
                  <a:pt x="8068363" y="3304913"/>
                </a:moveTo>
                <a:cubicBezTo>
                  <a:pt x="7793173" y="3363591"/>
                  <a:pt x="7578329" y="3576701"/>
                  <a:pt x="7525054" y="3845480"/>
                </a:cubicBezTo>
                <a:cubicBezTo>
                  <a:pt x="7800244" y="3786801"/>
                  <a:pt x="8015087" y="3573691"/>
                  <a:pt x="8068363" y="3304913"/>
                </a:cubicBezTo>
                <a:close/>
                <a:moveTo>
                  <a:pt x="6674498" y="3304913"/>
                </a:moveTo>
                <a:cubicBezTo>
                  <a:pt x="6727774" y="3573691"/>
                  <a:pt x="6942617" y="3786801"/>
                  <a:pt x="7217807" y="3845480"/>
                </a:cubicBezTo>
                <a:cubicBezTo>
                  <a:pt x="7164532" y="3576701"/>
                  <a:pt x="6949688" y="3363591"/>
                  <a:pt x="6674498" y="3304913"/>
                </a:cubicBezTo>
                <a:close/>
                <a:moveTo>
                  <a:pt x="6376212" y="3304913"/>
                </a:moveTo>
                <a:cubicBezTo>
                  <a:pt x="6101022" y="3363591"/>
                  <a:pt x="5886178" y="3576701"/>
                  <a:pt x="5832903" y="3845480"/>
                </a:cubicBezTo>
                <a:cubicBezTo>
                  <a:pt x="6108093" y="3786801"/>
                  <a:pt x="6322936" y="3573691"/>
                  <a:pt x="6376212" y="3304913"/>
                </a:cubicBezTo>
                <a:close/>
                <a:moveTo>
                  <a:pt x="4982347" y="3304913"/>
                </a:moveTo>
                <a:cubicBezTo>
                  <a:pt x="5035623" y="3573691"/>
                  <a:pt x="5250466" y="3786801"/>
                  <a:pt x="5525656" y="3845480"/>
                </a:cubicBezTo>
                <a:cubicBezTo>
                  <a:pt x="5472381" y="3576701"/>
                  <a:pt x="5257537" y="3363591"/>
                  <a:pt x="4982347" y="3304913"/>
                </a:cubicBezTo>
                <a:close/>
                <a:moveTo>
                  <a:pt x="4684061" y="3304913"/>
                </a:moveTo>
                <a:cubicBezTo>
                  <a:pt x="4408871" y="3363591"/>
                  <a:pt x="4194027" y="3576701"/>
                  <a:pt x="4140752" y="3845480"/>
                </a:cubicBezTo>
                <a:cubicBezTo>
                  <a:pt x="4415942" y="3786801"/>
                  <a:pt x="4630785" y="3573691"/>
                  <a:pt x="4684061" y="3304913"/>
                </a:cubicBezTo>
                <a:close/>
                <a:moveTo>
                  <a:pt x="3290196" y="3304913"/>
                </a:moveTo>
                <a:cubicBezTo>
                  <a:pt x="3343472" y="3573691"/>
                  <a:pt x="3558315" y="3786801"/>
                  <a:pt x="3833505" y="3845480"/>
                </a:cubicBezTo>
                <a:cubicBezTo>
                  <a:pt x="3780230" y="3576701"/>
                  <a:pt x="3565386" y="3363591"/>
                  <a:pt x="3290196" y="3304913"/>
                </a:cubicBezTo>
                <a:close/>
                <a:moveTo>
                  <a:pt x="2991910" y="3304913"/>
                </a:moveTo>
                <a:cubicBezTo>
                  <a:pt x="2716720" y="3363591"/>
                  <a:pt x="2501876" y="3576701"/>
                  <a:pt x="2448601" y="3845480"/>
                </a:cubicBezTo>
                <a:cubicBezTo>
                  <a:pt x="2723791" y="3786801"/>
                  <a:pt x="2938634" y="3573691"/>
                  <a:pt x="2991910" y="3304913"/>
                </a:cubicBezTo>
                <a:close/>
                <a:moveTo>
                  <a:pt x="1598045" y="3304913"/>
                </a:moveTo>
                <a:cubicBezTo>
                  <a:pt x="1651321" y="3573691"/>
                  <a:pt x="1866164" y="3786801"/>
                  <a:pt x="2141354" y="3845480"/>
                </a:cubicBezTo>
                <a:cubicBezTo>
                  <a:pt x="2088079" y="3576701"/>
                  <a:pt x="1873235" y="3363591"/>
                  <a:pt x="1598045" y="3304913"/>
                </a:cubicBezTo>
                <a:close/>
                <a:moveTo>
                  <a:pt x="1299759" y="3304913"/>
                </a:moveTo>
                <a:cubicBezTo>
                  <a:pt x="1024569" y="3363591"/>
                  <a:pt x="809725" y="3576701"/>
                  <a:pt x="756450" y="3845480"/>
                </a:cubicBezTo>
                <a:cubicBezTo>
                  <a:pt x="1031640" y="3786801"/>
                  <a:pt x="1246483" y="3573691"/>
                  <a:pt x="1299759" y="3304913"/>
                </a:cubicBezTo>
                <a:close/>
                <a:moveTo>
                  <a:pt x="0" y="3200906"/>
                </a:moveTo>
                <a:cubicBezTo>
                  <a:pt x="306658" y="3291386"/>
                  <a:pt x="537576" y="3547942"/>
                  <a:pt x="582690" y="3862087"/>
                </a:cubicBezTo>
                <a:cubicBezTo>
                  <a:pt x="582857" y="3862140"/>
                  <a:pt x="583026" y="3862145"/>
                  <a:pt x="583195" y="3862150"/>
                </a:cubicBezTo>
                <a:lnTo>
                  <a:pt x="583735" y="3868787"/>
                </a:lnTo>
                <a:cubicBezTo>
                  <a:pt x="588792" y="3898794"/>
                  <a:pt x="591242" y="3929436"/>
                  <a:pt x="591199" y="3960518"/>
                </a:cubicBezTo>
                <a:cubicBezTo>
                  <a:pt x="592511" y="3966104"/>
                  <a:pt x="592570" y="3971728"/>
                  <a:pt x="592570" y="3977366"/>
                </a:cubicBezTo>
                <a:cubicBezTo>
                  <a:pt x="592570" y="3981158"/>
                  <a:pt x="592543" y="3984944"/>
                  <a:pt x="591977" y="3988716"/>
                </a:cubicBezTo>
                <a:lnTo>
                  <a:pt x="591478" y="3988683"/>
                </a:lnTo>
                <a:lnTo>
                  <a:pt x="591452" y="3989174"/>
                </a:lnTo>
                <a:lnTo>
                  <a:pt x="574334" y="3987561"/>
                </a:lnTo>
                <a:cubicBezTo>
                  <a:pt x="541959" y="3987038"/>
                  <a:pt x="510079" y="3984080"/>
                  <a:pt x="478907" y="3978570"/>
                </a:cubicBezTo>
                <a:cubicBezTo>
                  <a:pt x="473330" y="3978986"/>
                  <a:pt x="468001" y="3978045"/>
                  <a:pt x="462690" y="3977042"/>
                </a:cubicBezTo>
                <a:lnTo>
                  <a:pt x="462574" y="3975903"/>
                </a:lnTo>
                <a:cubicBezTo>
                  <a:pt x="282200" y="3946281"/>
                  <a:pt x="121485" y="3861168"/>
                  <a:pt x="0" y="3739225"/>
                </a:cubicBezTo>
                <a:lnTo>
                  <a:pt x="0" y="3534056"/>
                </a:lnTo>
                <a:cubicBezTo>
                  <a:pt x="97584" y="3690562"/>
                  <a:pt x="258975" y="3804918"/>
                  <a:pt x="449203" y="3845480"/>
                </a:cubicBezTo>
                <a:cubicBezTo>
                  <a:pt x="402182" y="3608252"/>
                  <a:pt x="229297" y="3414390"/>
                  <a:pt x="0" y="3332205"/>
                </a:cubicBezTo>
                <a:close/>
                <a:moveTo>
                  <a:pt x="11608704" y="3161219"/>
                </a:moveTo>
                <a:lnTo>
                  <a:pt x="11625791" y="3162829"/>
                </a:lnTo>
                <a:cubicBezTo>
                  <a:pt x="11658177" y="3163352"/>
                  <a:pt x="11690070" y="3166310"/>
                  <a:pt x="11721253" y="3171823"/>
                </a:cubicBezTo>
                <a:cubicBezTo>
                  <a:pt x="11726829" y="3171407"/>
                  <a:pt x="11732157" y="3172348"/>
                  <a:pt x="11737466" y="3173350"/>
                </a:cubicBezTo>
                <a:lnTo>
                  <a:pt x="11737583" y="3174489"/>
                </a:lnTo>
                <a:cubicBezTo>
                  <a:pt x="11914088" y="3203476"/>
                  <a:pt x="12071767" y="3285599"/>
                  <a:pt x="12192000" y="3403667"/>
                </a:cubicBezTo>
                <a:lnTo>
                  <a:pt x="12192000" y="3603658"/>
                </a:lnTo>
                <a:cubicBezTo>
                  <a:pt x="12093732" y="3453636"/>
                  <a:pt x="11935983" y="3344367"/>
                  <a:pt x="11750953" y="3304913"/>
                </a:cubicBezTo>
                <a:cubicBezTo>
                  <a:pt x="11797422" y="3539349"/>
                  <a:pt x="11966808" y="3731433"/>
                  <a:pt x="12192000" y="3815480"/>
                </a:cubicBezTo>
                <a:lnTo>
                  <a:pt x="12192000" y="3947482"/>
                </a:lnTo>
                <a:cubicBezTo>
                  <a:pt x="11889465" y="3854506"/>
                  <a:pt x="11662185" y="3599697"/>
                  <a:pt x="11617468" y="3288305"/>
                </a:cubicBezTo>
                <a:cubicBezTo>
                  <a:pt x="11617300" y="3288253"/>
                  <a:pt x="11617132" y="3288248"/>
                  <a:pt x="11616962" y="3288243"/>
                </a:cubicBezTo>
                <a:lnTo>
                  <a:pt x="11616424" y="3281619"/>
                </a:lnTo>
                <a:cubicBezTo>
                  <a:pt x="11611365" y="3251607"/>
                  <a:pt x="11608914" y="3220958"/>
                  <a:pt x="11608957" y="3189869"/>
                </a:cubicBezTo>
                <a:cubicBezTo>
                  <a:pt x="11607645" y="3184286"/>
                  <a:pt x="11607586" y="3178663"/>
                  <a:pt x="11607586" y="3173027"/>
                </a:cubicBezTo>
                <a:lnTo>
                  <a:pt x="11608180" y="3161677"/>
                </a:lnTo>
                <a:lnTo>
                  <a:pt x="11608678" y="3161709"/>
                </a:lnTo>
                <a:close/>
                <a:moveTo>
                  <a:pt x="11594916" y="3161219"/>
                </a:moveTo>
                <a:lnTo>
                  <a:pt x="11594942" y="3161709"/>
                </a:lnTo>
                <a:lnTo>
                  <a:pt x="11595440" y="3161677"/>
                </a:lnTo>
                <a:lnTo>
                  <a:pt x="11596034" y="3173027"/>
                </a:lnTo>
                <a:cubicBezTo>
                  <a:pt x="11596034" y="3178663"/>
                  <a:pt x="11595975" y="3184286"/>
                  <a:pt x="11594663" y="3189869"/>
                </a:cubicBezTo>
                <a:cubicBezTo>
                  <a:pt x="11594706" y="3220958"/>
                  <a:pt x="11592255" y="3251607"/>
                  <a:pt x="11587196" y="3281619"/>
                </a:cubicBezTo>
                <a:lnTo>
                  <a:pt x="11586658" y="3288243"/>
                </a:lnTo>
                <a:cubicBezTo>
                  <a:pt x="11586488" y="3288248"/>
                  <a:pt x="11586320" y="3288253"/>
                  <a:pt x="11586152" y="3288305"/>
                </a:cubicBezTo>
                <a:cubicBezTo>
                  <a:pt x="11535877" y="3638399"/>
                  <a:pt x="11254838" y="3916971"/>
                  <a:pt x="10895987" y="3975903"/>
                </a:cubicBezTo>
                <a:lnTo>
                  <a:pt x="10895871" y="3977042"/>
                </a:lnTo>
                <a:cubicBezTo>
                  <a:pt x="10890560" y="3978045"/>
                  <a:pt x="10885231" y="3978986"/>
                  <a:pt x="10879654" y="3978570"/>
                </a:cubicBezTo>
                <a:cubicBezTo>
                  <a:pt x="10848482" y="3984080"/>
                  <a:pt x="10816602" y="3987038"/>
                  <a:pt x="10784227" y="3987561"/>
                </a:cubicBezTo>
                <a:lnTo>
                  <a:pt x="10767109" y="3989174"/>
                </a:lnTo>
                <a:lnTo>
                  <a:pt x="10767083" y="3988683"/>
                </a:lnTo>
                <a:lnTo>
                  <a:pt x="10766584" y="3988716"/>
                </a:lnTo>
                <a:cubicBezTo>
                  <a:pt x="10766018" y="3984944"/>
                  <a:pt x="10765991" y="3981158"/>
                  <a:pt x="10765991" y="3977366"/>
                </a:cubicBezTo>
                <a:cubicBezTo>
                  <a:pt x="10765991" y="3971728"/>
                  <a:pt x="10766050" y="3966104"/>
                  <a:pt x="10767362" y="3960518"/>
                </a:cubicBezTo>
                <a:cubicBezTo>
                  <a:pt x="10767319" y="3929436"/>
                  <a:pt x="10769769" y="3898794"/>
                  <a:pt x="10774826" y="3868787"/>
                </a:cubicBezTo>
                <a:lnTo>
                  <a:pt x="10775366" y="3862150"/>
                </a:lnTo>
                <a:cubicBezTo>
                  <a:pt x="10775535" y="3862145"/>
                  <a:pt x="10775704" y="3862140"/>
                  <a:pt x="10775872" y="3862087"/>
                </a:cubicBezTo>
                <a:cubicBezTo>
                  <a:pt x="10826148" y="3511992"/>
                  <a:pt x="11107187" y="3233421"/>
                  <a:pt x="11466037" y="3174489"/>
                </a:cubicBezTo>
                <a:lnTo>
                  <a:pt x="11466154" y="3173350"/>
                </a:lnTo>
                <a:cubicBezTo>
                  <a:pt x="11471463" y="3172348"/>
                  <a:pt x="11476791" y="3171407"/>
                  <a:pt x="11482367" y="3171823"/>
                </a:cubicBezTo>
                <a:cubicBezTo>
                  <a:pt x="11513550" y="3166310"/>
                  <a:pt x="11545443" y="3163352"/>
                  <a:pt x="11577829" y="3162829"/>
                </a:cubicBezTo>
                <a:close/>
                <a:moveTo>
                  <a:pt x="9916551" y="3161219"/>
                </a:moveTo>
                <a:lnTo>
                  <a:pt x="9933638" y="3162829"/>
                </a:lnTo>
                <a:cubicBezTo>
                  <a:pt x="9966024" y="3163352"/>
                  <a:pt x="9997917" y="3166310"/>
                  <a:pt x="10029100" y="3171823"/>
                </a:cubicBezTo>
                <a:cubicBezTo>
                  <a:pt x="10034676" y="3171407"/>
                  <a:pt x="10040004" y="3172348"/>
                  <a:pt x="10045313" y="3173350"/>
                </a:cubicBezTo>
                <a:lnTo>
                  <a:pt x="10045430" y="3174489"/>
                </a:lnTo>
                <a:cubicBezTo>
                  <a:pt x="10404280" y="3233421"/>
                  <a:pt x="10685319" y="3511992"/>
                  <a:pt x="10735596" y="3862087"/>
                </a:cubicBezTo>
                <a:cubicBezTo>
                  <a:pt x="10735763" y="3862140"/>
                  <a:pt x="10735932" y="3862145"/>
                  <a:pt x="10736101" y="3862150"/>
                </a:cubicBezTo>
                <a:lnTo>
                  <a:pt x="10736641" y="3868787"/>
                </a:lnTo>
                <a:cubicBezTo>
                  <a:pt x="10741698" y="3898794"/>
                  <a:pt x="10744148" y="3929436"/>
                  <a:pt x="10744105" y="3960518"/>
                </a:cubicBezTo>
                <a:cubicBezTo>
                  <a:pt x="10745417" y="3966104"/>
                  <a:pt x="10745476" y="3971728"/>
                  <a:pt x="10745476" y="3977366"/>
                </a:cubicBezTo>
                <a:cubicBezTo>
                  <a:pt x="10745476" y="3981158"/>
                  <a:pt x="10745449" y="3984944"/>
                  <a:pt x="10744883" y="3988716"/>
                </a:cubicBezTo>
                <a:lnTo>
                  <a:pt x="10744384" y="3988683"/>
                </a:lnTo>
                <a:lnTo>
                  <a:pt x="10744358" y="3989174"/>
                </a:lnTo>
                <a:lnTo>
                  <a:pt x="10727240" y="3987561"/>
                </a:lnTo>
                <a:cubicBezTo>
                  <a:pt x="10694865" y="3987038"/>
                  <a:pt x="10662985" y="3984080"/>
                  <a:pt x="10631813" y="3978570"/>
                </a:cubicBezTo>
                <a:cubicBezTo>
                  <a:pt x="10626236" y="3978986"/>
                  <a:pt x="10620907" y="3978045"/>
                  <a:pt x="10615596" y="3977042"/>
                </a:cubicBezTo>
                <a:lnTo>
                  <a:pt x="10615480" y="3975903"/>
                </a:lnTo>
                <a:cubicBezTo>
                  <a:pt x="10256629" y="3916971"/>
                  <a:pt x="9975590" y="3638399"/>
                  <a:pt x="9925315" y="3288305"/>
                </a:cubicBezTo>
                <a:cubicBezTo>
                  <a:pt x="9925147" y="3288253"/>
                  <a:pt x="9924979" y="3288248"/>
                  <a:pt x="9924809" y="3288243"/>
                </a:cubicBezTo>
                <a:lnTo>
                  <a:pt x="9924271" y="3281619"/>
                </a:lnTo>
                <a:cubicBezTo>
                  <a:pt x="9919212" y="3251607"/>
                  <a:pt x="9916761" y="3220958"/>
                  <a:pt x="9916804" y="3189869"/>
                </a:cubicBezTo>
                <a:cubicBezTo>
                  <a:pt x="9915492" y="3184286"/>
                  <a:pt x="9915433" y="3178663"/>
                  <a:pt x="9915433" y="3173027"/>
                </a:cubicBezTo>
                <a:lnTo>
                  <a:pt x="9916027" y="3161677"/>
                </a:lnTo>
                <a:lnTo>
                  <a:pt x="9916525" y="3161709"/>
                </a:lnTo>
                <a:close/>
                <a:moveTo>
                  <a:pt x="9902763" y="3161219"/>
                </a:moveTo>
                <a:lnTo>
                  <a:pt x="9902789" y="3161709"/>
                </a:lnTo>
                <a:lnTo>
                  <a:pt x="9903287" y="3161677"/>
                </a:lnTo>
                <a:lnTo>
                  <a:pt x="9903881" y="3173027"/>
                </a:lnTo>
                <a:cubicBezTo>
                  <a:pt x="9903881" y="3178663"/>
                  <a:pt x="9903822" y="3184286"/>
                  <a:pt x="9902510" y="3189869"/>
                </a:cubicBezTo>
                <a:cubicBezTo>
                  <a:pt x="9902553" y="3220958"/>
                  <a:pt x="9900102" y="3251607"/>
                  <a:pt x="9895043" y="3281619"/>
                </a:cubicBezTo>
                <a:lnTo>
                  <a:pt x="9894505" y="3288243"/>
                </a:lnTo>
                <a:cubicBezTo>
                  <a:pt x="9894335" y="3288248"/>
                  <a:pt x="9894167" y="3288253"/>
                  <a:pt x="9893999" y="3288305"/>
                </a:cubicBezTo>
                <a:cubicBezTo>
                  <a:pt x="9843724" y="3638399"/>
                  <a:pt x="9562685" y="3916971"/>
                  <a:pt x="9203834" y="3975903"/>
                </a:cubicBezTo>
                <a:lnTo>
                  <a:pt x="9203718" y="3977042"/>
                </a:lnTo>
                <a:cubicBezTo>
                  <a:pt x="9198407" y="3978045"/>
                  <a:pt x="9193078" y="3978986"/>
                  <a:pt x="9187501" y="3978570"/>
                </a:cubicBezTo>
                <a:cubicBezTo>
                  <a:pt x="9156329" y="3984080"/>
                  <a:pt x="9124449" y="3987038"/>
                  <a:pt x="9092074" y="3987561"/>
                </a:cubicBezTo>
                <a:lnTo>
                  <a:pt x="9074956" y="3989174"/>
                </a:lnTo>
                <a:lnTo>
                  <a:pt x="9074930" y="3988683"/>
                </a:lnTo>
                <a:lnTo>
                  <a:pt x="9074431" y="3988716"/>
                </a:lnTo>
                <a:cubicBezTo>
                  <a:pt x="9073865" y="3984944"/>
                  <a:pt x="9073838" y="3981158"/>
                  <a:pt x="9073838" y="3977366"/>
                </a:cubicBezTo>
                <a:cubicBezTo>
                  <a:pt x="9073838" y="3971728"/>
                  <a:pt x="9073897" y="3966104"/>
                  <a:pt x="9075209" y="3960518"/>
                </a:cubicBezTo>
                <a:cubicBezTo>
                  <a:pt x="9075166" y="3929436"/>
                  <a:pt x="9077616" y="3898794"/>
                  <a:pt x="9082673" y="3868787"/>
                </a:cubicBezTo>
                <a:lnTo>
                  <a:pt x="9083213" y="3862150"/>
                </a:lnTo>
                <a:cubicBezTo>
                  <a:pt x="9083382" y="3862145"/>
                  <a:pt x="9083551" y="3862140"/>
                  <a:pt x="9083718" y="3862087"/>
                </a:cubicBezTo>
                <a:cubicBezTo>
                  <a:pt x="9133995" y="3511992"/>
                  <a:pt x="9415034" y="3233421"/>
                  <a:pt x="9773884" y="3174489"/>
                </a:cubicBezTo>
                <a:lnTo>
                  <a:pt x="9774001" y="3173350"/>
                </a:lnTo>
                <a:cubicBezTo>
                  <a:pt x="9779310" y="3172348"/>
                  <a:pt x="9784638" y="3171407"/>
                  <a:pt x="9790214" y="3171823"/>
                </a:cubicBezTo>
                <a:cubicBezTo>
                  <a:pt x="9821397" y="3166310"/>
                  <a:pt x="9853290" y="3163352"/>
                  <a:pt x="9885676" y="3162829"/>
                </a:cubicBezTo>
                <a:close/>
                <a:moveTo>
                  <a:pt x="8224400" y="3161219"/>
                </a:moveTo>
                <a:lnTo>
                  <a:pt x="8241488" y="3162829"/>
                </a:lnTo>
                <a:cubicBezTo>
                  <a:pt x="8273873" y="3163352"/>
                  <a:pt x="8305766" y="3166310"/>
                  <a:pt x="8336949" y="3171823"/>
                </a:cubicBezTo>
                <a:cubicBezTo>
                  <a:pt x="8342525" y="3171407"/>
                  <a:pt x="8347853" y="3172348"/>
                  <a:pt x="8353162" y="3173350"/>
                </a:cubicBezTo>
                <a:lnTo>
                  <a:pt x="8353279" y="3174489"/>
                </a:lnTo>
                <a:cubicBezTo>
                  <a:pt x="8712129" y="3233421"/>
                  <a:pt x="8993168" y="3511992"/>
                  <a:pt x="9043444" y="3862087"/>
                </a:cubicBezTo>
                <a:cubicBezTo>
                  <a:pt x="9043612" y="3862140"/>
                  <a:pt x="9043781" y="3862145"/>
                  <a:pt x="9043950" y="3862150"/>
                </a:cubicBezTo>
                <a:lnTo>
                  <a:pt x="9044490" y="3868787"/>
                </a:lnTo>
                <a:cubicBezTo>
                  <a:pt x="9049547" y="3898794"/>
                  <a:pt x="9051997" y="3929436"/>
                  <a:pt x="9051954" y="3960518"/>
                </a:cubicBezTo>
                <a:cubicBezTo>
                  <a:pt x="9053266" y="3966104"/>
                  <a:pt x="9053325" y="3971728"/>
                  <a:pt x="9053325" y="3977366"/>
                </a:cubicBezTo>
                <a:cubicBezTo>
                  <a:pt x="9053325" y="3981158"/>
                  <a:pt x="9053298" y="3984944"/>
                  <a:pt x="9052732" y="3988716"/>
                </a:cubicBezTo>
                <a:lnTo>
                  <a:pt x="9052233" y="3988683"/>
                </a:lnTo>
                <a:lnTo>
                  <a:pt x="9052207" y="3989174"/>
                </a:lnTo>
                <a:lnTo>
                  <a:pt x="9035089" y="3987561"/>
                </a:lnTo>
                <a:cubicBezTo>
                  <a:pt x="9002714" y="3987038"/>
                  <a:pt x="8970834" y="3984080"/>
                  <a:pt x="8939662" y="3978570"/>
                </a:cubicBezTo>
                <a:cubicBezTo>
                  <a:pt x="8934085" y="3978986"/>
                  <a:pt x="8928756" y="3978045"/>
                  <a:pt x="8923445" y="3977042"/>
                </a:cubicBezTo>
                <a:lnTo>
                  <a:pt x="8923329" y="3975903"/>
                </a:lnTo>
                <a:cubicBezTo>
                  <a:pt x="8564478" y="3916971"/>
                  <a:pt x="8283439" y="3638399"/>
                  <a:pt x="8233164" y="3288305"/>
                </a:cubicBezTo>
                <a:cubicBezTo>
                  <a:pt x="8232996" y="3288253"/>
                  <a:pt x="8232828" y="3288248"/>
                  <a:pt x="8232658" y="3288243"/>
                </a:cubicBezTo>
                <a:lnTo>
                  <a:pt x="8232120" y="3281619"/>
                </a:lnTo>
                <a:cubicBezTo>
                  <a:pt x="8227061" y="3251607"/>
                  <a:pt x="8224611" y="3220958"/>
                  <a:pt x="8224653" y="3189869"/>
                </a:cubicBezTo>
                <a:cubicBezTo>
                  <a:pt x="8223341" y="3184286"/>
                  <a:pt x="8223282" y="3178663"/>
                  <a:pt x="8223282" y="3173027"/>
                </a:cubicBezTo>
                <a:lnTo>
                  <a:pt x="8223876" y="3161677"/>
                </a:lnTo>
                <a:lnTo>
                  <a:pt x="8224374" y="3161709"/>
                </a:lnTo>
                <a:close/>
                <a:moveTo>
                  <a:pt x="8210612" y="3161219"/>
                </a:moveTo>
                <a:lnTo>
                  <a:pt x="8210638" y="3161709"/>
                </a:lnTo>
                <a:lnTo>
                  <a:pt x="8211136" y="3161677"/>
                </a:lnTo>
                <a:lnTo>
                  <a:pt x="8211730" y="3173027"/>
                </a:lnTo>
                <a:cubicBezTo>
                  <a:pt x="8211730" y="3178663"/>
                  <a:pt x="8211672" y="3184286"/>
                  <a:pt x="8210360" y="3189869"/>
                </a:cubicBezTo>
                <a:cubicBezTo>
                  <a:pt x="8210402" y="3220958"/>
                  <a:pt x="8207951" y="3251607"/>
                  <a:pt x="8202893" y="3281619"/>
                </a:cubicBezTo>
                <a:lnTo>
                  <a:pt x="8202354" y="3288243"/>
                </a:lnTo>
                <a:cubicBezTo>
                  <a:pt x="8202185" y="3288248"/>
                  <a:pt x="8202016" y="3288253"/>
                  <a:pt x="8201849" y="3288305"/>
                </a:cubicBezTo>
                <a:cubicBezTo>
                  <a:pt x="8151573" y="3638399"/>
                  <a:pt x="7870534" y="3916971"/>
                  <a:pt x="7511683" y="3975903"/>
                </a:cubicBezTo>
                <a:lnTo>
                  <a:pt x="7511567" y="3977042"/>
                </a:lnTo>
                <a:cubicBezTo>
                  <a:pt x="7506256" y="3978045"/>
                  <a:pt x="7500927" y="3978986"/>
                  <a:pt x="7495350" y="3978570"/>
                </a:cubicBezTo>
                <a:cubicBezTo>
                  <a:pt x="7464178" y="3984080"/>
                  <a:pt x="7432298" y="3987038"/>
                  <a:pt x="7399924" y="3987561"/>
                </a:cubicBezTo>
                <a:lnTo>
                  <a:pt x="7382805" y="3989174"/>
                </a:lnTo>
                <a:lnTo>
                  <a:pt x="7382779" y="3988683"/>
                </a:lnTo>
                <a:lnTo>
                  <a:pt x="7382280" y="3988716"/>
                </a:lnTo>
                <a:cubicBezTo>
                  <a:pt x="7381714" y="3984944"/>
                  <a:pt x="7381687" y="3981158"/>
                  <a:pt x="7381687" y="3977366"/>
                </a:cubicBezTo>
                <a:cubicBezTo>
                  <a:pt x="7381687" y="3971728"/>
                  <a:pt x="7381746" y="3966104"/>
                  <a:pt x="7383058" y="3960518"/>
                </a:cubicBezTo>
                <a:cubicBezTo>
                  <a:pt x="7383016" y="3929436"/>
                  <a:pt x="7385465" y="3898794"/>
                  <a:pt x="7390522" y="3868787"/>
                </a:cubicBezTo>
                <a:lnTo>
                  <a:pt x="7391062" y="3862150"/>
                </a:lnTo>
                <a:cubicBezTo>
                  <a:pt x="7391231" y="3862145"/>
                  <a:pt x="7391400" y="3862140"/>
                  <a:pt x="7391568" y="3862087"/>
                </a:cubicBezTo>
                <a:cubicBezTo>
                  <a:pt x="7441844" y="3511992"/>
                  <a:pt x="7722883" y="3233421"/>
                  <a:pt x="8081734" y="3174489"/>
                </a:cubicBezTo>
                <a:lnTo>
                  <a:pt x="8081851" y="3173350"/>
                </a:lnTo>
                <a:cubicBezTo>
                  <a:pt x="8087159" y="3172348"/>
                  <a:pt x="8092487" y="3171407"/>
                  <a:pt x="8098063" y="3171823"/>
                </a:cubicBezTo>
                <a:cubicBezTo>
                  <a:pt x="8129247" y="3166310"/>
                  <a:pt x="8161139" y="3163352"/>
                  <a:pt x="8193525" y="3162829"/>
                </a:cubicBezTo>
                <a:close/>
                <a:moveTo>
                  <a:pt x="6532249" y="3161219"/>
                </a:moveTo>
                <a:lnTo>
                  <a:pt x="6549337" y="3162829"/>
                </a:lnTo>
                <a:cubicBezTo>
                  <a:pt x="6581722" y="3163352"/>
                  <a:pt x="6613615" y="3166310"/>
                  <a:pt x="6644798" y="3171823"/>
                </a:cubicBezTo>
                <a:cubicBezTo>
                  <a:pt x="6650374" y="3171407"/>
                  <a:pt x="6655702" y="3172348"/>
                  <a:pt x="6661011" y="3173350"/>
                </a:cubicBezTo>
                <a:lnTo>
                  <a:pt x="6661128" y="3174489"/>
                </a:lnTo>
                <a:cubicBezTo>
                  <a:pt x="7019978" y="3233421"/>
                  <a:pt x="7301017" y="3511992"/>
                  <a:pt x="7351294" y="3862087"/>
                </a:cubicBezTo>
                <a:cubicBezTo>
                  <a:pt x="7351461" y="3862140"/>
                  <a:pt x="7351631" y="3862145"/>
                  <a:pt x="7351799" y="3862150"/>
                </a:cubicBezTo>
                <a:lnTo>
                  <a:pt x="7352340" y="3868787"/>
                </a:lnTo>
                <a:cubicBezTo>
                  <a:pt x="7357396" y="3898794"/>
                  <a:pt x="7359846" y="3929436"/>
                  <a:pt x="7359804" y="3960518"/>
                </a:cubicBezTo>
                <a:cubicBezTo>
                  <a:pt x="7361116" y="3966104"/>
                  <a:pt x="7361174" y="3971728"/>
                  <a:pt x="7361174" y="3977366"/>
                </a:cubicBezTo>
                <a:cubicBezTo>
                  <a:pt x="7361174" y="3981158"/>
                  <a:pt x="7361147" y="3984944"/>
                  <a:pt x="7360581" y="3988716"/>
                </a:cubicBezTo>
                <a:lnTo>
                  <a:pt x="7360082" y="3988683"/>
                </a:lnTo>
                <a:lnTo>
                  <a:pt x="7360056" y="3989174"/>
                </a:lnTo>
                <a:lnTo>
                  <a:pt x="7342938" y="3987561"/>
                </a:lnTo>
                <a:cubicBezTo>
                  <a:pt x="7310564" y="3987038"/>
                  <a:pt x="7278683" y="3984080"/>
                  <a:pt x="7247511" y="3978570"/>
                </a:cubicBezTo>
                <a:cubicBezTo>
                  <a:pt x="7241934" y="3978986"/>
                  <a:pt x="7236605" y="3978045"/>
                  <a:pt x="7231295" y="3977042"/>
                </a:cubicBezTo>
                <a:lnTo>
                  <a:pt x="7231179" y="3975903"/>
                </a:lnTo>
                <a:cubicBezTo>
                  <a:pt x="6872327" y="3916971"/>
                  <a:pt x="6591288" y="3638399"/>
                  <a:pt x="6541013" y="3288305"/>
                </a:cubicBezTo>
                <a:cubicBezTo>
                  <a:pt x="6540845" y="3288253"/>
                  <a:pt x="6540677" y="3288248"/>
                  <a:pt x="6540507" y="3288243"/>
                </a:cubicBezTo>
                <a:lnTo>
                  <a:pt x="6539969" y="3281619"/>
                </a:lnTo>
                <a:cubicBezTo>
                  <a:pt x="6534910" y="3251607"/>
                  <a:pt x="6532460" y="3220958"/>
                  <a:pt x="6532502" y="3189869"/>
                </a:cubicBezTo>
                <a:cubicBezTo>
                  <a:pt x="6531190" y="3184286"/>
                  <a:pt x="6531131" y="3178663"/>
                  <a:pt x="6531131" y="3173027"/>
                </a:cubicBezTo>
                <a:lnTo>
                  <a:pt x="6531725" y="3161677"/>
                </a:lnTo>
                <a:lnTo>
                  <a:pt x="6532223" y="3161709"/>
                </a:lnTo>
                <a:close/>
                <a:moveTo>
                  <a:pt x="6518461" y="3161219"/>
                </a:moveTo>
                <a:lnTo>
                  <a:pt x="6518487" y="3161709"/>
                </a:lnTo>
                <a:lnTo>
                  <a:pt x="6518985" y="3161677"/>
                </a:lnTo>
                <a:lnTo>
                  <a:pt x="6519579" y="3173027"/>
                </a:lnTo>
                <a:cubicBezTo>
                  <a:pt x="6519579" y="3178663"/>
                  <a:pt x="6519520" y="3184286"/>
                  <a:pt x="6518208" y="3189869"/>
                </a:cubicBezTo>
                <a:cubicBezTo>
                  <a:pt x="6518250" y="3220958"/>
                  <a:pt x="6515800" y="3251607"/>
                  <a:pt x="6510741" y="3281619"/>
                </a:cubicBezTo>
                <a:lnTo>
                  <a:pt x="6510203" y="3288243"/>
                </a:lnTo>
                <a:cubicBezTo>
                  <a:pt x="6510033" y="3288248"/>
                  <a:pt x="6509865" y="3288253"/>
                  <a:pt x="6509697" y="3288305"/>
                </a:cubicBezTo>
                <a:cubicBezTo>
                  <a:pt x="6459422" y="3638399"/>
                  <a:pt x="6178383" y="3916971"/>
                  <a:pt x="5819531" y="3975903"/>
                </a:cubicBezTo>
                <a:lnTo>
                  <a:pt x="5819415" y="3977042"/>
                </a:lnTo>
                <a:cubicBezTo>
                  <a:pt x="5814105" y="3978045"/>
                  <a:pt x="5808776" y="3978986"/>
                  <a:pt x="5803199" y="3978570"/>
                </a:cubicBezTo>
                <a:cubicBezTo>
                  <a:pt x="5772027" y="3984080"/>
                  <a:pt x="5740146" y="3987038"/>
                  <a:pt x="5707772" y="3987561"/>
                </a:cubicBezTo>
                <a:lnTo>
                  <a:pt x="5690654" y="3989174"/>
                </a:lnTo>
                <a:lnTo>
                  <a:pt x="5690628" y="3988683"/>
                </a:lnTo>
                <a:lnTo>
                  <a:pt x="5690129" y="3988716"/>
                </a:lnTo>
                <a:cubicBezTo>
                  <a:pt x="5689563" y="3984944"/>
                  <a:pt x="5689536" y="3981158"/>
                  <a:pt x="5689536" y="3977366"/>
                </a:cubicBezTo>
                <a:cubicBezTo>
                  <a:pt x="5689536" y="3971728"/>
                  <a:pt x="5689594" y="3966104"/>
                  <a:pt x="5690906" y="3960518"/>
                </a:cubicBezTo>
                <a:cubicBezTo>
                  <a:pt x="5690864" y="3929436"/>
                  <a:pt x="5693314" y="3898794"/>
                  <a:pt x="5698370" y="3868787"/>
                </a:cubicBezTo>
                <a:lnTo>
                  <a:pt x="5698911" y="3862150"/>
                </a:lnTo>
                <a:cubicBezTo>
                  <a:pt x="5699079" y="3862145"/>
                  <a:pt x="5699249" y="3862140"/>
                  <a:pt x="5699416" y="3862087"/>
                </a:cubicBezTo>
                <a:cubicBezTo>
                  <a:pt x="5749693" y="3511992"/>
                  <a:pt x="6030732" y="3233421"/>
                  <a:pt x="6389582" y="3174489"/>
                </a:cubicBezTo>
                <a:lnTo>
                  <a:pt x="6389699" y="3173350"/>
                </a:lnTo>
                <a:cubicBezTo>
                  <a:pt x="6395008" y="3172348"/>
                  <a:pt x="6400336" y="3171407"/>
                  <a:pt x="6405912" y="3171823"/>
                </a:cubicBezTo>
                <a:cubicBezTo>
                  <a:pt x="6437095" y="3166310"/>
                  <a:pt x="6468988" y="3163352"/>
                  <a:pt x="6501373" y="3162829"/>
                </a:cubicBezTo>
                <a:close/>
                <a:moveTo>
                  <a:pt x="4840098" y="3161219"/>
                </a:moveTo>
                <a:lnTo>
                  <a:pt x="4857185" y="3162829"/>
                </a:lnTo>
                <a:cubicBezTo>
                  <a:pt x="4889571" y="3163352"/>
                  <a:pt x="4921463" y="3166310"/>
                  <a:pt x="4952647" y="3171823"/>
                </a:cubicBezTo>
                <a:cubicBezTo>
                  <a:pt x="4958223" y="3171407"/>
                  <a:pt x="4963551" y="3172348"/>
                  <a:pt x="4968859" y="3173350"/>
                </a:cubicBezTo>
                <a:lnTo>
                  <a:pt x="4968976" y="3174489"/>
                </a:lnTo>
                <a:cubicBezTo>
                  <a:pt x="5327827" y="3233421"/>
                  <a:pt x="5608866" y="3511992"/>
                  <a:pt x="5659142" y="3862087"/>
                </a:cubicBezTo>
                <a:cubicBezTo>
                  <a:pt x="5659310" y="3862140"/>
                  <a:pt x="5659479" y="3862145"/>
                  <a:pt x="5659648" y="3862150"/>
                </a:cubicBezTo>
                <a:lnTo>
                  <a:pt x="5660188" y="3868787"/>
                </a:lnTo>
                <a:cubicBezTo>
                  <a:pt x="5665245" y="3898794"/>
                  <a:pt x="5667694" y="3929436"/>
                  <a:pt x="5667652" y="3960518"/>
                </a:cubicBezTo>
                <a:cubicBezTo>
                  <a:pt x="5668964" y="3966104"/>
                  <a:pt x="5669023" y="3971728"/>
                  <a:pt x="5669023" y="3977366"/>
                </a:cubicBezTo>
                <a:cubicBezTo>
                  <a:pt x="5669023" y="3981158"/>
                  <a:pt x="5668996" y="3984944"/>
                  <a:pt x="5668430" y="3988716"/>
                </a:cubicBezTo>
                <a:lnTo>
                  <a:pt x="5667931" y="3988683"/>
                </a:lnTo>
                <a:lnTo>
                  <a:pt x="5667905" y="3989174"/>
                </a:lnTo>
                <a:lnTo>
                  <a:pt x="5650786" y="3987561"/>
                </a:lnTo>
                <a:cubicBezTo>
                  <a:pt x="5618412" y="3987038"/>
                  <a:pt x="5586532" y="3984080"/>
                  <a:pt x="5555360" y="3978570"/>
                </a:cubicBezTo>
                <a:cubicBezTo>
                  <a:pt x="5549783" y="3978986"/>
                  <a:pt x="5544454" y="3978045"/>
                  <a:pt x="5539143" y="3977042"/>
                </a:cubicBezTo>
                <a:lnTo>
                  <a:pt x="5539027" y="3975903"/>
                </a:lnTo>
                <a:cubicBezTo>
                  <a:pt x="5180176" y="3916971"/>
                  <a:pt x="4899137" y="3638399"/>
                  <a:pt x="4848861" y="3288305"/>
                </a:cubicBezTo>
                <a:cubicBezTo>
                  <a:pt x="4848694" y="3288253"/>
                  <a:pt x="4848525" y="3288248"/>
                  <a:pt x="4848356" y="3288243"/>
                </a:cubicBezTo>
                <a:lnTo>
                  <a:pt x="4847817" y="3281619"/>
                </a:lnTo>
                <a:cubicBezTo>
                  <a:pt x="4842759" y="3251607"/>
                  <a:pt x="4840308" y="3220958"/>
                  <a:pt x="4840350" y="3189869"/>
                </a:cubicBezTo>
                <a:cubicBezTo>
                  <a:pt x="4839038" y="3184286"/>
                  <a:pt x="4838980" y="3178663"/>
                  <a:pt x="4838980" y="3173027"/>
                </a:cubicBezTo>
                <a:lnTo>
                  <a:pt x="4839574" y="3161677"/>
                </a:lnTo>
                <a:lnTo>
                  <a:pt x="4840072" y="3161709"/>
                </a:lnTo>
                <a:close/>
                <a:moveTo>
                  <a:pt x="4826310" y="3161219"/>
                </a:moveTo>
                <a:lnTo>
                  <a:pt x="4826336" y="3161709"/>
                </a:lnTo>
                <a:lnTo>
                  <a:pt x="4826834" y="3161677"/>
                </a:lnTo>
                <a:lnTo>
                  <a:pt x="4827428" y="3173027"/>
                </a:lnTo>
                <a:cubicBezTo>
                  <a:pt x="4827428" y="3178663"/>
                  <a:pt x="4827369" y="3184286"/>
                  <a:pt x="4826057" y="3189869"/>
                </a:cubicBezTo>
                <a:cubicBezTo>
                  <a:pt x="4826099" y="3220958"/>
                  <a:pt x="4823649" y="3251607"/>
                  <a:pt x="4818590" y="3281619"/>
                </a:cubicBezTo>
                <a:lnTo>
                  <a:pt x="4818052" y="3288243"/>
                </a:lnTo>
                <a:cubicBezTo>
                  <a:pt x="4817882" y="3288248"/>
                  <a:pt x="4817714" y="3288253"/>
                  <a:pt x="4817546" y="3288305"/>
                </a:cubicBezTo>
                <a:cubicBezTo>
                  <a:pt x="4767271" y="3638399"/>
                  <a:pt x="4486232" y="3916971"/>
                  <a:pt x="4127381" y="3975903"/>
                </a:cubicBezTo>
                <a:lnTo>
                  <a:pt x="4127264" y="3977042"/>
                </a:lnTo>
                <a:cubicBezTo>
                  <a:pt x="4121954" y="3978045"/>
                  <a:pt x="4116625" y="3978986"/>
                  <a:pt x="4111048" y="3978570"/>
                </a:cubicBezTo>
                <a:cubicBezTo>
                  <a:pt x="4079876" y="3984080"/>
                  <a:pt x="4047996" y="3987038"/>
                  <a:pt x="4015621" y="3987561"/>
                </a:cubicBezTo>
                <a:lnTo>
                  <a:pt x="3998503" y="3989174"/>
                </a:lnTo>
                <a:lnTo>
                  <a:pt x="3998477" y="3988683"/>
                </a:lnTo>
                <a:lnTo>
                  <a:pt x="3997978" y="3988716"/>
                </a:lnTo>
                <a:cubicBezTo>
                  <a:pt x="3997412" y="3984944"/>
                  <a:pt x="3997385" y="3981158"/>
                  <a:pt x="3997385" y="3977366"/>
                </a:cubicBezTo>
                <a:cubicBezTo>
                  <a:pt x="3997385" y="3971728"/>
                  <a:pt x="3997443" y="3966104"/>
                  <a:pt x="3998755" y="3960518"/>
                </a:cubicBezTo>
                <a:cubicBezTo>
                  <a:pt x="3998713" y="3929436"/>
                  <a:pt x="4001163" y="3898794"/>
                  <a:pt x="4006219" y="3868787"/>
                </a:cubicBezTo>
                <a:lnTo>
                  <a:pt x="4006760" y="3862150"/>
                </a:lnTo>
                <a:cubicBezTo>
                  <a:pt x="4006928" y="3862145"/>
                  <a:pt x="4007098" y="3862140"/>
                  <a:pt x="4007265" y="3862087"/>
                </a:cubicBezTo>
                <a:cubicBezTo>
                  <a:pt x="4057542" y="3511992"/>
                  <a:pt x="4338581" y="3233421"/>
                  <a:pt x="4697431" y="3174489"/>
                </a:cubicBezTo>
                <a:lnTo>
                  <a:pt x="4697548" y="3173350"/>
                </a:lnTo>
                <a:cubicBezTo>
                  <a:pt x="4702857" y="3172348"/>
                  <a:pt x="4708185" y="3171407"/>
                  <a:pt x="4713761" y="3171823"/>
                </a:cubicBezTo>
                <a:cubicBezTo>
                  <a:pt x="4744944" y="3166310"/>
                  <a:pt x="4776837" y="3163352"/>
                  <a:pt x="4809222" y="3162829"/>
                </a:cubicBezTo>
                <a:close/>
                <a:moveTo>
                  <a:pt x="3147947" y="3161219"/>
                </a:moveTo>
                <a:lnTo>
                  <a:pt x="3165034" y="3162829"/>
                </a:lnTo>
                <a:cubicBezTo>
                  <a:pt x="3197420" y="3163352"/>
                  <a:pt x="3229312" y="3166310"/>
                  <a:pt x="3260496" y="3171823"/>
                </a:cubicBezTo>
                <a:cubicBezTo>
                  <a:pt x="3266072" y="3171407"/>
                  <a:pt x="3271400" y="3172348"/>
                  <a:pt x="3276708" y="3173350"/>
                </a:cubicBezTo>
                <a:lnTo>
                  <a:pt x="3276826" y="3174489"/>
                </a:lnTo>
                <a:cubicBezTo>
                  <a:pt x="3635676" y="3233421"/>
                  <a:pt x="3916715" y="3511992"/>
                  <a:pt x="3966991" y="3862087"/>
                </a:cubicBezTo>
                <a:cubicBezTo>
                  <a:pt x="3967159" y="3862140"/>
                  <a:pt x="3967328" y="3862145"/>
                  <a:pt x="3967497" y="3862150"/>
                </a:cubicBezTo>
                <a:lnTo>
                  <a:pt x="3968037" y="3868787"/>
                </a:lnTo>
                <a:cubicBezTo>
                  <a:pt x="3973094" y="3898794"/>
                  <a:pt x="3975543" y="3929436"/>
                  <a:pt x="3975501" y="3960518"/>
                </a:cubicBezTo>
                <a:cubicBezTo>
                  <a:pt x="3976813" y="3966104"/>
                  <a:pt x="3976872" y="3971728"/>
                  <a:pt x="3976872" y="3977366"/>
                </a:cubicBezTo>
                <a:cubicBezTo>
                  <a:pt x="3976872" y="3981158"/>
                  <a:pt x="3976845" y="3984944"/>
                  <a:pt x="3976279" y="3988716"/>
                </a:cubicBezTo>
                <a:lnTo>
                  <a:pt x="3975780" y="3988683"/>
                </a:lnTo>
                <a:lnTo>
                  <a:pt x="3975754" y="3989174"/>
                </a:lnTo>
                <a:lnTo>
                  <a:pt x="3958635" y="3987561"/>
                </a:lnTo>
                <a:cubicBezTo>
                  <a:pt x="3926261" y="3987038"/>
                  <a:pt x="3894381" y="3984080"/>
                  <a:pt x="3863209" y="3978570"/>
                </a:cubicBezTo>
                <a:cubicBezTo>
                  <a:pt x="3857632" y="3978986"/>
                  <a:pt x="3852303" y="3978045"/>
                  <a:pt x="3846992" y="3977042"/>
                </a:cubicBezTo>
                <a:lnTo>
                  <a:pt x="3846876" y="3975903"/>
                </a:lnTo>
                <a:cubicBezTo>
                  <a:pt x="3488025" y="3916971"/>
                  <a:pt x="3206986" y="3638399"/>
                  <a:pt x="3156710" y="3288305"/>
                </a:cubicBezTo>
                <a:cubicBezTo>
                  <a:pt x="3156543" y="3288253"/>
                  <a:pt x="3156374" y="3288248"/>
                  <a:pt x="3156205" y="3288243"/>
                </a:cubicBezTo>
                <a:lnTo>
                  <a:pt x="3155667" y="3281619"/>
                </a:lnTo>
                <a:cubicBezTo>
                  <a:pt x="3150608" y="3251607"/>
                  <a:pt x="3148157" y="3220958"/>
                  <a:pt x="3148199" y="3189869"/>
                </a:cubicBezTo>
                <a:cubicBezTo>
                  <a:pt x="3146887" y="3184286"/>
                  <a:pt x="3146829" y="3178663"/>
                  <a:pt x="3146829" y="3173027"/>
                </a:cubicBezTo>
                <a:lnTo>
                  <a:pt x="3147423" y="3161677"/>
                </a:lnTo>
                <a:lnTo>
                  <a:pt x="3147921" y="3161709"/>
                </a:lnTo>
                <a:close/>
                <a:moveTo>
                  <a:pt x="3134159" y="3161219"/>
                </a:moveTo>
                <a:lnTo>
                  <a:pt x="3134185" y="3161709"/>
                </a:lnTo>
                <a:lnTo>
                  <a:pt x="3134683" y="3161677"/>
                </a:lnTo>
                <a:lnTo>
                  <a:pt x="3135277" y="3173027"/>
                </a:lnTo>
                <a:cubicBezTo>
                  <a:pt x="3135277" y="3178663"/>
                  <a:pt x="3135218" y="3184286"/>
                  <a:pt x="3133906" y="3189869"/>
                </a:cubicBezTo>
                <a:cubicBezTo>
                  <a:pt x="3133948" y="3220958"/>
                  <a:pt x="3131498" y="3251607"/>
                  <a:pt x="3126439" y="3281619"/>
                </a:cubicBezTo>
                <a:lnTo>
                  <a:pt x="3125901" y="3288243"/>
                </a:lnTo>
                <a:cubicBezTo>
                  <a:pt x="3125731" y="3288248"/>
                  <a:pt x="3125563" y="3288253"/>
                  <a:pt x="3125395" y="3288305"/>
                </a:cubicBezTo>
                <a:cubicBezTo>
                  <a:pt x="3075120" y="3638399"/>
                  <a:pt x="2794081" y="3916971"/>
                  <a:pt x="2435230" y="3975903"/>
                </a:cubicBezTo>
                <a:lnTo>
                  <a:pt x="2435113" y="3977042"/>
                </a:lnTo>
                <a:cubicBezTo>
                  <a:pt x="2429803" y="3978045"/>
                  <a:pt x="2424474" y="3978986"/>
                  <a:pt x="2418897" y="3978570"/>
                </a:cubicBezTo>
                <a:cubicBezTo>
                  <a:pt x="2387725" y="3984080"/>
                  <a:pt x="2355845" y="3987038"/>
                  <a:pt x="2323470" y="3987561"/>
                </a:cubicBezTo>
                <a:lnTo>
                  <a:pt x="2306352" y="3989174"/>
                </a:lnTo>
                <a:lnTo>
                  <a:pt x="2306326" y="3988683"/>
                </a:lnTo>
                <a:lnTo>
                  <a:pt x="2305827" y="3988716"/>
                </a:lnTo>
                <a:cubicBezTo>
                  <a:pt x="2305261" y="3984944"/>
                  <a:pt x="2305234" y="3981158"/>
                  <a:pt x="2305234" y="3977366"/>
                </a:cubicBezTo>
                <a:cubicBezTo>
                  <a:pt x="2305234" y="3971728"/>
                  <a:pt x="2305292" y="3966104"/>
                  <a:pt x="2306604" y="3960518"/>
                </a:cubicBezTo>
                <a:cubicBezTo>
                  <a:pt x="2306562" y="3929436"/>
                  <a:pt x="2309012" y="3898794"/>
                  <a:pt x="2314068" y="3868787"/>
                </a:cubicBezTo>
                <a:lnTo>
                  <a:pt x="2314609" y="3862150"/>
                </a:lnTo>
                <a:cubicBezTo>
                  <a:pt x="2314777" y="3862145"/>
                  <a:pt x="2314947" y="3862140"/>
                  <a:pt x="2315114" y="3862087"/>
                </a:cubicBezTo>
                <a:cubicBezTo>
                  <a:pt x="2365391" y="3511992"/>
                  <a:pt x="2646430" y="3233421"/>
                  <a:pt x="3005280" y="3174489"/>
                </a:cubicBezTo>
                <a:lnTo>
                  <a:pt x="3005397" y="3173350"/>
                </a:lnTo>
                <a:cubicBezTo>
                  <a:pt x="3010706" y="3172348"/>
                  <a:pt x="3016034" y="3171407"/>
                  <a:pt x="3021610" y="3171823"/>
                </a:cubicBezTo>
                <a:cubicBezTo>
                  <a:pt x="3052793" y="3166310"/>
                  <a:pt x="3084686" y="3163352"/>
                  <a:pt x="3117071" y="3162829"/>
                </a:cubicBezTo>
                <a:close/>
                <a:moveTo>
                  <a:pt x="1455796" y="3161219"/>
                </a:moveTo>
                <a:lnTo>
                  <a:pt x="1472883" y="3162829"/>
                </a:lnTo>
                <a:cubicBezTo>
                  <a:pt x="1505269" y="3163352"/>
                  <a:pt x="1537161" y="3166310"/>
                  <a:pt x="1568345" y="3171823"/>
                </a:cubicBezTo>
                <a:cubicBezTo>
                  <a:pt x="1573921" y="3171407"/>
                  <a:pt x="1579249" y="3172348"/>
                  <a:pt x="1584557" y="3173350"/>
                </a:cubicBezTo>
                <a:lnTo>
                  <a:pt x="1584675" y="3174489"/>
                </a:lnTo>
                <a:cubicBezTo>
                  <a:pt x="1943525" y="3233421"/>
                  <a:pt x="2224564" y="3511992"/>
                  <a:pt x="2274840" y="3862087"/>
                </a:cubicBezTo>
                <a:cubicBezTo>
                  <a:pt x="2275008" y="3862140"/>
                  <a:pt x="2275177" y="3862145"/>
                  <a:pt x="2275346" y="3862150"/>
                </a:cubicBezTo>
                <a:lnTo>
                  <a:pt x="2275886" y="3868787"/>
                </a:lnTo>
                <a:cubicBezTo>
                  <a:pt x="2280943" y="3898794"/>
                  <a:pt x="2283392" y="3929436"/>
                  <a:pt x="2283350" y="3960518"/>
                </a:cubicBezTo>
                <a:cubicBezTo>
                  <a:pt x="2284662" y="3966104"/>
                  <a:pt x="2284721" y="3971728"/>
                  <a:pt x="2284721" y="3977366"/>
                </a:cubicBezTo>
                <a:cubicBezTo>
                  <a:pt x="2284721" y="3981158"/>
                  <a:pt x="2284694" y="3984944"/>
                  <a:pt x="2284128" y="3988716"/>
                </a:cubicBezTo>
                <a:lnTo>
                  <a:pt x="2283629" y="3988683"/>
                </a:lnTo>
                <a:lnTo>
                  <a:pt x="2283603" y="3989174"/>
                </a:lnTo>
                <a:lnTo>
                  <a:pt x="2266484" y="3987561"/>
                </a:lnTo>
                <a:cubicBezTo>
                  <a:pt x="2234110" y="3987038"/>
                  <a:pt x="2202230" y="3984080"/>
                  <a:pt x="2171058" y="3978570"/>
                </a:cubicBezTo>
                <a:cubicBezTo>
                  <a:pt x="2165481" y="3978986"/>
                  <a:pt x="2160152" y="3978045"/>
                  <a:pt x="2154841" y="3977042"/>
                </a:cubicBezTo>
                <a:lnTo>
                  <a:pt x="2154725" y="3975903"/>
                </a:lnTo>
                <a:cubicBezTo>
                  <a:pt x="1795874" y="3916971"/>
                  <a:pt x="1514835" y="3638399"/>
                  <a:pt x="1464559" y="3288305"/>
                </a:cubicBezTo>
                <a:cubicBezTo>
                  <a:pt x="1464392" y="3288253"/>
                  <a:pt x="1464223" y="3288248"/>
                  <a:pt x="1464054" y="3288243"/>
                </a:cubicBezTo>
                <a:lnTo>
                  <a:pt x="1463515" y="3281619"/>
                </a:lnTo>
                <a:cubicBezTo>
                  <a:pt x="1458457" y="3251607"/>
                  <a:pt x="1456006" y="3220958"/>
                  <a:pt x="1456048" y="3189869"/>
                </a:cubicBezTo>
                <a:cubicBezTo>
                  <a:pt x="1454736" y="3184286"/>
                  <a:pt x="1454678" y="3178663"/>
                  <a:pt x="1454678" y="3173027"/>
                </a:cubicBezTo>
                <a:lnTo>
                  <a:pt x="1455272" y="3161677"/>
                </a:lnTo>
                <a:lnTo>
                  <a:pt x="1455770" y="3161709"/>
                </a:lnTo>
                <a:close/>
                <a:moveTo>
                  <a:pt x="1442008" y="3161219"/>
                </a:moveTo>
                <a:lnTo>
                  <a:pt x="1442034" y="3161709"/>
                </a:lnTo>
                <a:lnTo>
                  <a:pt x="1442532" y="3161677"/>
                </a:lnTo>
                <a:lnTo>
                  <a:pt x="1443126" y="3173027"/>
                </a:lnTo>
                <a:cubicBezTo>
                  <a:pt x="1443126" y="3178663"/>
                  <a:pt x="1443067" y="3184286"/>
                  <a:pt x="1441755" y="3189869"/>
                </a:cubicBezTo>
                <a:cubicBezTo>
                  <a:pt x="1441797" y="3220958"/>
                  <a:pt x="1439347" y="3251607"/>
                  <a:pt x="1434288" y="3281619"/>
                </a:cubicBezTo>
                <a:lnTo>
                  <a:pt x="1433750" y="3288243"/>
                </a:lnTo>
                <a:cubicBezTo>
                  <a:pt x="1433580" y="3288248"/>
                  <a:pt x="1433412" y="3288253"/>
                  <a:pt x="1433244" y="3288305"/>
                </a:cubicBezTo>
                <a:cubicBezTo>
                  <a:pt x="1382969" y="3638399"/>
                  <a:pt x="1101930" y="3916971"/>
                  <a:pt x="743079" y="3975903"/>
                </a:cubicBezTo>
                <a:lnTo>
                  <a:pt x="742962" y="3977042"/>
                </a:lnTo>
                <a:cubicBezTo>
                  <a:pt x="737652" y="3978045"/>
                  <a:pt x="732323" y="3978986"/>
                  <a:pt x="726746" y="3978570"/>
                </a:cubicBezTo>
                <a:cubicBezTo>
                  <a:pt x="695574" y="3984080"/>
                  <a:pt x="663693" y="3987038"/>
                  <a:pt x="631319" y="3987561"/>
                </a:cubicBezTo>
                <a:lnTo>
                  <a:pt x="614201" y="3989174"/>
                </a:lnTo>
                <a:lnTo>
                  <a:pt x="614175" y="3988683"/>
                </a:lnTo>
                <a:lnTo>
                  <a:pt x="613676" y="3988716"/>
                </a:lnTo>
                <a:cubicBezTo>
                  <a:pt x="613110" y="3984944"/>
                  <a:pt x="613083" y="3981158"/>
                  <a:pt x="613083" y="3977366"/>
                </a:cubicBezTo>
                <a:cubicBezTo>
                  <a:pt x="613083" y="3971728"/>
                  <a:pt x="613141" y="3966104"/>
                  <a:pt x="614453" y="3960518"/>
                </a:cubicBezTo>
                <a:cubicBezTo>
                  <a:pt x="614411" y="3929436"/>
                  <a:pt x="616861" y="3898794"/>
                  <a:pt x="621917" y="3868787"/>
                </a:cubicBezTo>
                <a:lnTo>
                  <a:pt x="622458" y="3862150"/>
                </a:lnTo>
                <a:cubicBezTo>
                  <a:pt x="622626" y="3862145"/>
                  <a:pt x="622796" y="3862140"/>
                  <a:pt x="622963" y="3862087"/>
                </a:cubicBezTo>
                <a:cubicBezTo>
                  <a:pt x="673240" y="3511992"/>
                  <a:pt x="954279" y="3233421"/>
                  <a:pt x="1313129" y="3174489"/>
                </a:cubicBezTo>
                <a:lnTo>
                  <a:pt x="1313246" y="3173350"/>
                </a:lnTo>
                <a:cubicBezTo>
                  <a:pt x="1318555" y="3172348"/>
                  <a:pt x="1323883" y="3171407"/>
                  <a:pt x="1329459" y="3171823"/>
                </a:cubicBezTo>
                <a:cubicBezTo>
                  <a:pt x="1360642" y="3166310"/>
                  <a:pt x="1392535" y="3163352"/>
                  <a:pt x="1424920" y="3162829"/>
                </a:cubicBezTo>
                <a:close/>
                <a:moveTo>
                  <a:pt x="10909360" y="2447425"/>
                </a:moveTo>
                <a:cubicBezTo>
                  <a:pt x="10962636" y="2718331"/>
                  <a:pt x="11177479" y="2933128"/>
                  <a:pt x="11452669" y="2992271"/>
                </a:cubicBezTo>
                <a:cubicBezTo>
                  <a:pt x="11399394" y="2721365"/>
                  <a:pt x="11184550" y="2506568"/>
                  <a:pt x="10909360" y="2447425"/>
                </a:cubicBezTo>
                <a:close/>
                <a:moveTo>
                  <a:pt x="10602109" y="2447425"/>
                </a:moveTo>
                <a:cubicBezTo>
                  <a:pt x="10326919" y="2506568"/>
                  <a:pt x="10112075" y="2721365"/>
                  <a:pt x="10058800" y="2992271"/>
                </a:cubicBezTo>
                <a:cubicBezTo>
                  <a:pt x="10333990" y="2933128"/>
                  <a:pt x="10548833" y="2718331"/>
                  <a:pt x="10602109" y="2447425"/>
                </a:cubicBezTo>
                <a:close/>
                <a:moveTo>
                  <a:pt x="9217207" y="2447425"/>
                </a:moveTo>
                <a:cubicBezTo>
                  <a:pt x="9270483" y="2718331"/>
                  <a:pt x="9485326" y="2933128"/>
                  <a:pt x="9760516" y="2992271"/>
                </a:cubicBezTo>
                <a:cubicBezTo>
                  <a:pt x="9707241" y="2721365"/>
                  <a:pt x="9492397" y="2506568"/>
                  <a:pt x="9217207" y="2447425"/>
                </a:cubicBezTo>
                <a:close/>
                <a:moveTo>
                  <a:pt x="8909958" y="2447425"/>
                </a:moveTo>
                <a:cubicBezTo>
                  <a:pt x="8634768" y="2506568"/>
                  <a:pt x="8419924" y="2721365"/>
                  <a:pt x="8366649" y="2992271"/>
                </a:cubicBezTo>
                <a:cubicBezTo>
                  <a:pt x="8641839" y="2933128"/>
                  <a:pt x="8856682" y="2718331"/>
                  <a:pt x="8909958" y="2447425"/>
                </a:cubicBezTo>
                <a:close/>
                <a:moveTo>
                  <a:pt x="7525056" y="2447425"/>
                </a:moveTo>
                <a:cubicBezTo>
                  <a:pt x="7578332" y="2718331"/>
                  <a:pt x="7793175" y="2933128"/>
                  <a:pt x="8068365" y="2992271"/>
                </a:cubicBezTo>
                <a:cubicBezTo>
                  <a:pt x="8015090" y="2721365"/>
                  <a:pt x="7800246" y="2506568"/>
                  <a:pt x="7525056" y="2447425"/>
                </a:cubicBezTo>
                <a:close/>
                <a:moveTo>
                  <a:pt x="7217807" y="2447425"/>
                </a:moveTo>
                <a:cubicBezTo>
                  <a:pt x="6942617" y="2506568"/>
                  <a:pt x="6727773" y="2721365"/>
                  <a:pt x="6674498" y="2992271"/>
                </a:cubicBezTo>
                <a:cubicBezTo>
                  <a:pt x="6949688" y="2933128"/>
                  <a:pt x="7164531" y="2718331"/>
                  <a:pt x="7217807" y="2447425"/>
                </a:cubicBezTo>
                <a:close/>
                <a:moveTo>
                  <a:pt x="5832905" y="2447425"/>
                </a:moveTo>
                <a:cubicBezTo>
                  <a:pt x="5886181" y="2718331"/>
                  <a:pt x="6101024" y="2933128"/>
                  <a:pt x="6376214" y="2992271"/>
                </a:cubicBezTo>
                <a:cubicBezTo>
                  <a:pt x="6322939" y="2721365"/>
                  <a:pt x="6108095" y="2506568"/>
                  <a:pt x="5832905" y="2447425"/>
                </a:cubicBezTo>
                <a:close/>
                <a:moveTo>
                  <a:pt x="5525656" y="2447425"/>
                </a:moveTo>
                <a:cubicBezTo>
                  <a:pt x="5250466" y="2506568"/>
                  <a:pt x="5035622" y="2721365"/>
                  <a:pt x="4982347" y="2992271"/>
                </a:cubicBezTo>
                <a:cubicBezTo>
                  <a:pt x="5257537" y="2933128"/>
                  <a:pt x="5472380" y="2718331"/>
                  <a:pt x="5525656" y="2447425"/>
                </a:cubicBezTo>
                <a:close/>
                <a:moveTo>
                  <a:pt x="4140754" y="2447425"/>
                </a:moveTo>
                <a:cubicBezTo>
                  <a:pt x="4194030" y="2718331"/>
                  <a:pt x="4408873" y="2933128"/>
                  <a:pt x="4684063" y="2992271"/>
                </a:cubicBezTo>
                <a:cubicBezTo>
                  <a:pt x="4630788" y="2721365"/>
                  <a:pt x="4415944" y="2506568"/>
                  <a:pt x="4140754" y="2447425"/>
                </a:cubicBezTo>
                <a:close/>
                <a:moveTo>
                  <a:pt x="3833505" y="2447425"/>
                </a:moveTo>
                <a:cubicBezTo>
                  <a:pt x="3558315" y="2506568"/>
                  <a:pt x="3343471" y="2721365"/>
                  <a:pt x="3290196" y="2992271"/>
                </a:cubicBezTo>
                <a:cubicBezTo>
                  <a:pt x="3565386" y="2933128"/>
                  <a:pt x="3780229" y="2718331"/>
                  <a:pt x="3833505" y="2447425"/>
                </a:cubicBezTo>
                <a:close/>
                <a:moveTo>
                  <a:pt x="2448603" y="2447425"/>
                </a:moveTo>
                <a:cubicBezTo>
                  <a:pt x="2501879" y="2718331"/>
                  <a:pt x="2716722" y="2933128"/>
                  <a:pt x="2991912" y="2992271"/>
                </a:cubicBezTo>
                <a:cubicBezTo>
                  <a:pt x="2938637" y="2721365"/>
                  <a:pt x="2723793" y="2506568"/>
                  <a:pt x="2448603" y="2447425"/>
                </a:cubicBezTo>
                <a:close/>
                <a:moveTo>
                  <a:pt x="2141354" y="2447425"/>
                </a:moveTo>
                <a:cubicBezTo>
                  <a:pt x="1866164" y="2506568"/>
                  <a:pt x="1651320" y="2721365"/>
                  <a:pt x="1598045" y="2992271"/>
                </a:cubicBezTo>
                <a:cubicBezTo>
                  <a:pt x="1873235" y="2933128"/>
                  <a:pt x="2088078" y="2718331"/>
                  <a:pt x="2141354" y="2447425"/>
                </a:cubicBezTo>
                <a:close/>
                <a:moveTo>
                  <a:pt x="756452" y="2447425"/>
                </a:moveTo>
                <a:cubicBezTo>
                  <a:pt x="809728" y="2718331"/>
                  <a:pt x="1024571" y="2933128"/>
                  <a:pt x="1299761" y="2992271"/>
                </a:cubicBezTo>
                <a:cubicBezTo>
                  <a:pt x="1246486" y="2721365"/>
                  <a:pt x="1031642" y="2506568"/>
                  <a:pt x="756452" y="2447425"/>
                </a:cubicBezTo>
                <a:close/>
                <a:moveTo>
                  <a:pt x="12192000" y="2344615"/>
                </a:moveTo>
                <a:lnTo>
                  <a:pt x="12192000" y="2477663"/>
                </a:lnTo>
                <a:cubicBezTo>
                  <a:pt x="11966807" y="2562375"/>
                  <a:pt x="11797421" y="2755980"/>
                  <a:pt x="11750953" y="2992271"/>
                </a:cubicBezTo>
                <a:cubicBezTo>
                  <a:pt x="11935988" y="2952504"/>
                  <a:pt x="12093739" y="2842365"/>
                  <a:pt x="12192000" y="2691161"/>
                </a:cubicBezTo>
                <a:lnTo>
                  <a:pt x="12192000" y="2892735"/>
                </a:lnTo>
                <a:cubicBezTo>
                  <a:pt x="12071770" y="3011736"/>
                  <a:pt x="11914089" y="3094511"/>
                  <a:pt x="11737582" y="3123727"/>
                </a:cubicBezTo>
                <a:lnTo>
                  <a:pt x="11737466" y="3124875"/>
                </a:lnTo>
                <a:cubicBezTo>
                  <a:pt x="11732155" y="3125886"/>
                  <a:pt x="11726826" y="3126834"/>
                  <a:pt x="11721249" y="3126415"/>
                </a:cubicBezTo>
                <a:cubicBezTo>
                  <a:pt x="11690077" y="3131969"/>
                  <a:pt x="11658197" y="3134950"/>
                  <a:pt x="11625822" y="3135477"/>
                </a:cubicBezTo>
                <a:lnTo>
                  <a:pt x="11608704" y="3137103"/>
                </a:lnTo>
                <a:lnTo>
                  <a:pt x="11608678" y="3136608"/>
                </a:lnTo>
                <a:lnTo>
                  <a:pt x="11608179" y="3136641"/>
                </a:lnTo>
                <a:cubicBezTo>
                  <a:pt x="11607613" y="3132839"/>
                  <a:pt x="11607586" y="3129023"/>
                  <a:pt x="11607586" y="3125201"/>
                </a:cubicBezTo>
                <a:cubicBezTo>
                  <a:pt x="11607586" y="3119519"/>
                  <a:pt x="11607645" y="3113850"/>
                  <a:pt x="11608957" y="3108220"/>
                </a:cubicBezTo>
                <a:cubicBezTo>
                  <a:pt x="11608914" y="3076892"/>
                  <a:pt x="11611364" y="3046007"/>
                  <a:pt x="11616421" y="3015763"/>
                </a:cubicBezTo>
                <a:lnTo>
                  <a:pt x="11616961" y="3009073"/>
                </a:lnTo>
                <a:cubicBezTo>
                  <a:pt x="11617130" y="3009068"/>
                  <a:pt x="11617299" y="3009063"/>
                  <a:pt x="11617466" y="3009010"/>
                </a:cubicBezTo>
                <a:cubicBezTo>
                  <a:pt x="11662185" y="2695154"/>
                  <a:pt x="11889463" y="2438329"/>
                  <a:pt x="12192000" y="2344615"/>
                </a:cubicBezTo>
                <a:close/>
                <a:moveTo>
                  <a:pt x="10767111" y="2302594"/>
                </a:moveTo>
                <a:lnTo>
                  <a:pt x="10784198" y="2304217"/>
                </a:lnTo>
                <a:cubicBezTo>
                  <a:pt x="10816584" y="2304744"/>
                  <a:pt x="10848477" y="2307725"/>
                  <a:pt x="10879660" y="2313282"/>
                </a:cubicBezTo>
                <a:cubicBezTo>
                  <a:pt x="10885236" y="2312863"/>
                  <a:pt x="10890564" y="2313811"/>
                  <a:pt x="10895873" y="2314821"/>
                </a:cubicBezTo>
                <a:lnTo>
                  <a:pt x="10895990" y="2315969"/>
                </a:lnTo>
                <a:cubicBezTo>
                  <a:pt x="11254840" y="2375367"/>
                  <a:pt x="11535879" y="2656144"/>
                  <a:pt x="11586156" y="3009010"/>
                </a:cubicBezTo>
                <a:cubicBezTo>
                  <a:pt x="11586323" y="3009063"/>
                  <a:pt x="11586492" y="3009068"/>
                  <a:pt x="11586661" y="3009073"/>
                </a:cubicBezTo>
                <a:lnTo>
                  <a:pt x="11587201" y="3015763"/>
                </a:lnTo>
                <a:cubicBezTo>
                  <a:pt x="11592258" y="3046007"/>
                  <a:pt x="11594708" y="3076892"/>
                  <a:pt x="11594665" y="3108220"/>
                </a:cubicBezTo>
                <a:cubicBezTo>
                  <a:pt x="11595977" y="3113850"/>
                  <a:pt x="11596036" y="3119519"/>
                  <a:pt x="11596036" y="3125201"/>
                </a:cubicBezTo>
                <a:cubicBezTo>
                  <a:pt x="11596036" y="3129023"/>
                  <a:pt x="11596009" y="3132839"/>
                  <a:pt x="11595443" y="3136641"/>
                </a:cubicBezTo>
                <a:lnTo>
                  <a:pt x="11594944" y="3136608"/>
                </a:lnTo>
                <a:lnTo>
                  <a:pt x="11594918" y="3137103"/>
                </a:lnTo>
                <a:lnTo>
                  <a:pt x="11577800" y="3135477"/>
                </a:lnTo>
                <a:cubicBezTo>
                  <a:pt x="11545425" y="3134950"/>
                  <a:pt x="11513545" y="3131969"/>
                  <a:pt x="11482373" y="3126415"/>
                </a:cubicBezTo>
                <a:cubicBezTo>
                  <a:pt x="11476796" y="3126834"/>
                  <a:pt x="11471467" y="3125886"/>
                  <a:pt x="11466156" y="3124875"/>
                </a:cubicBezTo>
                <a:lnTo>
                  <a:pt x="11466040" y="3123727"/>
                </a:lnTo>
                <a:cubicBezTo>
                  <a:pt x="11107189" y="3064328"/>
                  <a:pt x="10826150" y="2783551"/>
                  <a:pt x="10775875" y="2430686"/>
                </a:cubicBezTo>
                <a:cubicBezTo>
                  <a:pt x="10775707" y="2430633"/>
                  <a:pt x="10775539" y="2430628"/>
                  <a:pt x="10775369" y="2430623"/>
                </a:cubicBezTo>
                <a:lnTo>
                  <a:pt x="10774831" y="2423947"/>
                </a:lnTo>
                <a:cubicBezTo>
                  <a:pt x="10769772" y="2393697"/>
                  <a:pt x="10767321" y="2362806"/>
                  <a:pt x="10767364" y="2331471"/>
                </a:cubicBezTo>
                <a:cubicBezTo>
                  <a:pt x="10766052" y="2325843"/>
                  <a:pt x="10765993" y="2320176"/>
                  <a:pt x="10765993" y="2314495"/>
                </a:cubicBezTo>
                <a:lnTo>
                  <a:pt x="10766587" y="2303055"/>
                </a:lnTo>
                <a:lnTo>
                  <a:pt x="10767085" y="2303088"/>
                </a:lnTo>
                <a:close/>
                <a:moveTo>
                  <a:pt x="10744358" y="2302594"/>
                </a:moveTo>
                <a:lnTo>
                  <a:pt x="10744384" y="2303088"/>
                </a:lnTo>
                <a:lnTo>
                  <a:pt x="10744882" y="2303055"/>
                </a:lnTo>
                <a:lnTo>
                  <a:pt x="10745476" y="2314495"/>
                </a:lnTo>
                <a:cubicBezTo>
                  <a:pt x="10745476" y="2320176"/>
                  <a:pt x="10745417" y="2325843"/>
                  <a:pt x="10744105" y="2331471"/>
                </a:cubicBezTo>
                <a:cubicBezTo>
                  <a:pt x="10744148" y="2362806"/>
                  <a:pt x="10741697" y="2393697"/>
                  <a:pt x="10736638" y="2423947"/>
                </a:cubicBezTo>
                <a:lnTo>
                  <a:pt x="10736100" y="2430623"/>
                </a:lnTo>
                <a:cubicBezTo>
                  <a:pt x="10735930" y="2430628"/>
                  <a:pt x="10735762" y="2430633"/>
                  <a:pt x="10735594" y="2430686"/>
                </a:cubicBezTo>
                <a:cubicBezTo>
                  <a:pt x="10685319" y="2783551"/>
                  <a:pt x="10404280" y="3064328"/>
                  <a:pt x="10045429" y="3123727"/>
                </a:cubicBezTo>
                <a:lnTo>
                  <a:pt x="10045313" y="3124875"/>
                </a:lnTo>
                <a:cubicBezTo>
                  <a:pt x="10040002" y="3125886"/>
                  <a:pt x="10034673" y="3126834"/>
                  <a:pt x="10029096" y="3126415"/>
                </a:cubicBezTo>
                <a:cubicBezTo>
                  <a:pt x="9997924" y="3131969"/>
                  <a:pt x="9966044" y="3134950"/>
                  <a:pt x="9933669" y="3135477"/>
                </a:cubicBezTo>
                <a:lnTo>
                  <a:pt x="9916551" y="3137103"/>
                </a:lnTo>
                <a:lnTo>
                  <a:pt x="9916525" y="3136608"/>
                </a:lnTo>
                <a:lnTo>
                  <a:pt x="9916026" y="3136641"/>
                </a:lnTo>
                <a:cubicBezTo>
                  <a:pt x="9915460" y="3132839"/>
                  <a:pt x="9915433" y="3129023"/>
                  <a:pt x="9915433" y="3125201"/>
                </a:cubicBezTo>
                <a:cubicBezTo>
                  <a:pt x="9915433" y="3119519"/>
                  <a:pt x="9915492" y="3113850"/>
                  <a:pt x="9916804" y="3108220"/>
                </a:cubicBezTo>
                <a:cubicBezTo>
                  <a:pt x="9916761" y="3076892"/>
                  <a:pt x="9919211" y="3046007"/>
                  <a:pt x="9924268" y="3015763"/>
                </a:cubicBezTo>
                <a:lnTo>
                  <a:pt x="9924808" y="3009073"/>
                </a:lnTo>
                <a:cubicBezTo>
                  <a:pt x="9924977" y="3009068"/>
                  <a:pt x="9925146" y="3009063"/>
                  <a:pt x="9925314" y="3009010"/>
                </a:cubicBezTo>
                <a:cubicBezTo>
                  <a:pt x="9975590" y="2656144"/>
                  <a:pt x="10256629" y="2375367"/>
                  <a:pt x="10615479" y="2315969"/>
                </a:cubicBezTo>
                <a:lnTo>
                  <a:pt x="10615596" y="2314821"/>
                </a:lnTo>
                <a:cubicBezTo>
                  <a:pt x="10620905" y="2313811"/>
                  <a:pt x="10626233" y="2312863"/>
                  <a:pt x="10631809" y="2313282"/>
                </a:cubicBezTo>
                <a:cubicBezTo>
                  <a:pt x="10662992" y="2307725"/>
                  <a:pt x="10694885" y="2304744"/>
                  <a:pt x="10727271" y="2304217"/>
                </a:cubicBezTo>
                <a:close/>
                <a:moveTo>
                  <a:pt x="9074958" y="2302594"/>
                </a:moveTo>
                <a:lnTo>
                  <a:pt x="9092045" y="2304217"/>
                </a:lnTo>
                <a:cubicBezTo>
                  <a:pt x="9124431" y="2304744"/>
                  <a:pt x="9156324" y="2307725"/>
                  <a:pt x="9187507" y="2313282"/>
                </a:cubicBezTo>
                <a:cubicBezTo>
                  <a:pt x="9193083" y="2312863"/>
                  <a:pt x="9198411" y="2313811"/>
                  <a:pt x="9203720" y="2314821"/>
                </a:cubicBezTo>
                <a:lnTo>
                  <a:pt x="9203837" y="2315969"/>
                </a:lnTo>
                <a:cubicBezTo>
                  <a:pt x="9562687" y="2375367"/>
                  <a:pt x="9843726" y="2656144"/>
                  <a:pt x="9894002" y="3009010"/>
                </a:cubicBezTo>
                <a:cubicBezTo>
                  <a:pt x="9894170" y="3009063"/>
                  <a:pt x="9894339" y="3009068"/>
                  <a:pt x="9894508" y="3009073"/>
                </a:cubicBezTo>
                <a:lnTo>
                  <a:pt x="9895048" y="3015763"/>
                </a:lnTo>
                <a:cubicBezTo>
                  <a:pt x="9900105" y="3046007"/>
                  <a:pt x="9902555" y="3076892"/>
                  <a:pt x="9902512" y="3108220"/>
                </a:cubicBezTo>
                <a:cubicBezTo>
                  <a:pt x="9903824" y="3113850"/>
                  <a:pt x="9903883" y="3119519"/>
                  <a:pt x="9903883" y="3125201"/>
                </a:cubicBezTo>
                <a:cubicBezTo>
                  <a:pt x="9903883" y="3129023"/>
                  <a:pt x="9903856" y="3132839"/>
                  <a:pt x="9903290" y="3136641"/>
                </a:cubicBezTo>
                <a:lnTo>
                  <a:pt x="9902791" y="3136608"/>
                </a:lnTo>
                <a:lnTo>
                  <a:pt x="9902765" y="3137103"/>
                </a:lnTo>
                <a:lnTo>
                  <a:pt x="9885647" y="3135477"/>
                </a:lnTo>
                <a:cubicBezTo>
                  <a:pt x="9853272" y="3134950"/>
                  <a:pt x="9821392" y="3131969"/>
                  <a:pt x="9790220" y="3126415"/>
                </a:cubicBezTo>
                <a:cubicBezTo>
                  <a:pt x="9784643" y="3126834"/>
                  <a:pt x="9779314" y="3125886"/>
                  <a:pt x="9774003" y="3124875"/>
                </a:cubicBezTo>
                <a:lnTo>
                  <a:pt x="9773887" y="3123727"/>
                </a:lnTo>
                <a:cubicBezTo>
                  <a:pt x="9415036" y="3064328"/>
                  <a:pt x="9133997" y="2783551"/>
                  <a:pt x="9083722" y="2430686"/>
                </a:cubicBezTo>
                <a:cubicBezTo>
                  <a:pt x="9083554" y="2430633"/>
                  <a:pt x="9083386" y="2430628"/>
                  <a:pt x="9083216" y="2430623"/>
                </a:cubicBezTo>
                <a:lnTo>
                  <a:pt x="9082678" y="2423947"/>
                </a:lnTo>
                <a:cubicBezTo>
                  <a:pt x="9077619" y="2393697"/>
                  <a:pt x="9075168" y="2362806"/>
                  <a:pt x="9075211" y="2331471"/>
                </a:cubicBezTo>
                <a:cubicBezTo>
                  <a:pt x="9073899" y="2325843"/>
                  <a:pt x="9073840" y="2320176"/>
                  <a:pt x="9073840" y="2314495"/>
                </a:cubicBezTo>
                <a:lnTo>
                  <a:pt x="9074434" y="2303055"/>
                </a:lnTo>
                <a:lnTo>
                  <a:pt x="9074932" y="2303088"/>
                </a:lnTo>
                <a:close/>
                <a:moveTo>
                  <a:pt x="9052207" y="2302594"/>
                </a:moveTo>
                <a:lnTo>
                  <a:pt x="9052233" y="2303088"/>
                </a:lnTo>
                <a:lnTo>
                  <a:pt x="9052731" y="2303055"/>
                </a:lnTo>
                <a:lnTo>
                  <a:pt x="9053325" y="2314495"/>
                </a:lnTo>
                <a:cubicBezTo>
                  <a:pt x="9053325" y="2320176"/>
                  <a:pt x="9053266" y="2325843"/>
                  <a:pt x="9051954" y="2331471"/>
                </a:cubicBezTo>
                <a:cubicBezTo>
                  <a:pt x="9051997" y="2362806"/>
                  <a:pt x="9049546" y="2393697"/>
                  <a:pt x="9044487" y="2423947"/>
                </a:cubicBezTo>
                <a:lnTo>
                  <a:pt x="9043949" y="2430623"/>
                </a:lnTo>
                <a:cubicBezTo>
                  <a:pt x="9043779" y="2430628"/>
                  <a:pt x="9043611" y="2430633"/>
                  <a:pt x="9043443" y="2430686"/>
                </a:cubicBezTo>
                <a:cubicBezTo>
                  <a:pt x="8993168" y="2783551"/>
                  <a:pt x="8712129" y="3064328"/>
                  <a:pt x="8353278" y="3123727"/>
                </a:cubicBezTo>
                <a:lnTo>
                  <a:pt x="8353162" y="3124875"/>
                </a:lnTo>
                <a:cubicBezTo>
                  <a:pt x="8347851" y="3125886"/>
                  <a:pt x="8342522" y="3126834"/>
                  <a:pt x="8336945" y="3126415"/>
                </a:cubicBezTo>
                <a:cubicBezTo>
                  <a:pt x="8305773" y="3131969"/>
                  <a:pt x="8273893" y="3134950"/>
                  <a:pt x="8241519" y="3135477"/>
                </a:cubicBezTo>
                <a:lnTo>
                  <a:pt x="8224400" y="3137103"/>
                </a:lnTo>
                <a:lnTo>
                  <a:pt x="8224374" y="3136608"/>
                </a:lnTo>
                <a:lnTo>
                  <a:pt x="8223875" y="3136641"/>
                </a:lnTo>
                <a:cubicBezTo>
                  <a:pt x="8223309" y="3132839"/>
                  <a:pt x="8223282" y="3129023"/>
                  <a:pt x="8223282" y="3125201"/>
                </a:cubicBezTo>
                <a:cubicBezTo>
                  <a:pt x="8223282" y="3119519"/>
                  <a:pt x="8223341" y="3113850"/>
                  <a:pt x="8224653" y="3108220"/>
                </a:cubicBezTo>
                <a:cubicBezTo>
                  <a:pt x="8224611" y="3076892"/>
                  <a:pt x="8227060" y="3046007"/>
                  <a:pt x="8232117" y="3015763"/>
                </a:cubicBezTo>
                <a:lnTo>
                  <a:pt x="8232657" y="3009073"/>
                </a:lnTo>
                <a:cubicBezTo>
                  <a:pt x="8232826" y="3009068"/>
                  <a:pt x="8232995" y="3009063"/>
                  <a:pt x="8233163" y="3009010"/>
                </a:cubicBezTo>
                <a:cubicBezTo>
                  <a:pt x="8283439" y="2656144"/>
                  <a:pt x="8564478" y="2375367"/>
                  <a:pt x="8923328" y="2315969"/>
                </a:cubicBezTo>
                <a:lnTo>
                  <a:pt x="8923445" y="2314821"/>
                </a:lnTo>
                <a:cubicBezTo>
                  <a:pt x="8928754" y="2313811"/>
                  <a:pt x="8934082" y="2312863"/>
                  <a:pt x="8939658" y="2313282"/>
                </a:cubicBezTo>
                <a:cubicBezTo>
                  <a:pt x="8970841" y="2307725"/>
                  <a:pt x="9002734" y="2304744"/>
                  <a:pt x="9035120" y="2304217"/>
                </a:cubicBezTo>
                <a:close/>
                <a:moveTo>
                  <a:pt x="7382807" y="2302594"/>
                </a:moveTo>
                <a:lnTo>
                  <a:pt x="7399895" y="2304217"/>
                </a:lnTo>
                <a:cubicBezTo>
                  <a:pt x="7432280" y="2304744"/>
                  <a:pt x="7464173" y="2307725"/>
                  <a:pt x="7495356" y="2313282"/>
                </a:cubicBezTo>
                <a:cubicBezTo>
                  <a:pt x="7500932" y="2312863"/>
                  <a:pt x="7506260" y="2313811"/>
                  <a:pt x="7511569" y="2314821"/>
                </a:cubicBezTo>
                <a:lnTo>
                  <a:pt x="7511686" y="2315969"/>
                </a:lnTo>
                <a:cubicBezTo>
                  <a:pt x="7870536" y="2375367"/>
                  <a:pt x="8151575" y="2656144"/>
                  <a:pt x="8201852" y="3009010"/>
                </a:cubicBezTo>
                <a:cubicBezTo>
                  <a:pt x="8202019" y="3009063"/>
                  <a:pt x="8202189" y="3009068"/>
                  <a:pt x="8202357" y="3009073"/>
                </a:cubicBezTo>
                <a:lnTo>
                  <a:pt x="8202898" y="3015763"/>
                </a:lnTo>
                <a:cubicBezTo>
                  <a:pt x="8207954" y="3046007"/>
                  <a:pt x="8210404" y="3076892"/>
                  <a:pt x="8210362" y="3108220"/>
                </a:cubicBezTo>
                <a:cubicBezTo>
                  <a:pt x="8211674" y="3113850"/>
                  <a:pt x="8211732" y="3119519"/>
                  <a:pt x="8211732" y="3125201"/>
                </a:cubicBezTo>
                <a:cubicBezTo>
                  <a:pt x="8211732" y="3129023"/>
                  <a:pt x="8211705" y="3132839"/>
                  <a:pt x="8211139" y="3136641"/>
                </a:cubicBezTo>
                <a:lnTo>
                  <a:pt x="8210640" y="3136608"/>
                </a:lnTo>
                <a:lnTo>
                  <a:pt x="8210614" y="3137103"/>
                </a:lnTo>
                <a:lnTo>
                  <a:pt x="8193496" y="3135477"/>
                </a:lnTo>
                <a:cubicBezTo>
                  <a:pt x="8161122" y="3134950"/>
                  <a:pt x="8129241" y="3131969"/>
                  <a:pt x="8098069" y="3126415"/>
                </a:cubicBezTo>
                <a:cubicBezTo>
                  <a:pt x="8092492" y="3126834"/>
                  <a:pt x="8087163" y="3125886"/>
                  <a:pt x="8081853" y="3124875"/>
                </a:cubicBezTo>
                <a:lnTo>
                  <a:pt x="8081737" y="3123727"/>
                </a:lnTo>
                <a:cubicBezTo>
                  <a:pt x="7722885" y="3064328"/>
                  <a:pt x="7441846" y="2783551"/>
                  <a:pt x="7391571" y="2430686"/>
                </a:cubicBezTo>
                <a:cubicBezTo>
                  <a:pt x="7391403" y="2430633"/>
                  <a:pt x="7391235" y="2430628"/>
                  <a:pt x="7391065" y="2430623"/>
                </a:cubicBezTo>
                <a:lnTo>
                  <a:pt x="7390527" y="2423947"/>
                </a:lnTo>
                <a:cubicBezTo>
                  <a:pt x="7385468" y="2393697"/>
                  <a:pt x="7383018" y="2362806"/>
                  <a:pt x="7383060" y="2331471"/>
                </a:cubicBezTo>
                <a:cubicBezTo>
                  <a:pt x="7381748" y="2325843"/>
                  <a:pt x="7381689" y="2320176"/>
                  <a:pt x="7381689" y="2314495"/>
                </a:cubicBezTo>
                <a:lnTo>
                  <a:pt x="7382283" y="2303055"/>
                </a:lnTo>
                <a:lnTo>
                  <a:pt x="7382781" y="2303088"/>
                </a:lnTo>
                <a:close/>
                <a:moveTo>
                  <a:pt x="7360056" y="2302594"/>
                </a:moveTo>
                <a:lnTo>
                  <a:pt x="7360082" y="2303088"/>
                </a:lnTo>
                <a:lnTo>
                  <a:pt x="7360580" y="2303055"/>
                </a:lnTo>
                <a:lnTo>
                  <a:pt x="7361174" y="2314495"/>
                </a:lnTo>
                <a:cubicBezTo>
                  <a:pt x="7361174" y="2320176"/>
                  <a:pt x="7361116" y="2325843"/>
                  <a:pt x="7359804" y="2331471"/>
                </a:cubicBezTo>
                <a:cubicBezTo>
                  <a:pt x="7359846" y="2362806"/>
                  <a:pt x="7357395" y="2393697"/>
                  <a:pt x="7352337" y="2423947"/>
                </a:cubicBezTo>
                <a:lnTo>
                  <a:pt x="7351798" y="2430623"/>
                </a:lnTo>
                <a:cubicBezTo>
                  <a:pt x="7351629" y="2430628"/>
                  <a:pt x="7351460" y="2430633"/>
                  <a:pt x="7351293" y="2430686"/>
                </a:cubicBezTo>
                <a:cubicBezTo>
                  <a:pt x="7301017" y="2783551"/>
                  <a:pt x="7019978" y="3064328"/>
                  <a:pt x="6661127" y="3123727"/>
                </a:cubicBezTo>
                <a:lnTo>
                  <a:pt x="6661011" y="3124875"/>
                </a:lnTo>
                <a:cubicBezTo>
                  <a:pt x="6655700" y="3125886"/>
                  <a:pt x="6650371" y="3126834"/>
                  <a:pt x="6644794" y="3126415"/>
                </a:cubicBezTo>
                <a:cubicBezTo>
                  <a:pt x="6613622" y="3131969"/>
                  <a:pt x="6581742" y="3134950"/>
                  <a:pt x="6549368" y="3135477"/>
                </a:cubicBezTo>
                <a:lnTo>
                  <a:pt x="6532249" y="3137103"/>
                </a:lnTo>
                <a:lnTo>
                  <a:pt x="6532223" y="3136608"/>
                </a:lnTo>
                <a:lnTo>
                  <a:pt x="6531724" y="3136641"/>
                </a:lnTo>
                <a:cubicBezTo>
                  <a:pt x="6531158" y="3132839"/>
                  <a:pt x="6531131" y="3129023"/>
                  <a:pt x="6531131" y="3125201"/>
                </a:cubicBezTo>
                <a:cubicBezTo>
                  <a:pt x="6531131" y="3119519"/>
                  <a:pt x="6531190" y="3113850"/>
                  <a:pt x="6532502" y="3108220"/>
                </a:cubicBezTo>
                <a:cubicBezTo>
                  <a:pt x="6532460" y="3076892"/>
                  <a:pt x="6534909" y="3046007"/>
                  <a:pt x="6539966" y="3015763"/>
                </a:cubicBezTo>
                <a:lnTo>
                  <a:pt x="6540506" y="3009073"/>
                </a:lnTo>
                <a:cubicBezTo>
                  <a:pt x="6540675" y="3009068"/>
                  <a:pt x="6540844" y="3009063"/>
                  <a:pt x="6541012" y="3009010"/>
                </a:cubicBezTo>
                <a:cubicBezTo>
                  <a:pt x="6591288" y="2656144"/>
                  <a:pt x="6872327" y="2375367"/>
                  <a:pt x="7231178" y="2315969"/>
                </a:cubicBezTo>
                <a:lnTo>
                  <a:pt x="7231295" y="2314821"/>
                </a:lnTo>
                <a:cubicBezTo>
                  <a:pt x="7236603" y="2313811"/>
                  <a:pt x="7241931" y="2312863"/>
                  <a:pt x="7247507" y="2313282"/>
                </a:cubicBezTo>
                <a:cubicBezTo>
                  <a:pt x="7278691" y="2307725"/>
                  <a:pt x="7310583" y="2304744"/>
                  <a:pt x="7342969" y="2304217"/>
                </a:cubicBezTo>
                <a:close/>
                <a:moveTo>
                  <a:pt x="5690656" y="2302594"/>
                </a:moveTo>
                <a:lnTo>
                  <a:pt x="5707743" y="2304217"/>
                </a:lnTo>
                <a:cubicBezTo>
                  <a:pt x="5740129" y="2304744"/>
                  <a:pt x="5772021" y="2307725"/>
                  <a:pt x="5803205" y="2313282"/>
                </a:cubicBezTo>
                <a:cubicBezTo>
                  <a:pt x="5808781" y="2312863"/>
                  <a:pt x="5814109" y="2313811"/>
                  <a:pt x="5819417" y="2314821"/>
                </a:cubicBezTo>
                <a:lnTo>
                  <a:pt x="5819534" y="2315969"/>
                </a:lnTo>
                <a:cubicBezTo>
                  <a:pt x="6178385" y="2375367"/>
                  <a:pt x="6459424" y="2656144"/>
                  <a:pt x="6509700" y="3009010"/>
                </a:cubicBezTo>
                <a:cubicBezTo>
                  <a:pt x="6509868" y="3009063"/>
                  <a:pt x="6510037" y="3009068"/>
                  <a:pt x="6510206" y="3009073"/>
                </a:cubicBezTo>
                <a:lnTo>
                  <a:pt x="6510746" y="3015763"/>
                </a:lnTo>
                <a:cubicBezTo>
                  <a:pt x="6515803" y="3046007"/>
                  <a:pt x="6518252" y="3076892"/>
                  <a:pt x="6518210" y="3108220"/>
                </a:cubicBezTo>
                <a:cubicBezTo>
                  <a:pt x="6519522" y="3113850"/>
                  <a:pt x="6519581" y="3119519"/>
                  <a:pt x="6519581" y="3125201"/>
                </a:cubicBezTo>
                <a:cubicBezTo>
                  <a:pt x="6519581" y="3129023"/>
                  <a:pt x="6519554" y="3132839"/>
                  <a:pt x="6518988" y="3136641"/>
                </a:cubicBezTo>
                <a:lnTo>
                  <a:pt x="6518489" y="3136608"/>
                </a:lnTo>
                <a:lnTo>
                  <a:pt x="6518463" y="3137103"/>
                </a:lnTo>
                <a:lnTo>
                  <a:pt x="6501344" y="3135477"/>
                </a:lnTo>
                <a:cubicBezTo>
                  <a:pt x="6468970" y="3134950"/>
                  <a:pt x="6437090" y="3131969"/>
                  <a:pt x="6405918" y="3126415"/>
                </a:cubicBezTo>
                <a:cubicBezTo>
                  <a:pt x="6400341" y="3126834"/>
                  <a:pt x="6395012" y="3125886"/>
                  <a:pt x="6389701" y="3124875"/>
                </a:cubicBezTo>
                <a:lnTo>
                  <a:pt x="6389585" y="3123727"/>
                </a:lnTo>
                <a:cubicBezTo>
                  <a:pt x="6030734" y="3064328"/>
                  <a:pt x="5749695" y="2783551"/>
                  <a:pt x="5699419" y="2430686"/>
                </a:cubicBezTo>
                <a:cubicBezTo>
                  <a:pt x="5699252" y="2430633"/>
                  <a:pt x="5699083" y="2430628"/>
                  <a:pt x="5698914" y="2430623"/>
                </a:cubicBezTo>
                <a:lnTo>
                  <a:pt x="5698375" y="2423947"/>
                </a:lnTo>
                <a:cubicBezTo>
                  <a:pt x="5693317" y="2393697"/>
                  <a:pt x="5690866" y="2362806"/>
                  <a:pt x="5690908" y="2331471"/>
                </a:cubicBezTo>
                <a:cubicBezTo>
                  <a:pt x="5689596" y="2325843"/>
                  <a:pt x="5689538" y="2320176"/>
                  <a:pt x="5689538" y="2314495"/>
                </a:cubicBezTo>
                <a:lnTo>
                  <a:pt x="5690132" y="2303055"/>
                </a:lnTo>
                <a:lnTo>
                  <a:pt x="5690630" y="2303088"/>
                </a:lnTo>
                <a:close/>
                <a:moveTo>
                  <a:pt x="5667905" y="2302594"/>
                </a:moveTo>
                <a:lnTo>
                  <a:pt x="5667931" y="2303088"/>
                </a:lnTo>
                <a:lnTo>
                  <a:pt x="5668429" y="2303055"/>
                </a:lnTo>
                <a:lnTo>
                  <a:pt x="5669023" y="2314495"/>
                </a:lnTo>
                <a:cubicBezTo>
                  <a:pt x="5669023" y="2320176"/>
                  <a:pt x="5668964" y="2325843"/>
                  <a:pt x="5667652" y="2331471"/>
                </a:cubicBezTo>
                <a:cubicBezTo>
                  <a:pt x="5667694" y="2362806"/>
                  <a:pt x="5665244" y="2393697"/>
                  <a:pt x="5660185" y="2423947"/>
                </a:cubicBezTo>
                <a:lnTo>
                  <a:pt x="5659647" y="2430623"/>
                </a:lnTo>
                <a:cubicBezTo>
                  <a:pt x="5659477" y="2430628"/>
                  <a:pt x="5659309" y="2430633"/>
                  <a:pt x="5659141" y="2430686"/>
                </a:cubicBezTo>
                <a:cubicBezTo>
                  <a:pt x="5608866" y="2783551"/>
                  <a:pt x="5327827" y="3064328"/>
                  <a:pt x="4968975" y="3123727"/>
                </a:cubicBezTo>
                <a:lnTo>
                  <a:pt x="4968859" y="3124875"/>
                </a:lnTo>
                <a:cubicBezTo>
                  <a:pt x="4963549" y="3125886"/>
                  <a:pt x="4958220" y="3126834"/>
                  <a:pt x="4952643" y="3126415"/>
                </a:cubicBezTo>
                <a:cubicBezTo>
                  <a:pt x="4921471" y="3131969"/>
                  <a:pt x="4889590" y="3134950"/>
                  <a:pt x="4857216" y="3135477"/>
                </a:cubicBezTo>
                <a:lnTo>
                  <a:pt x="4840098" y="3137103"/>
                </a:lnTo>
                <a:lnTo>
                  <a:pt x="4840072" y="3136608"/>
                </a:lnTo>
                <a:lnTo>
                  <a:pt x="4839573" y="3136641"/>
                </a:lnTo>
                <a:cubicBezTo>
                  <a:pt x="4839007" y="3132839"/>
                  <a:pt x="4838980" y="3129023"/>
                  <a:pt x="4838980" y="3125201"/>
                </a:cubicBezTo>
                <a:cubicBezTo>
                  <a:pt x="4838980" y="3119519"/>
                  <a:pt x="4839038" y="3113850"/>
                  <a:pt x="4840350" y="3108220"/>
                </a:cubicBezTo>
                <a:cubicBezTo>
                  <a:pt x="4840308" y="3076892"/>
                  <a:pt x="4842758" y="3046007"/>
                  <a:pt x="4847814" y="3015763"/>
                </a:cubicBezTo>
                <a:lnTo>
                  <a:pt x="4848355" y="3009073"/>
                </a:lnTo>
                <a:cubicBezTo>
                  <a:pt x="4848523" y="3009068"/>
                  <a:pt x="4848693" y="3009063"/>
                  <a:pt x="4848860" y="3009010"/>
                </a:cubicBezTo>
                <a:cubicBezTo>
                  <a:pt x="4899137" y="2656144"/>
                  <a:pt x="5180176" y="2375367"/>
                  <a:pt x="5539026" y="2315969"/>
                </a:cubicBezTo>
                <a:lnTo>
                  <a:pt x="5539143" y="2314821"/>
                </a:lnTo>
                <a:cubicBezTo>
                  <a:pt x="5544452" y="2313811"/>
                  <a:pt x="5549780" y="2312863"/>
                  <a:pt x="5555356" y="2313282"/>
                </a:cubicBezTo>
                <a:cubicBezTo>
                  <a:pt x="5586539" y="2307725"/>
                  <a:pt x="5618432" y="2304744"/>
                  <a:pt x="5650817" y="2304217"/>
                </a:cubicBezTo>
                <a:close/>
                <a:moveTo>
                  <a:pt x="3998505" y="2302594"/>
                </a:moveTo>
                <a:lnTo>
                  <a:pt x="4015592" y="2304217"/>
                </a:lnTo>
                <a:cubicBezTo>
                  <a:pt x="4047978" y="2304744"/>
                  <a:pt x="4079870" y="2307725"/>
                  <a:pt x="4111054" y="2313282"/>
                </a:cubicBezTo>
                <a:cubicBezTo>
                  <a:pt x="4116630" y="2312863"/>
                  <a:pt x="4121958" y="2313811"/>
                  <a:pt x="4127266" y="2314821"/>
                </a:cubicBezTo>
                <a:lnTo>
                  <a:pt x="4127384" y="2315969"/>
                </a:lnTo>
                <a:cubicBezTo>
                  <a:pt x="4486234" y="2375367"/>
                  <a:pt x="4767273" y="2656144"/>
                  <a:pt x="4817549" y="3009010"/>
                </a:cubicBezTo>
                <a:cubicBezTo>
                  <a:pt x="4817717" y="3009063"/>
                  <a:pt x="4817886" y="3009068"/>
                  <a:pt x="4818055" y="3009073"/>
                </a:cubicBezTo>
                <a:lnTo>
                  <a:pt x="4818595" y="3015763"/>
                </a:lnTo>
                <a:cubicBezTo>
                  <a:pt x="4823652" y="3046007"/>
                  <a:pt x="4826101" y="3076892"/>
                  <a:pt x="4826059" y="3108220"/>
                </a:cubicBezTo>
                <a:cubicBezTo>
                  <a:pt x="4827371" y="3113850"/>
                  <a:pt x="4827430" y="3119519"/>
                  <a:pt x="4827430" y="3125201"/>
                </a:cubicBezTo>
                <a:cubicBezTo>
                  <a:pt x="4827430" y="3129023"/>
                  <a:pt x="4827403" y="3132839"/>
                  <a:pt x="4826837" y="3136641"/>
                </a:cubicBezTo>
                <a:lnTo>
                  <a:pt x="4826338" y="3136608"/>
                </a:lnTo>
                <a:lnTo>
                  <a:pt x="4826312" y="3137103"/>
                </a:lnTo>
                <a:lnTo>
                  <a:pt x="4809193" y="3135477"/>
                </a:lnTo>
                <a:cubicBezTo>
                  <a:pt x="4776819" y="3134950"/>
                  <a:pt x="4744939" y="3131969"/>
                  <a:pt x="4713767" y="3126415"/>
                </a:cubicBezTo>
                <a:cubicBezTo>
                  <a:pt x="4708190" y="3126834"/>
                  <a:pt x="4702861" y="3125886"/>
                  <a:pt x="4697550" y="3124875"/>
                </a:cubicBezTo>
                <a:lnTo>
                  <a:pt x="4697434" y="3123727"/>
                </a:lnTo>
                <a:cubicBezTo>
                  <a:pt x="4338583" y="3064328"/>
                  <a:pt x="4057544" y="2783551"/>
                  <a:pt x="4007268" y="2430686"/>
                </a:cubicBezTo>
                <a:cubicBezTo>
                  <a:pt x="4007101" y="2430633"/>
                  <a:pt x="4006932" y="2430628"/>
                  <a:pt x="4006763" y="2430623"/>
                </a:cubicBezTo>
                <a:lnTo>
                  <a:pt x="4006225" y="2423947"/>
                </a:lnTo>
                <a:cubicBezTo>
                  <a:pt x="4001166" y="2393697"/>
                  <a:pt x="3998715" y="2362806"/>
                  <a:pt x="3998757" y="2331471"/>
                </a:cubicBezTo>
                <a:cubicBezTo>
                  <a:pt x="3997445" y="2325843"/>
                  <a:pt x="3997387" y="2320176"/>
                  <a:pt x="3997387" y="2314495"/>
                </a:cubicBezTo>
                <a:lnTo>
                  <a:pt x="3997981" y="2303055"/>
                </a:lnTo>
                <a:lnTo>
                  <a:pt x="3998479" y="2303088"/>
                </a:lnTo>
                <a:close/>
                <a:moveTo>
                  <a:pt x="3975754" y="2302594"/>
                </a:moveTo>
                <a:lnTo>
                  <a:pt x="3975780" y="2303088"/>
                </a:lnTo>
                <a:lnTo>
                  <a:pt x="3976278" y="2303055"/>
                </a:lnTo>
                <a:lnTo>
                  <a:pt x="3976872" y="2314495"/>
                </a:lnTo>
                <a:cubicBezTo>
                  <a:pt x="3976872" y="2320176"/>
                  <a:pt x="3976813" y="2325843"/>
                  <a:pt x="3975501" y="2331471"/>
                </a:cubicBezTo>
                <a:cubicBezTo>
                  <a:pt x="3975543" y="2362806"/>
                  <a:pt x="3973093" y="2393697"/>
                  <a:pt x="3968034" y="2423947"/>
                </a:cubicBezTo>
                <a:lnTo>
                  <a:pt x="3967496" y="2430623"/>
                </a:lnTo>
                <a:cubicBezTo>
                  <a:pt x="3967326" y="2430628"/>
                  <a:pt x="3967158" y="2430633"/>
                  <a:pt x="3966990" y="2430686"/>
                </a:cubicBezTo>
                <a:cubicBezTo>
                  <a:pt x="3916715" y="2783551"/>
                  <a:pt x="3635676" y="3064328"/>
                  <a:pt x="3276825" y="3123727"/>
                </a:cubicBezTo>
                <a:lnTo>
                  <a:pt x="3276708" y="3124875"/>
                </a:lnTo>
                <a:cubicBezTo>
                  <a:pt x="3271398" y="3125886"/>
                  <a:pt x="3266069" y="3126834"/>
                  <a:pt x="3260492" y="3126415"/>
                </a:cubicBezTo>
                <a:cubicBezTo>
                  <a:pt x="3229320" y="3131969"/>
                  <a:pt x="3197440" y="3134950"/>
                  <a:pt x="3165065" y="3135477"/>
                </a:cubicBezTo>
                <a:lnTo>
                  <a:pt x="3147947" y="3137103"/>
                </a:lnTo>
                <a:lnTo>
                  <a:pt x="3147921" y="3136608"/>
                </a:lnTo>
                <a:lnTo>
                  <a:pt x="3147422" y="3136641"/>
                </a:lnTo>
                <a:cubicBezTo>
                  <a:pt x="3146856" y="3132839"/>
                  <a:pt x="3146829" y="3129023"/>
                  <a:pt x="3146829" y="3125201"/>
                </a:cubicBezTo>
                <a:cubicBezTo>
                  <a:pt x="3146829" y="3119519"/>
                  <a:pt x="3146887" y="3113850"/>
                  <a:pt x="3148199" y="3108220"/>
                </a:cubicBezTo>
                <a:cubicBezTo>
                  <a:pt x="3148157" y="3076892"/>
                  <a:pt x="3150607" y="3046007"/>
                  <a:pt x="3155663" y="3015763"/>
                </a:cubicBezTo>
                <a:lnTo>
                  <a:pt x="3156204" y="3009073"/>
                </a:lnTo>
                <a:cubicBezTo>
                  <a:pt x="3156372" y="3009068"/>
                  <a:pt x="3156542" y="3009063"/>
                  <a:pt x="3156709" y="3009010"/>
                </a:cubicBezTo>
                <a:cubicBezTo>
                  <a:pt x="3206986" y="2656144"/>
                  <a:pt x="3488025" y="2375367"/>
                  <a:pt x="3846875" y="2315969"/>
                </a:cubicBezTo>
                <a:lnTo>
                  <a:pt x="3846992" y="2314821"/>
                </a:lnTo>
                <a:cubicBezTo>
                  <a:pt x="3852301" y="2313811"/>
                  <a:pt x="3857629" y="2312863"/>
                  <a:pt x="3863205" y="2313282"/>
                </a:cubicBezTo>
                <a:cubicBezTo>
                  <a:pt x="3894388" y="2307725"/>
                  <a:pt x="3926281" y="2304744"/>
                  <a:pt x="3958666" y="2304217"/>
                </a:cubicBezTo>
                <a:close/>
                <a:moveTo>
                  <a:pt x="2306354" y="2302594"/>
                </a:moveTo>
                <a:lnTo>
                  <a:pt x="2323441" y="2304217"/>
                </a:lnTo>
                <a:cubicBezTo>
                  <a:pt x="2355827" y="2304744"/>
                  <a:pt x="2387719" y="2307725"/>
                  <a:pt x="2418903" y="2313282"/>
                </a:cubicBezTo>
                <a:cubicBezTo>
                  <a:pt x="2424479" y="2312863"/>
                  <a:pt x="2429807" y="2313811"/>
                  <a:pt x="2435115" y="2314821"/>
                </a:cubicBezTo>
                <a:lnTo>
                  <a:pt x="2435233" y="2315969"/>
                </a:lnTo>
                <a:cubicBezTo>
                  <a:pt x="2794083" y="2375367"/>
                  <a:pt x="3075122" y="2656144"/>
                  <a:pt x="3125398" y="3009010"/>
                </a:cubicBezTo>
                <a:cubicBezTo>
                  <a:pt x="3125566" y="3009063"/>
                  <a:pt x="3125735" y="3009068"/>
                  <a:pt x="3125904" y="3009073"/>
                </a:cubicBezTo>
                <a:lnTo>
                  <a:pt x="3126444" y="3015763"/>
                </a:lnTo>
                <a:cubicBezTo>
                  <a:pt x="3131501" y="3046007"/>
                  <a:pt x="3133950" y="3076892"/>
                  <a:pt x="3133908" y="3108220"/>
                </a:cubicBezTo>
                <a:cubicBezTo>
                  <a:pt x="3135220" y="3113850"/>
                  <a:pt x="3135279" y="3119519"/>
                  <a:pt x="3135279" y="3125201"/>
                </a:cubicBezTo>
                <a:cubicBezTo>
                  <a:pt x="3135279" y="3129023"/>
                  <a:pt x="3135252" y="3132839"/>
                  <a:pt x="3134686" y="3136641"/>
                </a:cubicBezTo>
                <a:lnTo>
                  <a:pt x="3134187" y="3136608"/>
                </a:lnTo>
                <a:lnTo>
                  <a:pt x="3134161" y="3137103"/>
                </a:lnTo>
                <a:lnTo>
                  <a:pt x="3117042" y="3135477"/>
                </a:lnTo>
                <a:cubicBezTo>
                  <a:pt x="3084668" y="3134950"/>
                  <a:pt x="3052788" y="3131969"/>
                  <a:pt x="3021616" y="3126415"/>
                </a:cubicBezTo>
                <a:cubicBezTo>
                  <a:pt x="3016039" y="3126834"/>
                  <a:pt x="3010710" y="3125886"/>
                  <a:pt x="3005399" y="3124875"/>
                </a:cubicBezTo>
                <a:lnTo>
                  <a:pt x="3005283" y="3123727"/>
                </a:lnTo>
                <a:cubicBezTo>
                  <a:pt x="2646432" y="3064328"/>
                  <a:pt x="2365393" y="2783551"/>
                  <a:pt x="2315117" y="2430686"/>
                </a:cubicBezTo>
                <a:cubicBezTo>
                  <a:pt x="2314950" y="2430633"/>
                  <a:pt x="2314781" y="2430628"/>
                  <a:pt x="2314612" y="2430623"/>
                </a:cubicBezTo>
                <a:lnTo>
                  <a:pt x="2314074" y="2423947"/>
                </a:lnTo>
                <a:cubicBezTo>
                  <a:pt x="2309015" y="2393697"/>
                  <a:pt x="2306564" y="2362806"/>
                  <a:pt x="2306606" y="2331471"/>
                </a:cubicBezTo>
                <a:cubicBezTo>
                  <a:pt x="2305294" y="2325843"/>
                  <a:pt x="2305236" y="2320176"/>
                  <a:pt x="2305236" y="2314495"/>
                </a:cubicBezTo>
                <a:lnTo>
                  <a:pt x="2305830" y="2303055"/>
                </a:lnTo>
                <a:lnTo>
                  <a:pt x="2306328" y="2303088"/>
                </a:lnTo>
                <a:close/>
                <a:moveTo>
                  <a:pt x="2283603" y="2302594"/>
                </a:moveTo>
                <a:lnTo>
                  <a:pt x="2283629" y="2303088"/>
                </a:lnTo>
                <a:lnTo>
                  <a:pt x="2284127" y="2303055"/>
                </a:lnTo>
                <a:lnTo>
                  <a:pt x="2284721" y="2314495"/>
                </a:lnTo>
                <a:cubicBezTo>
                  <a:pt x="2284721" y="2320176"/>
                  <a:pt x="2284662" y="2325843"/>
                  <a:pt x="2283350" y="2331471"/>
                </a:cubicBezTo>
                <a:cubicBezTo>
                  <a:pt x="2283392" y="2362806"/>
                  <a:pt x="2280942" y="2393697"/>
                  <a:pt x="2275883" y="2423947"/>
                </a:cubicBezTo>
                <a:lnTo>
                  <a:pt x="2275345" y="2430623"/>
                </a:lnTo>
                <a:cubicBezTo>
                  <a:pt x="2275175" y="2430628"/>
                  <a:pt x="2275007" y="2430633"/>
                  <a:pt x="2274839" y="2430686"/>
                </a:cubicBezTo>
                <a:cubicBezTo>
                  <a:pt x="2224564" y="2783551"/>
                  <a:pt x="1943525" y="3064328"/>
                  <a:pt x="1584673" y="3123727"/>
                </a:cubicBezTo>
                <a:lnTo>
                  <a:pt x="1584557" y="3124875"/>
                </a:lnTo>
                <a:cubicBezTo>
                  <a:pt x="1579247" y="3125886"/>
                  <a:pt x="1573918" y="3126834"/>
                  <a:pt x="1568341" y="3126415"/>
                </a:cubicBezTo>
                <a:cubicBezTo>
                  <a:pt x="1537169" y="3131969"/>
                  <a:pt x="1505289" y="3134950"/>
                  <a:pt x="1472914" y="3135477"/>
                </a:cubicBezTo>
                <a:lnTo>
                  <a:pt x="1455796" y="3137103"/>
                </a:lnTo>
                <a:lnTo>
                  <a:pt x="1455770" y="3136608"/>
                </a:lnTo>
                <a:lnTo>
                  <a:pt x="1455271" y="3136641"/>
                </a:lnTo>
                <a:cubicBezTo>
                  <a:pt x="1454705" y="3132839"/>
                  <a:pt x="1454678" y="3129023"/>
                  <a:pt x="1454678" y="3125201"/>
                </a:cubicBezTo>
                <a:cubicBezTo>
                  <a:pt x="1454678" y="3119519"/>
                  <a:pt x="1454736" y="3113850"/>
                  <a:pt x="1456048" y="3108220"/>
                </a:cubicBezTo>
                <a:cubicBezTo>
                  <a:pt x="1456006" y="3076892"/>
                  <a:pt x="1458456" y="3046007"/>
                  <a:pt x="1463513" y="3015763"/>
                </a:cubicBezTo>
                <a:lnTo>
                  <a:pt x="1464053" y="3009073"/>
                </a:lnTo>
                <a:cubicBezTo>
                  <a:pt x="1464221" y="3009068"/>
                  <a:pt x="1464391" y="3009063"/>
                  <a:pt x="1464558" y="3009010"/>
                </a:cubicBezTo>
                <a:cubicBezTo>
                  <a:pt x="1514835" y="2656144"/>
                  <a:pt x="1795874" y="2375367"/>
                  <a:pt x="2154724" y="2315969"/>
                </a:cubicBezTo>
                <a:lnTo>
                  <a:pt x="2154841" y="2314821"/>
                </a:lnTo>
                <a:cubicBezTo>
                  <a:pt x="2160150" y="2313811"/>
                  <a:pt x="2165478" y="2312863"/>
                  <a:pt x="2171054" y="2313282"/>
                </a:cubicBezTo>
                <a:cubicBezTo>
                  <a:pt x="2202237" y="2307725"/>
                  <a:pt x="2234130" y="2304744"/>
                  <a:pt x="2266515" y="2304217"/>
                </a:cubicBezTo>
                <a:close/>
                <a:moveTo>
                  <a:pt x="614203" y="2302594"/>
                </a:moveTo>
                <a:lnTo>
                  <a:pt x="631290" y="2304217"/>
                </a:lnTo>
                <a:cubicBezTo>
                  <a:pt x="663676" y="2304744"/>
                  <a:pt x="695568" y="2307725"/>
                  <a:pt x="726752" y="2313282"/>
                </a:cubicBezTo>
                <a:cubicBezTo>
                  <a:pt x="732328" y="2312863"/>
                  <a:pt x="737656" y="2313811"/>
                  <a:pt x="742964" y="2314821"/>
                </a:cubicBezTo>
                <a:lnTo>
                  <a:pt x="743081" y="2315969"/>
                </a:lnTo>
                <a:cubicBezTo>
                  <a:pt x="1101932" y="2375367"/>
                  <a:pt x="1382971" y="2656144"/>
                  <a:pt x="1433247" y="3009010"/>
                </a:cubicBezTo>
                <a:cubicBezTo>
                  <a:pt x="1433415" y="3009063"/>
                  <a:pt x="1433584" y="3009068"/>
                  <a:pt x="1433753" y="3009073"/>
                </a:cubicBezTo>
                <a:lnTo>
                  <a:pt x="1434293" y="3015763"/>
                </a:lnTo>
                <a:cubicBezTo>
                  <a:pt x="1439350" y="3046007"/>
                  <a:pt x="1441799" y="3076892"/>
                  <a:pt x="1441757" y="3108220"/>
                </a:cubicBezTo>
                <a:cubicBezTo>
                  <a:pt x="1443069" y="3113850"/>
                  <a:pt x="1443128" y="3119519"/>
                  <a:pt x="1443128" y="3125201"/>
                </a:cubicBezTo>
                <a:cubicBezTo>
                  <a:pt x="1443128" y="3129023"/>
                  <a:pt x="1443101" y="3132839"/>
                  <a:pt x="1442535" y="3136641"/>
                </a:cubicBezTo>
                <a:lnTo>
                  <a:pt x="1442036" y="3136608"/>
                </a:lnTo>
                <a:lnTo>
                  <a:pt x="1442010" y="3137103"/>
                </a:lnTo>
                <a:lnTo>
                  <a:pt x="1424891" y="3135477"/>
                </a:lnTo>
                <a:cubicBezTo>
                  <a:pt x="1392517" y="3134950"/>
                  <a:pt x="1360637" y="3131969"/>
                  <a:pt x="1329465" y="3126415"/>
                </a:cubicBezTo>
                <a:cubicBezTo>
                  <a:pt x="1323888" y="3126834"/>
                  <a:pt x="1318559" y="3125886"/>
                  <a:pt x="1313248" y="3124875"/>
                </a:cubicBezTo>
                <a:lnTo>
                  <a:pt x="1313132" y="3123727"/>
                </a:lnTo>
                <a:cubicBezTo>
                  <a:pt x="954281" y="3064328"/>
                  <a:pt x="673242" y="2783551"/>
                  <a:pt x="622966" y="2430686"/>
                </a:cubicBezTo>
                <a:cubicBezTo>
                  <a:pt x="622799" y="2430633"/>
                  <a:pt x="622630" y="2430628"/>
                  <a:pt x="622461" y="2430623"/>
                </a:cubicBezTo>
                <a:lnTo>
                  <a:pt x="621923" y="2423947"/>
                </a:lnTo>
                <a:cubicBezTo>
                  <a:pt x="616864" y="2393697"/>
                  <a:pt x="614413" y="2362806"/>
                  <a:pt x="614455" y="2331471"/>
                </a:cubicBezTo>
                <a:cubicBezTo>
                  <a:pt x="613143" y="2325843"/>
                  <a:pt x="613085" y="2320176"/>
                  <a:pt x="613085" y="2314495"/>
                </a:cubicBezTo>
                <a:lnTo>
                  <a:pt x="613679" y="2303055"/>
                </a:lnTo>
                <a:lnTo>
                  <a:pt x="614177" y="2303088"/>
                </a:lnTo>
                <a:close/>
                <a:moveTo>
                  <a:pt x="591452" y="2302594"/>
                </a:moveTo>
                <a:lnTo>
                  <a:pt x="591478" y="2303088"/>
                </a:lnTo>
                <a:lnTo>
                  <a:pt x="591976" y="2303055"/>
                </a:lnTo>
                <a:lnTo>
                  <a:pt x="592570" y="2314495"/>
                </a:lnTo>
                <a:cubicBezTo>
                  <a:pt x="592570" y="2320176"/>
                  <a:pt x="592511" y="2325843"/>
                  <a:pt x="591199" y="2331471"/>
                </a:cubicBezTo>
                <a:cubicBezTo>
                  <a:pt x="591242" y="2362806"/>
                  <a:pt x="588791" y="2393697"/>
                  <a:pt x="583732" y="2423947"/>
                </a:cubicBezTo>
                <a:lnTo>
                  <a:pt x="583194" y="2430623"/>
                </a:lnTo>
                <a:cubicBezTo>
                  <a:pt x="583024" y="2430628"/>
                  <a:pt x="582856" y="2430633"/>
                  <a:pt x="582689" y="2430686"/>
                </a:cubicBezTo>
                <a:cubicBezTo>
                  <a:pt x="537576" y="2747315"/>
                  <a:pt x="306662" y="3005901"/>
                  <a:pt x="0" y="3097101"/>
                </a:cubicBezTo>
                <a:lnTo>
                  <a:pt x="0" y="2964763"/>
                </a:lnTo>
                <a:cubicBezTo>
                  <a:pt x="229298" y="2881926"/>
                  <a:pt x="402181" y="2686530"/>
                  <a:pt x="449203" y="2447425"/>
                </a:cubicBezTo>
                <a:cubicBezTo>
                  <a:pt x="258971" y="2488309"/>
                  <a:pt x="97576" y="2603574"/>
                  <a:pt x="0" y="2761314"/>
                </a:cubicBezTo>
                <a:lnTo>
                  <a:pt x="0" y="2554520"/>
                </a:lnTo>
                <a:cubicBezTo>
                  <a:pt x="121484" y="2431613"/>
                  <a:pt x="282199" y="2345825"/>
                  <a:pt x="462573" y="2315969"/>
                </a:cubicBezTo>
                <a:lnTo>
                  <a:pt x="462690" y="2314821"/>
                </a:lnTo>
                <a:cubicBezTo>
                  <a:pt x="467999" y="2313811"/>
                  <a:pt x="473327" y="2312863"/>
                  <a:pt x="478903" y="2313282"/>
                </a:cubicBezTo>
                <a:cubicBezTo>
                  <a:pt x="510086" y="2307725"/>
                  <a:pt x="541979" y="2304744"/>
                  <a:pt x="574365" y="2304217"/>
                </a:cubicBezTo>
                <a:close/>
                <a:moveTo>
                  <a:pt x="11452667" y="1608087"/>
                </a:moveTo>
                <a:cubicBezTo>
                  <a:pt x="11177477" y="1666766"/>
                  <a:pt x="10962633" y="1879876"/>
                  <a:pt x="10909358" y="2148655"/>
                </a:cubicBezTo>
                <a:cubicBezTo>
                  <a:pt x="11184548" y="2089976"/>
                  <a:pt x="11399391" y="1876866"/>
                  <a:pt x="11452667" y="1608087"/>
                </a:cubicBezTo>
                <a:close/>
                <a:moveTo>
                  <a:pt x="10058800" y="1608087"/>
                </a:moveTo>
                <a:cubicBezTo>
                  <a:pt x="10112076" y="1876866"/>
                  <a:pt x="10326919" y="2089976"/>
                  <a:pt x="10602109" y="2148655"/>
                </a:cubicBezTo>
                <a:cubicBezTo>
                  <a:pt x="10548834" y="1879876"/>
                  <a:pt x="10333990" y="1666766"/>
                  <a:pt x="10058800" y="1608087"/>
                </a:cubicBezTo>
                <a:close/>
                <a:moveTo>
                  <a:pt x="9760514" y="1608087"/>
                </a:moveTo>
                <a:cubicBezTo>
                  <a:pt x="9485324" y="1666766"/>
                  <a:pt x="9270480" y="1879876"/>
                  <a:pt x="9217205" y="2148655"/>
                </a:cubicBezTo>
                <a:cubicBezTo>
                  <a:pt x="9492395" y="2089976"/>
                  <a:pt x="9707238" y="1876866"/>
                  <a:pt x="9760514" y="1608087"/>
                </a:cubicBezTo>
                <a:close/>
                <a:moveTo>
                  <a:pt x="8366649" y="1608087"/>
                </a:moveTo>
                <a:cubicBezTo>
                  <a:pt x="8419925" y="1876866"/>
                  <a:pt x="8634768" y="2089976"/>
                  <a:pt x="8909958" y="2148655"/>
                </a:cubicBezTo>
                <a:cubicBezTo>
                  <a:pt x="8856683" y="1879876"/>
                  <a:pt x="8641839" y="1666766"/>
                  <a:pt x="8366649" y="1608087"/>
                </a:cubicBezTo>
                <a:close/>
                <a:moveTo>
                  <a:pt x="8068363" y="1608087"/>
                </a:moveTo>
                <a:cubicBezTo>
                  <a:pt x="7793173" y="1666766"/>
                  <a:pt x="7578329" y="1879876"/>
                  <a:pt x="7525054" y="2148655"/>
                </a:cubicBezTo>
                <a:cubicBezTo>
                  <a:pt x="7800244" y="2089976"/>
                  <a:pt x="8015087" y="1876866"/>
                  <a:pt x="8068363" y="1608087"/>
                </a:cubicBezTo>
                <a:close/>
                <a:moveTo>
                  <a:pt x="6674498" y="1608087"/>
                </a:moveTo>
                <a:cubicBezTo>
                  <a:pt x="6727774" y="1876866"/>
                  <a:pt x="6942617" y="2089976"/>
                  <a:pt x="7217807" y="2148655"/>
                </a:cubicBezTo>
                <a:cubicBezTo>
                  <a:pt x="7164532" y="1879876"/>
                  <a:pt x="6949688" y="1666766"/>
                  <a:pt x="6674498" y="1608087"/>
                </a:cubicBezTo>
                <a:close/>
                <a:moveTo>
                  <a:pt x="6376212" y="1608087"/>
                </a:moveTo>
                <a:cubicBezTo>
                  <a:pt x="6101022" y="1666766"/>
                  <a:pt x="5886178" y="1879876"/>
                  <a:pt x="5832903" y="2148655"/>
                </a:cubicBezTo>
                <a:cubicBezTo>
                  <a:pt x="6108093" y="2089976"/>
                  <a:pt x="6322936" y="1876866"/>
                  <a:pt x="6376212" y="1608087"/>
                </a:cubicBezTo>
                <a:close/>
                <a:moveTo>
                  <a:pt x="4982347" y="1608087"/>
                </a:moveTo>
                <a:cubicBezTo>
                  <a:pt x="5035623" y="1876866"/>
                  <a:pt x="5250466" y="2089976"/>
                  <a:pt x="5525656" y="2148655"/>
                </a:cubicBezTo>
                <a:cubicBezTo>
                  <a:pt x="5472381" y="1879876"/>
                  <a:pt x="5257537" y="1666766"/>
                  <a:pt x="4982347" y="1608087"/>
                </a:cubicBezTo>
                <a:close/>
                <a:moveTo>
                  <a:pt x="4684061" y="1608087"/>
                </a:moveTo>
                <a:cubicBezTo>
                  <a:pt x="4408871" y="1666766"/>
                  <a:pt x="4194027" y="1879876"/>
                  <a:pt x="4140752" y="2148655"/>
                </a:cubicBezTo>
                <a:cubicBezTo>
                  <a:pt x="4415942" y="2089976"/>
                  <a:pt x="4630785" y="1876866"/>
                  <a:pt x="4684061" y="1608087"/>
                </a:cubicBezTo>
                <a:close/>
                <a:moveTo>
                  <a:pt x="3290196" y="1608087"/>
                </a:moveTo>
                <a:cubicBezTo>
                  <a:pt x="3343472" y="1876866"/>
                  <a:pt x="3558315" y="2089976"/>
                  <a:pt x="3833505" y="2148655"/>
                </a:cubicBezTo>
                <a:cubicBezTo>
                  <a:pt x="3780230" y="1879876"/>
                  <a:pt x="3565386" y="1666766"/>
                  <a:pt x="3290196" y="1608087"/>
                </a:cubicBezTo>
                <a:close/>
                <a:moveTo>
                  <a:pt x="2991910" y="1608087"/>
                </a:moveTo>
                <a:cubicBezTo>
                  <a:pt x="2716720" y="1666766"/>
                  <a:pt x="2501876" y="1879876"/>
                  <a:pt x="2448601" y="2148655"/>
                </a:cubicBezTo>
                <a:cubicBezTo>
                  <a:pt x="2723791" y="2089976"/>
                  <a:pt x="2938634" y="1876866"/>
                  <a:pt x="2991910" y="1608087"/>
                </a:cubicBezTo>
                <a:close/>
                <a:moveTo>
                  <a:pt x="1598045" y="1608087"/>
                </a:moveTo>
                <a:cubicBezTo>
                  <a:pt x="1651321" y="1876866"/>
                  <a:pt x="1866164" y="2089976"/>
                  <a:pt x="2141354" y="2148655"/>
                </a:cubicBezTo>
                <a:cubicBezTo>
                  <a:pt x="2088079" y="1879876"/>
                  <a:pt x="1873235" y="1666766"/>
                  <a:pt x="1598045" y="1608087"/>
                </a:cubicBezTo>
                <a:close/>
                <a:moveTo>
                  <a:pt x="1299759" y="1608087"/>
                </a:moveTo>
                <a:cubicBezTo>
                  <a:pt x="1024569" y="1666766"/>
                  <a:pt x="809725" y="1879876"/>
                  <a:pt x="756450" y="2148655"/>
                </a:cubicBezTo>
                <a:cubicBezTo>
                  <a:pt x="1031640" y="2089976"/>
                  <a:pt x="1246483" y="1876866"/>
                  <a:pt x="1299759" y="1608087"/>
                </a:cubicBezTo>
                <a:close/>
                <a:moveTo>
                  <a:pt x="0" y="1504081"/>
                </a:moveTo>
                <a:cubicBezTo>
                  <a:pt x="306658" y="1594561"/>
                  <a:pt x="537576" y="1851117"/>
                  <a:pt x="582690" y="2165262"/>
                </a:cubicBezTo>
                <a:cubicBezTo>
                  <a:pt x="582857" y="2165315"/>
                  <a:pt x="583026" y="2165320"/>
                  <a:pt x="583195" y="2165325"/>
                </a:cubicBezTo>
                <a:lnTo>
                  <a:pt x="583735" y="2171962"/>
                </a:lnTo>
                <a:cubicBezTo>
                  <a:pt x="588792" y="2201969"/>
                  <a:pt x="591242" y="2232611"/>
                  <a:pt x="591199" y="2263693"/>
                </a:cubicBezTo>
                <a:cubicBezTo>
                  <a:pt x="592511" y="2269279"/>
                  <a:pt x="592570" y="2274903"/>
                  <a:pt x="592570" y="2280541"/>
                </a:cubicBezTo>
                <a:cubicBezTo>
                  <a:pt x="592570" y="2284333"/>
                  <a:pt x="592543" y="2288119"/>
                  <a:pt x="591977" y="2291891"/>
                </a:cubicBezTo>
                <a:lnTo>
                  <a:pt x="591478" y="2291858"/>
                </a:lnTo>
                <a:lnTo>
                  <a:pt x="591452" y="2292349"/>
                </a:lnTo>
                <a:lnTo>
                  <a:pt x="574334" y="2290736"/>
                </a:lnTo>
                <a:cubicBezTo>
                  <a:pt x="541959" y="2290213"/>
                  <a:pt x="510079" y="2287255"/>
                  <a:pt x="478907" y="2281745"/>
                </a:cubicBezTo>
                <a:cubicBezTo>
                  <a:pt x="473330" y="2282161"/>
                  <a:pt x="468001" y="2281220"/>
                  <a:pt x="462690" y="2280217"/>
                </a:cubicBezTo>
                <a:lnTo>
                  <a:pt x="462574" y="2279078"/>
                </a:lnTo>
                <a:cubicBezTo>
                  <a:pt x="282200" y="2249456"/>
                  <a:pt x="121485" y="2164343"/>
                  <a:pt x="0" y="2042401"/>
                </a:cubicBezTo>
                <a:lnTo>
                  <a:pt x="0" y="1837231"/>
                </a:lnTo>
                <a:cubicBezTo>
                  <a:pt x="97584" y="1993737"/>
                  <a:pt x="258975" y="2108093"/>
                  <a:pt x="449203" y="2148655"/>
                </a:cubicBezTo>
                <a:cubicBezTo>
                  <a:pt x="402182" y="1911427"/>
                  <a:pt x="229297" y="1717565"/>
                  <a:pt x="0" y="1635380"/>
                </a:cubicBezTo>
                <a:close/>
                <a:moveTo>
                  <a:pt x="11608704" y="1464394"/>
                </a:moveTo>
                <a:lnTo>
                  <a:pt x="11625791" y="1466004"/>
                </a:lnTo>
                <a:cubicBezTo>
                  <a:pt x="11658177" y="1466527"/>
                  <a:pt x="11690070" y="1469485"/>
                  <a:pt x="11721253" y="1474998"/>
                </a:cubicBezTo>
                <a:cubicBezTo>
                  <a:pt x="11726829" y="1474582"/>
                  <a:pt x="11732157" y="1475523"/>
                  <a:pt x="11737466" y="1476525"/>
                </a:cubicBezTo>
                <a:lnTo>
                  <a:pt x="11737583" y="1477664"/>
                </a:lnTo>
                <a:cubicBezTo>
                  <a:pt x="11914088" y="1506650"/>
                  <a:pt x="12071767" y="1588774"/>
                  <a:pt x="12192000" y="1706842"/>
                </a:cubicBezTo>
                <a:lnTo>
                  <a:pt x="12192000" y="1906833"/>
                </a:lnTo>
                <a:cubicBezTo>
                  <a:pt x="12093732" y="1756811"/>
                  <a:pt x="11935983" y="1647542"/>
                  <a:pt x="11750953" y="1608088"/>
                </a:cubicBezTo>
                <a:cubicBezTo>
                  <a:pt x="11797422" y="1842524"/>
                  <a:pt x="11966808" y="2034608"/>
                  <a:pt x="12192000" y="2118654"/>
                </a:cubicBezTo>
                <a:lnTo>
                  <a:pt x="12192000" y="2250657"/>
                </a:lnTo>
                <a:cubicBezTo>
                  <a:pt x="11889465" y="2157681"/>
                  <a:pt x="11662185" y="1902872"/>
                  <a:pt x="11617468" y="1591480"/>
                </a:cubicBezTo>
                <a:cubicBezTo>
                  <a:pt x="11617300" y="1591427"/>
                  <a:pt x="11617132" y="1591423"/>
                  <a:pt x="11616962" y="1591418"/>
                </a:cubicBezTo>
                <a:lnTo>
                  <a:pt x="11616424" y="1584794"/>
                </a:lnTo>
                <a:cubicBezTo>
                  <a:pt x="11611365" y="1554782"/>
                  <a:pt x="11608914" y="1524133"/>
                  <a:pt x="11608957" y="1493044"/>
                </a:cubicBezTo>
                <a:cubicBezTo>
                  <a:pt x="11607645" y="1487460"/>
                  <a:pt x="11607586" y="1481838"/>
                  <a:pt x="11607586" y="1476202"/>
                </a:cubicBezTo>
                <a:lnTo>
                  <a:pt x="11608180" y="1464851"/>
                </a:lnTo>
                <a:lnTo>
                  <a:pt x="11608678" y="1464884"/>
                </a:lnTo>
                <a:close/>
                <a:moveTo>
                  <a:pt x="11594916" y="1464394"/>
                </a:moveTo>
                <a:lnTo>
                  <a:pt x="11594942" y="1464884"/>
                </a:lnTo>
                <a:lnTo>
                  <a:pt x="11595440" y="1464852"/>
                </a:lnTo>
                <a:lnTo>
                  <a:pt x="11596034" y="1476202"/>
                </a:lnTo>
                <a:cubicBezTo>
                  <a:pt x="11596034" y="1481838"/>
                  <a:pt x="11595975" y="1487460"/>
                  <a:pt x="11594663" y="1493044"/>
                </a:cubicBezTo>
                <a:cubicBezTo>
                  <a:pt x="11594706" y="1524133"/>
                  <a:pt x="11592255" y="1554782"/>
                  <a:pt x="11587196" y="1584794"/>
                </a:cubicBezTo>
                <a:lnTo>
                  <a:pt x="11586658" y="1591418"/>
                </a:lnTo>
                <a:cubicBezTo>
                  <a:pt x="11586488" y="1591423"/>
                  <a:pt x="11586320" y="1591427"/>
                  <a:pt x="11586152" y="1591480"/>
                </a:cubicBezTo>
                <a:cubicBezTo>
                  <a:pt x="11535877" y="1941574"/>
                  <a:pt x="11254838" y="2220146"/>
                  <a:pt x="10895987" y="2279078"/>
                </a:cubicBezTo>
                <a:lnTo>
                  <a:pt x="10895871" y="2280217"/>
                </a:lnTo>
                <a:cubicBezTo>
                  <a:pt x="10890560" y="2281220"/>
                  <a:pt x="10885231" y="2282161"/>
                  <a:pt x="10879654" y="2281745"/>
                </a:cubicBezTo>
                <a:cubicBezTo>
                  <a:pt x="10848482" y="2287255"/>
                  <a:pt x="10816602" y="2290213"/>
                  <a:pt x="10784227" y="2290736"/>
                </a:cubicBezTo>
                <a:lnTo>
                  <a:pt x="10767109" y="2292349"/>
                </a:lnTo>
                <a:lnTo>
                  <a:pt x="10767083" y="2291858"/>
                </a:lnTo>
                <a:lnTo>
                  <a:pt x="10766584" y="2291891"/>
                </a:lnTo>
                <a:cubicBezTo>
                  <a:pt x="10766018" y="2288119"/>
                  <a:pt x="10765991" y="2284333"/>
                  <a:pt x="10765991" y="2280541"/>
                </a:cubicBezTo>
                <a:cubicBezTo>
                  <a:pt x="10765991" y="2274903"/>
                  <a:pt x="10766050" y="2269279"/>
                  <a:pt x="10767362" y="2263693"/>
                </a:cubicBezTo>
                <a:cubicBezTo>
                  <a:pt x="10767319" y="2232611"/>
                  <a:pt x="10769769" y="2201969"/>
                  <a:pt x="10774826" y="2171962"/>
                </a:cubicBezTo>
                <a:lnTo>
                  <a:pt x="10775366" y="2165325"/>
                </a:lnTo>
                <a:cubicBezTo>
                  <a:pt x="10775535" y="2165320"/>
                  <a:pt x="10775704" y="2165315"/>
                  <a:pt x="10775872" y="2165262"/>
                </a:cubicBezTo>
                <a:cubicBezTo>
                  <a:pt x="10826148" y="1815167"/>
                  <a:pt x="11107187" y="1536596"/>
                  <a:pt x="11466037" y="1477664"/>
                </a:cubicBezTo>
                <a:lnTo>
                  <a:pt x="11466154" y="1476525"/>
                </a:lnTo>
                <a:cubicBezTo>
                  <a:pt x="11471463" y="1475523"/>
                  <a:pt x="11476791" y="1474582"/>
                  <a:pt x="11482367" y="1474998"/>
                </a:cubicBezTo>
                <a:cubicBezTo>
                  <a:pt x="11513550" y="1469485"/>
                  <a:pt x="11545443" y="1466527"/>
                  <a:pt x="11577829" y="1466004"/>
                </a:cubicBezTo>
                <a:close/>
                <a:moveTo>
                  <a:pt x="9916551" y="1464394"/>
                </a:moveTo>
                <a:lnTo>
                  <a:pt x="9933638" y="1466004"/>
                </a:lnTo>
                <a:cubicBezTo>
                  <a:pt x="9966024" y="1466527"/>
                  <a:pt x="9997917" y="1469485"/>
                  <a:pt x="10029100" y="1474998"/>
                </a:cubicBezTo>
                <a:cubicBezTo>
                  <a:pt x="10034676" y="1474582"/>
                  <a:pt x="10040004" y="1475523"/>
                  <a:pt x="10045313" y="1476525"/>
                </a:cubicBezTo>
                <a:lnTo>
                  <a:pt x="10045430" y="1477664"/>
                </a:lnTo>
                <a:cubicBezTo>
                  <a:pt x="10404280" y="1536596"/>
                  <a:pt x="10685319" y="1815167"/>
                  <a:pt x="10735596" y="2165262"/>
                </a:cubicBezTo>
                <a:cubicBezTo>
                  <a:pt x="10735763" y="2165315"/>
                  <a:pt x="10735932" y="2165320"/>
                  <a:pt x="10736101" y="2165325"/>
                </a:cubicBezTo>
                <a:lnTo>
                  <a:pt x="10736641" y="2171962"/>
                </a:lnTo>
                <a:cubicBezTo>
                  <a:pt x="10741698" y="2201969"/>
                  <a:pt x="10744148" y="2232611"/>
                  <a:pt x="10744105" y="2263693"/>
                </a:cubicBezTo>
                <a:cubicBezTo>
                  <a:pt x="10745417" y="2269279"/>
                  <a:pt x="10745476" y="2274903"/>
                  <a:pt x="10745476" y="2280541"/>
                </a:cubicBezTo>
                <a:cubicBezTo>
                  <a:pt x="10745476" y="2284333"/>
                  <a:pt x="10745449" y="2288119"/>
                  <a:pt x="10744883" y="2291891"/>
                </a:cubicBezTo>
                <a:lnTo>
                  <a:pt x="10744384" y="2291858"/>
                </a:lnTo>
                <a:lnTo>
                  <a:pt x="10744358" y="2292349"/>
                </a:lnTo>
                <a:lnTo>
                  <a:pt x="10727240" y="2290736"/>
                </a:lnTo>
                <a:cubicBezTo>
                  <a:pt x="10694865" y="2290213"/>
                  <a:pt x="10662985" y="2287255"/>
                  <a:pt x="10631813" y="2281745"/>
                </a:cubicBezTo>
                <a:cubicBezTo>
                  <a:pt x="10626236" y="2282161"/>
                  <a:pt x="10620907" y="2281220"/>
                  <a:pt x="10615596" y="2280217"/>
                </a:cubicBezTo>
                <a:lnTo>
                  <a:pt x="10615480" y="2279078"/>
                </a:lnTo>
                <a:cubicBezTo>
                  <a:pt x="10256629" y="2220146"/>
                  <a:pt x="9975590" y="1941574"/>
                  <a:pt x="9925315" y="1591480"/>
                </a:cubicBezTo>
                <a:cubicBezTo>
                  <a:pt x="9925147" y="1591427"/>
                  <a:pt x="9924979" y="1591423"/>
                  <a:pt x="9924809" y="1591418"/>
                </a:cubicBezTo>
                <a:lnTo>
                  <a:pt x="9924271" y="1584794"/>
                </a:lnTo>
                <a:cubicBezTo>
                  <a:pt x="9919212" y="1554782"/>
                  <a:pt x="9916761" y="1524133"/>
                  <a:pt x="9916804" y="1493044"/>
                </a:cubicBezTo>
                <a:cubicBezTo>
                  <a:pt x="9915492" y="1487460"/>
                  <a:pt x="9915433" y="1481838"/>
                  <a:pt x="9915433" y="1476202"/>
                </a:cubicBezTo>
                <a:lnTo>
                  <a:pt x="9916027" y="1464852"/>
                </a:lnTo>
                <a:lnTo>
                  <a:pt x="9916525" y="1464884"/>
                </a:lnTo>
                <a:close/>
                <a:moveTo>
                  <a:pt x="9902763" y="1464394"/>
                </a:moveTo>
                <a:lnTo>
                  <a:pt x="9902789" y="1464884"/>
                </a:lnTo>
                <a:lnTo>
                  <a:pt x="9903287" y="1464852"/>
                </a:lnTo>
                <a:lnTo>
                  <a:pt x="9903881" y="1476202"/>
                </a:lnTo>
                <a:cubicBezTo>
                  <a:pt x="9903881" y="1481838"/>
                  <a:pt x="9903822" y="1487460"/>
                  <a:pt x="9902510" y="1493044"/>
                </a:cubicBezTo>
                <a:cubicBezTo>
                  <a:pt x="9902553" y="1524133"/>
                  <a:pt x="9900102" y="1554782"/>
                  <a:pt x="9895043" y="1584794"/>
                </a:cubicBezTo>
                <a:lnTo>
                  <a:pt x="9894505" y="1591418"/>
                </a:lnTo>
                <a:cubicBezTo>
                  <a:pt x="9894335" y="1591423"/>
                  <a:pt x="9894167" y="1591427"/>
                  <a:pt x="9893999" y="1591480"/>
                </a:cubicBezTo>
                <a:cubicBezTo>
                  <a:pt x="9843724" y="1941574"/>
                  <a:pt x="9562685" y="2220146"/>
                  <a:pt x="9203834" y="2279078"/>
                </a:cubicBezTo>
                <a:lnTo>
                  <a:pt x="9203718" y="2280217"/>
                </a:lnTo>
                <a:cubicBezTo>
                  <a:pt x="9198407" y="2281220"/>
                  <a:pt x="9193078" y="2282161"/>
                  <a:pt x="9187501" y="2281745"/>
                </a:cubicBezTo>
                <a:cubicBezTo>
                  <a:pt x="9156329" y="2287255"/>
                  <a:pt x="9124449" y="2290213"/>
                  <a:pt x="9092074" y="2290736"/>
                </a:cubicBezTo>
                <a:lnTo>
                  <a:pt x="9074956" y="2292349"/>
                </a:lnTo>
                <a:lnTo>
                  <a:pt x="9074930" y="2291858"/>
                </a:lnTo>
                <a:lnTo>
                  <a:pt x="9074431" y="2291891"/>
                </a:lnTo>
                <a:cubicBezTo>
                  <a:pt x="9073865" y="2288119"/>
                  <a:pt x="9073838" y="2284333"/>
                  <a:pt x="9073838" y="2280541"/>
                </a:cubicBezTo>
                <a:cubicBezTo>
                  <a:pt x="9073838" y="2274903"/>
                  <a:pt x="9073897" y="2269279"/>
                  <a:pt x="9075209" y="2263693"/>
                </a:cubicBezTo>
                <a:cubicBezTo>
                  <a:pt x="9075166" y="2232611"/>
                  <a:pt x="9077616" y="2201969"/>
                  <a:pt x="9082673" y="2171962"/>
                </a:cubicBezTo>
                <a:lnTo>
                  <a:pt x="9083213" y="2165325"/>
                </a:lnTo>
                <a:cubicBezTo>
                  <a:pt x="9083382" y="2165320"/>
                  <a:pt x="9083551" y="2165315"/>
                  <a:pt x="9083718" y="2165262"/>
                </a:cubicBezTo>
                <a:cubicBezTo>
                  <a:pt x="9133995" y="1815167"/>
                  <a:pt x="9415034" y="1536596"/>
                  <a:pt x="9773884" y="1477664"/>
                </a:cubicBezTo>
                <a:lnTo>
                  <a:pt x="9774001" y="1476525"/>
                </a:lnTo>
                <a:cubicBezTo>
                  <a:pt x="9779310" y="1475523"/>
                  <a:pt x="9784638" y="1474582"/>
                  <a:pt x="9790214" y="1474998"/>
                </a:cubicBezTo>
                <a:cubicBezTo>
                  <a:pt x="9821397" y="1469485"/>
                  <a:pt x="9853290" y="1466527"/>
                  <a:pt x="9885676" y="1466004"/>
                </a:cubicBezTo>
                <a:close/>
                <a:moveTo>
                  <a:pt x="8224400" y="1464394"/>
                </a:moveTo>
                <a:lnTo>
                  <a:pt x="8241488" y="1466004"/>
                </a:lnTo>
                <a:cubicBezTo>
                  <a:pt x="8273873" y="1466527"/>
                  <a:pt x="8305766" y="1469485"/>
                  <a:pt x="8336949" y="1474998"/>
                </a:cubicBezTo>
                <a:cubicBezTo>
                  <a:pt x="8342525" y="1474582"/>
                  <a:pt x="8347853" y="1475523"/>
                  <a:pt x="8353162" y="1476525"/>
                </a:cubicBezTo>
                <a:lnTo>
                  <a:pt x="8353279" y="1477664"/>
                </a:lnTo>
                <a:cubicBezTo>
                  <a:pt x="8712129" y="1536596"/>
                  <a:pt x="8993168" y="1815167"/>
                  <a:pt x="9043444" y="2165262"/>
                </a:cubicBezTo>
                <a:cubicBezTo>
                  <a:pt x="9043612" y="2165315"/>
                  <a:pt x="9043781" y="2165320"/>
                  <a:pt x="9043950" y="2165325"/>
                </a:cubicBezTo>
                <a:lnTo>
                  <a:pt x="9044490" y="2171962"/>
                </a:lnTo>
                <a:cubicBezTo>
                  <a:pt x="9049547" y="2201969"/>
                  <a:pt x="9051997" y="2232611"/>
                  <a:pt x="9051954" y="2263693"/>
                </a:cubicBezTo>
                <a:cubicBezTo>
                  <a:pt x="9053266" y="2269279"/>
                  <a:pt x="9053325" y="2274903"/>
                  <a:pt x="9053325" y="2280541"/>
                </a:cubicBezTo>
                <a:cubicBezTo>
                  <a:pt x="9053325" y="2284333"/>
                  <a:pt x="9053298" y="2288119"/>
                  <a:pt x="9052732" y="2291891"/>
                </a:cubicBezTo>
                <a:lnTo>
                  <a:pt x="9052233" y="2291858"/>
                </a:lnTo>
                <a:lnTo>
                  <a:pt x="9052207" y="2292349"/>
                </a:lnTo>
                <a:lnTo>
                  <a:pt x="9035089" y="2290736"/>
                </a:lnTo>
                <a:cubicBezTo>
                  <a:pt x="9002714" y="2290213"/>
                  <a:pt x="8970834" y="2287255"/>
                  <a:pt x="8939662" y="2281745"/>
                </a:cubicBezTo>
                <a:cubicBezTo>
                  <a:pt x="8934085" y="2282161"/>
                  <a:pt x="8928756" y="2281220"/>
                  <a:pt x="8923445" y="2280217"/>
                </a:cubicBezTo>
                <a:lnTo>
                  <a:pt x="8923329" y="2279078"/>
                </a:lnTo>
                <a:cubicBezTo>
                  <a:pt x="8564478" y="2220146"/>
                  <a:pt x="8283439" y="1941574"/>
                  <a:pt x="8233164" y="1591480"/>
                </a:cubicBezTo>
                <a:cubicBezTo>
                  <a:pt x="8232996" y="1591427"/>
                  <a:pt x="8232828" y="1591423"/>
                  <a:pt x="8232658" y="1591418"/>
                </a:cubicBezTo>
                <a:lnTo>
                  <a:pt x="8232120" y="1584794"/>
                </a:lnTo>
                <a:cubicBezTo>
                  <a:pt x="8227061" y="1554782"/>
                  <a:pt x="8224611" y="1524133"/>
                  <a:pt x="8224653" y="1493044"/>
                </a:cubicBezTo>
                <a:cubicBezTo>
                  <a:pt x="8223341" y="1487460"/>
                  <a:pt x="8223282" y="1481838"/>
                  <a:pt x="8223282" y="1476202"/>
                </a:cubicBezTo>
                <a:lnTo>
                  <a:pt x="8223876" y="1464852"/>
                </a:lnTo>
                <a:lnTo>
                  <a:pt x="8224374" y="1464884"/>
                </a:lnTo>
                <a:close/>
                <a:moveTo>
                  <a:pt x="8210612" y="1464394"/>
                </a:moveTo>
                <a:lnTo>
                  <a:pt x="8210638" y="1464884"/>
                </a:lnTo>
                <a:lnTo>
                  <a:pt x="8211136" y="1464852"/>
                </a:lnTo>
                <a:lnTo>
                  <a:pt x="8211730" y="1476202"/>
                </a:lnTo>
                <a:cubicBezTo>
                  <a:pt x="8211730" y="1481838"/>
                  <a:pt x="8211672" y="1487460"/>
                  <a:pt x="8210360" y="1493044"/>
                </a:cubicBezTo>
                <a:cubicBezTo>
                  <a:pt x="8210402" y="1524133"/>
                  <a:pt x="8207951" y="1554782"/>
                  <a:pt x="8202893" y="1584794"/>
                </a:cubicBezTo>
                <a:lnTo>
                  <a:pt x="8202354" y="1591418"/>
                </a:lnTo>
                <a:cubicBezTo>
                  <a:pt x="8202185" y="1591423"/>
                  <a:pt x="8202016" y="1591427"/>
                  <a:pt x="8201849" y="1591480"/>
                </a:cubicBezTo>
                <a:cubicBezTo>
                  <a:pt x="8151573" y="1941574"/>
                  <a:pt x="7870534" y="2220146"/>
                  <a:pt x="7511683" y="2279078"/>
                </a:cubicBezTo>
                <a:lnTo>
                  <a:pt x="7511567" y="2280217"/>
                </a:lnTo>
                <a:cubicBezTo>
                  <a:pt x="7506256" y="2281220"/>
                  <a:pt x="7500927" y="2282161"/>
                  <a:pt x="7495350" y="2281745"/>
                </a:cubicBezTo>
                <a:cubicBezTo>
                  <a:pt x="7464178" y="2287255"/>
                  <a:pt x="7432298" y="2290213"/>
                  <a:pt x="7399924" y="2290736"/>
                </a:cubicBezTo>
                <a:lnTo>
                  <a:pt x="7382805" y="2292349"/>
                </a:lnTo>
                <a:lnTo>
                  <a:pt x="7382779" y="2291858"/>
                </a:lnTo>
                <a:lnTo>
                  <a:pt x="7382280" y="2291891"/>
                </a:lnTo>
                <a:cubicBezTo>
                  <a:pt x="7381714" y="2288119"/>
                  <a:pt x="7381687" y="2284333"/>
                  <a:pt x="7381687" y="2280541"/>
                </a:cubicBezTo>
                <a:cubicBezTo>
                  <a:pt x="7381687" y="2274903"/>
                  <a:pt x="7381746" y="2269279"/>
                  <a:pt x="7383058" y="2263693"/>
                </a:cubicBezTo>
                <a:cubicBezTo>
                  <a:pt x="7383016" y="2232611"/>
                  <a:pt x="7385465" y="2201969"/>
                  <a:pt x="7390522" y="2171962"/>
                </a:cubicBezTo>
                <a:lnTo>
                  <a:pt x="7391062" y="2165325"/>
                </a:lnTo>
                <a:cubicBezTo>
                  <a:pt x="7391231" y="2165320"/>
                  <a:pt x="7391400" y="2165315"/>
                  <a:pt x="7391568" y="2165262"/>
                </a:cubicBezTo>
                <a:cubicBezTo>
                  <a:pt x="7441844" y="1815167"/>
                  <a:pt x="7722883" y="1536596"/>
                  <a:pt x="8081734" y="1477664"/>
                </a:cubicBezTo>
                <a:lnTo>
                  <a:pt x="8081851" y="1476525"/>
                </a:lnTo>
                <a:cubicBezTo>
                  <a:pt x="8087159" y="1475523"/>
                  <a:pt x="8092487" y="1474582"/>
                  <a:pt x="8098063" y="1474998"/>
                </a:cubicBezTo>
                <a:cubicBezTo>
                  <a:pt x="8129247" y="1469485"/>
                  <a:pt x="8161139" y="1466527"/>
                  <a:pt x="8193525" y="1466004"/>
                </a:cubicBezTo>
                <a:close/>
                <a:moveTo>
                  <a:pt x="6532249" y="1464394"/>
                </a:moveTo>
                <a:lnTo>
                  <a:pt x="6549337" y="1466004"/>
                </a:lnTo>
                <a:cubicBezTo>
                  <a:pt x="6581722" y="1466527"/>
                  <a:pt x="6613615" y="1469485"/>
                  <a:pt x="6644798" y="1474998"/>
                </a:cubicBezTo>
                <a:cubicBezTo>
                  <a:pt x="6650374" y="1474582"/>
                  <a:pt x="6655702" y="1475523"/>
                  <a:pt x="6661011" y="1476525"/>
                </a:cubicBezTo>
                <a:lnTo>
                  <a:pt x="6661128" y="1477664"/>
                </a:lnTo>
                <a:cubicBezTo>
                  <a:pt x="7019978" y="1536596"/>
                  <a:pt x="7301017" y="1815167"/>
                  <a:pt x="7351294" y="2165262"/>
                </a:cubicBezTo>
                <a:cubicBezTo>
                  <a:pt x="7351461" y="2165315"/>
                  <a:pt x="7351631" y="2165320"/>
                  <a:pt x="7351799" y="2165325"/>
                </a:cubicBezTo>
                <a:lnTo>
                  <a:pt x="7352340" y="2171962"/>
                </a:lnTo>
                <a:cubicBezTo>
                  <a:pt x="7357396" y="2201969"/>
                  <a:pt x="7359846" y="2232611"/>
                  <a:pt x="7359804" y="2263693"/>
                </a:cubicBezTo>
                <a:cubicBezTo>
                  <a:pt x="7361116" y="2269279"/>
                  <a:pt x="7361174" y="2274903"/>
                  <a:pt x="7361174" y="2280541"/>
                </a:cubicBezTo>
                <a:cubicBezTo>
                  <a:pt x="7361174" y="2284333"/>
                  <a:pt x="7361147" y="2288119"/>
                  <a:pt x="7360581" y="2291891"/>
                </a:cubicBezTo>
                <a:lnTo>
                  <a:pt x="7360082" y="2291858"/>
                </a:lnTo>
                <a:lnTo>
                  <a:pt x="7360056" y="2292349"/>
                </a:lnTo>
                <a:lnTo>
                  <a:pt x="7342938" y="2290736"/>
                </a:lnTo>
                <a:cubicBezTo>
                  <a:pt x="7310564" y="2290213"/>
                  <a:pt x="7278683" y="2287255"/>
                  <a:pt x="7247511" y="2281745"/>
                </a:cubicBezTo>
                <a:cubicBezTo>
                  <a:pt x="7241934" y="2282161"/>
                  <a:pt x="7236605" y="2281220"/>
                  <a:pt x="7231295" y="2280217"/>
                </a:cubicBezTo>
                <a:lnTo>
                  <a:pt x="7231179" y="2279078"/>
                </a:lnTo>
                <a:cubicBezTo>
                  <a:pt x="6872327" y="2220146"/>
                  <a:pt x="6591288" y="1941574"/>
                  <a:pt x="6541013" y="1591480"/>
                </a:cubicBezTo>
                <a:cubicBezTo>
                  <a:pt x="6540845" y="1591427"/>
                  <a:pt x="6540677" y="1591423"/>
                  <a:pt x="6540507" y="1591418"/>
                </a:cubicBezTo>
                <a:lnTo>
                  <a:pt x="6539969" y="1584794"/>
                </a:lnTo>
                <a:cubicBezTo>
                  <a:pt x="6534910" y="1554782"/>
                  <a:pt x="6532460" y="1524133"/>
                  <a:pt x="6532502" y="1493044"/>
                </a:cubicBezTo>
                <a:cubicBezTo>
                  <a:pt x="6531190" y="1487460"/>
                  <a:pt x="6531131" y="1481838"/>
                  <a:pt x="6531131" y="1476202"/>
                </a:cubicBezTo>
                <a:lnTo>
                  <a:pt x="6531725" y="1464852"/>
                </a:lnTo>
                <a:lnTo>
                  <a:pt x="6532223" y="1464884"/>
                </a:lnTo>
                <a:close/>
                <a:moveTo>
                  <a:pt x="6518461" y="1464394"/>
                </a:moveTo>
                <a:lnTo>
                  <a:pt x="6518487" y="1464884"/>
                </a:lnTo>
                <a:lnTo>
                  <a:pt x="6518985" y="1464852"/>
                </a:lnTo>
                <a:lnTo>
                  <a:pt x="6519579" y="1476202"/>
                </a:lnTo>
                <a:cubicBezTo>
                  <a:pt x="6519579" y="1481838"/>
                  <a:pt x="6519520" y="1487460"/>
                  <a:pt x="6518208" y="1493044"/>
                </a:cubicBezTo>
                <a:cubicBezTo>
                  <a:pt x="6518250" y="1524133"/>
                  <a:pt x="6515800" y="1554782"/>
                  <a:pt x="6510741" y="1584794"/>
                </a:cubicBezTo>
                <a:lnTo>
                  <a:pt x="6510203" y="1591418"/>
                </a:lnTo>
                <a:cubicBezTo>
                  <a:pt x="6510033" y="1591423"/>
                  <a:pt x="6509865" y="1591427"/>
                  <a:pt x="6509697" y="1591480"/>
                </a:cubicBezTo>
                <a:cubicBezTo>
                  <a:pt x="6459422" y="1941574"/>
                  <a:pt x="6178383" y="2220146"/>
                  <a:pt x="5819531" y="2279078"/>
                </a:cubicBezTo>
                <a:lnTo>
                  <a:pt x="5819415" y="2280217"/>
                </a:lnTo>
                <a:cubicBezTo>
                  <a:pt x="5814105" y="2281220"/>
                  <a:pt x="5808776" y="2282161"/>
                  <a:pt x="5803199" y="2281745"/>
                </a:cubicBezTo>
                <a:cubicBezTo>
                  <a:pt x="5772027" y="2287255"/>
                  <a:pt x="5740146" y="2290213"/>
                  <a:pt x="5707772" y="2290736"/>
                </a:cubicBezTo>
                <a:lnTo>
                  <a:pt x="5690654" y="2292349"/>
                </a:lnTo>
                <a:lnTo>
                  <a:pt x="5690628" y="2291858"/>
                </a:lnTo>
                <a:lnTo>
                  <a:pt x="5690129" y="2291891"/>
                </a:lnTo>
                <a:cubicBezTo>
                  <a:pt x="5689563" y="2288119"/>
                  <a:pt x="5689536" y="2284333"/>
                  <a:pt x="5689536" y="2280541"/>
                </a:cubicBezTo>
                <a:cubicBezTo>
                  <a:pt x="5689536" y="2274903"/>
                  <a:pt x="5689594" y="2269279"/>
                  <a:pt x="5690906" y="2263693"/>
                </a:cubicBezTo>
                <a:cubicBezTo>
                  <a:pt x="5690864" y="2232611"/>
                  <a:pt x="5693314" y="2201969"/>
                  <a:pt x="5698370" y="2171962"/>
                </a:cubicBezTo>
                <a:lnTo>
                  <a:pt x="5698911" y="2165325"/>
                </a:lnTo>
                <a:cubicBezTo>
                  <a:pt x="5699079" y="2165320"/>
                  <a:pt x="5699249" y="2165315"/>
                  <a:pt x="5699416" y="2165262"/>
                </a:cubicBezTo>
                <a:cubicBezTo>
                  <a:pt x="5749693" y="1815167"/>
                  <a:pt x="6030732" y="1536596"/>
                  <a:pt x="6389582" y="1477664"/>
                </a:cubicBezTo>
                <a:lnTo>
                  <a:pt x="6389699" y="1476525"/>
                </a:lnTo>
                <a:cubicBezTo>
                  <a:pt x="6395008" y="1475523"/>
                  <a:pt x="6400336" y="1474582"/>
                  <a:pt x="6405912" y="1474998"/>
                </a:cubicBezTo>
                <a:cubicBezTo>
                  <a:pt x="6437095" y="1469485"/>
                  <a:pt x="6468988" y="1466527"/>
                  <a:pt x="6501373" y="1466004"/>
                </a:cubicBezTo>
                <a:close/>
                <a:moveTo>
                  <a:pt x="4840098" y="1464394"/>
                </a:moveTo>
                <a:lnTo>
                  <a:pt x="4857185" y="1466004"/>
                </a:lnTo>
                <a:cubicBezTo>
                  <a:pt x="4889571" y="1466527"/>
                  <a:pt x="4921463" y="1469485"/>
                  <a:pt x="4952647" y="1474998"/>
                </a:cubicBezTo>
                <a:cubicBezTo>
                  <a:pt x="4958223" y="1474582"/>
                  <a:pt x="4963551" y="1475523"/>
                  <a:pt x="4968859" y="1476525"/>
                </a:cubicBezTo>
                <a:lnTo>
                  <a:pt x="4968976" y="1477664"/>
                </a:lnTo>
                <a:cubicBezTo>
                  <a:pt x="5327827" y="1536596"/>
                  <a:pt x="5608866" y="1815167"/>
                  <a:pt x="5659142" y="2165262"/>
                </a:cubicBezTo>
                <a:cubicBezTo>
                  <a:pt x="5659310" y="2165315"/>
                  <a:pt x="5659479" y="2165320"/>
                  <a:pt x="5659648" y="2165325"/>
                </a:cubicBezTo>
                <a:lnTo>
                  <a:pt x="5660188" y="2171962"/>
                </a:lnTo>
                <a:cubicBezTo>
                  <a:pt x="5665245" y="2201969"/>
                  <a:pt x="5667694" y="2232611"/>
                  <a:pt x="5667652" y="2263693"/>
                </a:cubicBezTo>
                <a:cubicBezTo>
                  <a:pt x="5668964" y="2269279"/>
                  <a:pt x="5669023" y="2274903"/>
                  <a:pt x="5669023" y="2280541"/>
                </a:cubicBezTo>
                <a:cubicBezTo>
                  <a:pt x="5669023" y="2284333"/>
                  <a:pt x="5668996" y="2288119"/>
                  <a:pt x="5668430" y="2291891"/>
                </a:cubicBezTo>
                <a:lnTo>
                  <a:pt x="5667931" y="2291858"/>
                </a:lnTo>
                <a:lnTo>
                  <a:pt x="5667905" y="2292349"/>
                </a:lnTo>
                <a:lnTo>
                  <a:pt x="5650786" y="2290736"/>
                </a:lnTo>
                <a:cubicBezTo>
                  <a:pt x="5618412" y="2290213"/>
                  <a:pt x="5586532" y="2287255"/>
                  <a:pt x="5555360" y="2281745"/>
                </a:cubicBezTo>
                <a:cubicBezTo>
                  <a:pt x="5549783" y="2282161"/>
                  <a:pt x="5544454" y="2281220"/>
                  <a:pt x="5539143" y="2280217"/>
                </a:cubicBezTo>
                <a:lnTo>
                  <a:pt x="5539027" y="2279078"/>
                </a:lnTo>
                <a:cubicBezTo>
                  <a:pt x="5180176" y="2220146"/>
                  <a:pt x="4899137" y="1941574"/>
                  <a:pt x="4848861" y="1591480"/>
                </a:cubicBezTo>
                <a:cubicBezTo>
                  <a:pt x="4848694" y="1591427"/>
                  <a:pt x="4848525" y="1591423"/>
                  <a:pt x="4848356" y="1591418"/>
                </a:cubicBezTo>
                <a:lnTo>
                  <a:pt x="4847817" y="1584794"/>
                </a:lnTo>
                <a:cubicBezTo>
                  <a:pt x="4842759" y="1554782"/>
                  <a:pt x="4840308" y="1524133"/>
                  <a:pt x="4840350" y="1493044"/>
                </a:cubicBezTo>
                <a:cubicBezTo>
                  <a:pt x="4839038" y="1487460"/>
                  <a:pt x="4838980" y="1481838"/>
                  <a:pt x="4838980" y="1476202"/>
                </a:cubicBezTo>
                <a:lnTo>
                  <a:pt x="4839574" y="1464852"/>
                </a:lnTo>
                <a:lnTo>
                  <a:pt x="4840072" y="1464884"/>
                </a:lnTo>
                <a:close/>
                <a:moveTo>
                  <a:pt x="4826310" y="1464394"/>
                </a:moveTo>
                <a:lnTo>
                  <a:pt x="4826336" y="1464884"/>
                </a:lnTo>
                <a:lnTo>
                  <a:pt x="4826834" y="1464852"/>
                </a:lnTo>
                <a:lnTo>
                  <a:pt x="4827428" y="1476202"/>
                </a:lnTo>
                <a:cubicBezTo>
                  <a:pt x="4827428" y="1481838"/>
                  <a:pt x="4827369" y="1487460"/>
                  <a:pt x="4826057" y="1493044"/>
                </a:cubicBezTo>
                <a:cubicBezTo>
                  <a:pt x="4826099" y="1524133"/>
                  <a:pt x="4823649" y="1554782"/>
                  <a:pt x="4818590" y="1584794"/>
                </a:cubicBezTo>
                <a:lnTo>
                  <a:pt x="4818052" y="1591418"/>
                </a:lnTo>
                <a:cubicBezTo>
                  <a:pt x="4817882" y="1591423"/>
                  <a:pt x="4817714" y="1591427"/>
                  <a:pt x="4817546" y="1591480"/>
                </a:cubicBezTo>
                <a:cubicBezTo>
                  <a:pt x="4767271" y="1941574"/>
                  <a:pt x="4486232" y="2220146"/>
                  <a:pt x="4127381" y="2279078"/>
                </a:cubicBezTo>
                <a:lnTo>
                  <a:pt x="4127264" y="2280217"/>
                </a:lnTo>
                <a:cubicBezTo>
                  <a:pt x="4121954" y="2281220"/>
                  <a:pt x="4116625" y="2282161"/>
                  <a:pt x="4111048" y="2281745"/>
                </a:cubicBezTo>
                <a:cubicBezTo>
                  <a:pt x="4079876" y="2287255"/>
                  <a:pt x="4047996" y="2290213"/>
                  <a:pt x="4015621" y="2290736"/>
                </a:cubicBezTo>
                <a:lnTo>
                  <a:pt x="3998503" y="2292349"/>
                </a:lnTo>
                <a:lnTo>
                  <a:pt x="3998477" y="2291858"/>
                </a:lnTo>
                <a:lnTo>
                  <a:pt x="3997978" y="2291891"/>
                </a:lnTo>
                <a:cubicBezTo>
                  <a:pt x="3997412" y="2288119"/>
                  <a:pt x="3997385" y="2284333"/>
                  <a:pt x="3997385" y="2280541"/>
                </a:cubicBezTo>
                <a:cubicBezTo>
                  <a:pt x="3997385" y="2274903"/>
                  <a:pt x="3997443" y="2269279"/>
                  <a:pt x="3998755" y="2263693"/>
                </a:cubicBezTo>
                <a:cubicBezTo>
                  <a:pt x="3998713" y="2232611"/>
                  <a:pt x="4001163" y="2201969"/>
                  <a:pt x="4006219" y="2171962"/>
                </a:cubicBezTo>
                <a:lnTo>
                  <a:pt x="4006760" y="2165325"/>
                </a:lnTo>
                <a:cubicBezTo>
                  <a:pt x="4006928" y="2165320"/>
                  <a:pt x="4007098" y="2165315"/>
                  <a:pt x="4007265" y="2165262"/>
                </a:cubicBezTo>
                <a:cubicBezTo>
                  <a:pt x="4057542" y="1815167"/>
                  <a:pt x="4338581" y="1536596"/>
                  <a:pt x="4697431" y="1477664"/>
                </a:cubicBezTo>
                <a:lnTo>
                  <a:pt x="4697548" y="1476525"/>
                </a:lnTo>
                <a:cubicBezTo>
                  <a:pt x="4702857" y="1475523"/>
                  <a:pt x="4708185" y="1474582"/>
                  <a:pt x="4713761" y="1474998"/>
                </a:cubicBezTo>
                <a:cubicBezTo>
                  <a:pt x="4744944" y="1469485"/>
                  <a:pt x="4776837" y="1466527"/>
                  <a:pt x="4809222" y="1466004"/>
                </a:cubicBezTo>
                <a:close/>
                <a:moveTo>
                  <a:pt x="3147947" y="1464394"/>
                </a:moveTo>
                <a:lnTo>
                  <a:pt x="3165034" y="1466004"/>
                </a:lnTo>
                <a:cubicBezTo>
                  <a:pt x="3197420" y="1466527"/>
                  <a:pt x="3229312" y="1469485"/>
                  <a:pt x="3260496" y="1474998"/>
                </a:cubicBezTo>
                <a:cubicBezTo>
                  <a:pt x="3266072" y="1474582"/>
                  <a:pt x="3271400" y="1475523"/>
                  <a:pt x="3276708" y="1476525"/>
                </a:cubicBezTo>
                <a:lnTo>
                  <a:pt x="3276826" y="1477664"/>
                </a:lnTo>
                <a:cubicBezTo>
                  <a:pt x="3635676" y="1536596"/>
                  <a:pt x="3916715" y="1815167"/>
                  <a:pt x="3966991" y="2165262"/>
                </a:cubicBezTo>
                <a:cubicBezTo>
                  <a:pt x="3967159" y="2165315"/>
                  <a:pt x="3967328" y="2165320"/>
                  <a:pt x="3967497" y="2165325"/>
                </a:cubicBezTo>
                <a:lnTo>
                  <a:pt x="3968037" y="2171962"/>
                </a:lnTo>
                <a:cubicBezTo>
                  <a:pt x="3973094" y="2201969"/>
                  <a:pt x="3975543" y="2232611"/>
                  <a:pt x="3975501" y="2263693"/>
                </a:cubicBezTo>
                <a:cubicBezTo>
                  <a:pt x="3976813" y="2269279"/>
                  <a:pt x="3976872" y="2274903"/>
                  <a:pt x="3976872" y="2280541"/>
                </a:cubicBezTo>
                <a:cubicBezTo>
                  <a:pt x="3976872" y="2284333"/>
                  <a:pt x="3976845" y="2288119"/>
                  <a:pt x="3976279" y="2291891"/>
                </a:cubicBezTo>
                <a:lnTo>
                  <a:pt x="3975780" y="2291858"/>
                </a:lnTo>
                <a:lnTo>
                  <a:pt x="3975754" y="2292349"/>
                </a:lnTo>
                <a:lnTo>
                  <a:pt x="3958635" y="2290736"/>
                </a:lnTo>
                <a:cubicBezTo>
                  <a:pt x="3926261" y="2290213"/>
                  <a:pt x="3894381" y="2287255"/>
                  <a:pt x="3863209" y="2281745"/>
                </a:cubicBezTo>
                <a:cubicBezTo>
                  <a:pt x="3857632" y="2282161"/>
                  <a:pt x="3852303" y="2281220"/>
                  <a:pt x="3846992" y="2280217"/>
                </a:cubicBezTo>
                <a:lnTo>
                  <a:pt x="3846876" y="2279078"/>
                </a:lnTo>
                <a:cubicBezTo>
                  <a:pt x="3488025" y="2220146"/>
                  <a:pt x="3206986" y="1941574"/>
                  <a:pt x="3156710" y="1591480"/>
                </a:cubicBezTo>
                <a:cubicBezTo>
                  <a:pt x="3156543" y="1591427"/>
                  <a:pt x="3156374" y="1591423"/>
                  <a:pt x="3156205" y="1591418"/>
                </a:cubicBezTo>
                <a:lnTo>
                  <a:pt x="3155667" y="1584794"/>
                </a:lnTo>
                <a:cubicBezTo>
                  <a:pt x="3150608" y="1554782"/>
                  <a:pt x="3148157" y="1524133"/>
                  <a:pt x="3148199" y="1493044"/>
                </a:cubicBezTo>
                <a:cubicBezTo>
                  <a:pt x="3146887" y="1487460"/>
                  <a:pt x="3146829" y="1481838"/>
                  <a:pt x="3146829" y="1476202"/>
                </a:cubicBezTo>
                <a:lnTo>
                  <a:pt x="3147423" y="1464852"/>
                </a:lnTo>
                <a:lnTo>
                  <a:pt x="3147921" y="1464884"/>
                </a:lnTo>
                <a:close/>
                <a:moveTo>
                  <a:pt x="3134159" y="1464394"/>
                </a:moveTo>
                <a:lnTo>
                  <a:pt x="3134185" y="1464884"/>
                </a:lnTo>
                <a:lnTo>
                  <a:pt x="3134683" y="1464852"/>
                </a:lnTo>
                <a:lnTo>
                  <a:pt x="3135277" y="1476202"/>
                </a:lnTo>
                <a:cubicBezTo>
                  <a:pt x="3135277" y="1481838"/>
                  <a:pt x="3135218" y="1487460"/>
                  <a:pt x="3133906" y="1493044"/>
                </a:cubicBezTo>
                <a:cubicBezTo>
                  <a:pt x="3133948" y="1524133"/>
                  <a:pt x="3131498" y="1554782"/>
                  <a:pt x="3126439" y="1584794"/>
                </a:cubicBezTo>
                <a:lnTo>
                  <a:pt x="3125901" y="1591418"/>
                </a:lnTo>
                <a:cubicBezTo>
                  <a:pt x="3125731" y="1591423"/>
                  <a:pt x="3125563" y="1591427"/>
                  <a:pt x="3125395" y="1591480"/>
                </a:cubicBezTo>
                <a:cubicBezTo>
                  <a:pt x="3075120" y="1941574"/>
                  <a:pt x="2794081" y="2220146"/>
                  <a:pt x="2435230" y="2279078"/>
                </a:cubicBezTo>
                <a:lnTo>
                  <a:pt x="2435113" y="2280217"/>
                </a:lnTo>
                <a:cubicBezTo>
                  <a:pt x="2429803" y="2281220"/>
                  <a:pt x="2424474" y="2282161"/>
                  <a:pt x="2418897" y="2281745"/>
                </a:cubicBezTo>
                <a:cubicBezTo>
                  <a:pt x="2387725" y="2287255"/>
                  <a:pt x="2355845" y="2290213"/>
                  <a:pt x="2323470" y="2290736"/>
                </a:cubicBezTo>
                <a:lnTo>
                  <a:pt x="2306352" y="2292349"/>
                </a:lnTo>
                <a:lnTo>
                  <a:pt x="2306326" y="2291858"/>
                </a:lnTo>
                <a:lnTo>
                  <a:pt x="2305827" y="2291891"/>
                </a:lnTo>
                <a:cubicBezTo>
                  <a:pt x="2305261" y="2288119"/>
                  <a:pt x="2305234" y="2284333"/>
                  <a:pt x="2305234" y="2280541"/>
                </a:cubicBezTo>
                <a:cubicBezTo>
                  <a:pt x="2305234" y="2274903"/>
                  <a:pt x="2305292" y="2269279"/>
                  <a:pt x="2306604" y="2263693"/>
                </a:cubicBezTo>
                <a:cubicBezTo>
                  <a:pt x="2306562" y="2232611"/>
                  <a:pt x="2309012" y="2201969"/>
                  <a:pt x="2314068" y="2171962"/>
                </a:cubicBezTo>
                <a:lnTo>
                  <a:pt x="2314609" y="2165325"/>
                </a:lnTo>
                <a:cubicBezTo>
                  <a:pt x="2314777" y="2165320"/>
                  <a:pt x="2314947" y="2165315"/>
                  <a:pt x="2315114" y="2165262"/>
                </a:cubicBezTo>
                <a:cubicBezTo>
                  <a:pt x="2365391" y="1815167"/>
                  <a:pt x="2646430" y="1536596"/>
                  <a:pt x="3005280" y="1477664"/>
                </a:cubicBezTo>
                <a:lnTo>
                  <a:pt x="3005397" y="1476525"/>
                </a:lnTo>
                <a:cubicBezTo>
                  <a:pt x="3010706" y="1475523"/>
                  <a:pt x="3016034" y="1474582"/>
                  <a:pt x="3021610" y="1474998"/>
                </a:cubicBezTo>
                <a:cubicBezTo>
                  <a:pt x="3052793" y="1469485"/>
                  <a:pt x="3084686" y="1466527"/>
                  <a:pt x="3117071" y="1466004"/>
                </a:cubicBezTo>
                <a:close/>
                <a:moveTo>
                  <a:pt x="1455796" y="1464394"/>
                </a:moveTo>
                <a:lnTo>
                  <a:pt x="1472883" y="1466004"/>
                </a:lnTo>
                <a:cubicBezTo>
                  <a:pt x="1505269" y="1466527"/>
                  <a:pt x="1537161" y="1469485"/>
                  <a:pt x="1568345" y="1474998"/>
                </a:cubicBezTo>
                <a:cubicBezTo>
                  <a:pt x="1573921" y="1474582"/>
                  <a:pt x="1579249" y="1475523"/>
                  <a:pt x="1584557" y="1476525"/>
                </a:cubicBezTo>
                <a:lnTo>
                  <a:pt x="1584675" y="1477664"/>
                </a:lnTo>
                <a:cubicBezTo>
                  <a:pt x="1943525" y="1536596"/>
                  <a:pt x="2224564" y="1815167"/>
                  <a:pt x="2274840" y="2165262"/>
                </a:cubicBezTo>
                <a:cubicBezTo>
                  <a:pt x="2275008" y="2165315"/>
                  <a:pt x="2275177" y="2165320"/>
                  <a:pt x="2275346" y="2165325"/>
                </a:cubicBezTo>
                <a:lnTo>
                  <a:pt x="2275886" y="2171962"/>
                </a:lnTo>
                <a:cubicBezTo>
                  <a:pt x="2280943" y="2201969"/>
                  <a:pt x="2283392" y="2232611"/>
                  <a:pt x="2283350" y="2263693"/>
                </a:cubicBezTo>
                <a:cubicBezTo>
                  <a:pt x="2284662" y="2269279"/>
                  <a:pt x="2284721" y="2274903"/>
                  <a:pt x="2284721" y="2280541"/>
                </a:cubicBezTo>
                <a:cubicBezTo>
                  <a:pt x="2284721" y="2284333"/>
                  <a:pt x="2284694" y="2288119"/>
                  <a:pt x="2284128" y="2291891"/>
                </a:cubicBezTo>
                <a:lnTo>
                  <a:pt x="2283629" y="2291858"/>
                </a:lnTo>
                <a:lnTo>
                  <a:pt x="2283603" y="2292349"/>
                </a:lnTo>
                <a:lnTo>
                  <a:pt x="2266484" y="2290736"/>
                </a:lnTo>
                <a:cubicBezTo>
                  <a:pt x="2234110" y="2290213"/>
                  <a:pt x="2202230" y="2287255"/>
                  <a:pt x="2171058" y="2281745"/>
                </a:cubicBezTo>
                <a:cubicBezTo>
                  <a:pt x="2165481" y="2282161"/>
                  <a:pt x="2160152" y="2281220"/>
                  <a:pt x="2154841" y="2280217"/>
                </a:cubicBezTo>
                <a:lnTo>
                  <a:pt x="2154725" y="2279078"/>
                </a:lnTo>
                <a:cubicBezTo>
                  <a:pt x="1795874" y="2220146"/>
                  <a:pt x="1514835" y="1941574"/>
                  <a:pt x="1464559" y="1591480"/>
                </a:cubicBezTo>
                <a:cubicBezTo>
                  <a:pt x="1464392" y="1591427"/>
                  <a:pt x="1464223" y="1591423"/>
                  <a:pt x="1464054" y="1591418"/>
                </a:cubicBezTo>
                <a:lnTo>
                  <a:pt x="1463515" y="1584794"/>
                </a:lnTo>
                <a:cubicBezTo>
                  <a:pt x="1458457" y="1554782"/>
                  <a:pt x="1456006" y="1524133"/>
                  <a:pt x="1456048" y="1493044"/>
                </a:cubicBezTo>
                <a:cubicBezTo>
                  <a:pt x="1454736" y="1487460"/>
                  <a:pt x="1454678" y="1481838"/>
                  <a:pt x="1454678" y="1476202"/>
                </a:cubicBezTo>
                <a:lnTo>
                  <a:pt x="1455272" y="1464852"/>
                </a:lnTo>
                <a:lnTo>
                  <a:pt x="1455770" y="1464884"/>
                </a:lnTo>
                <a:close/>
                <a:moveTo>
                  <a:pt x="1442008" y="1464394"/>
                </a:moveTo>
                <a:lnTo>
                  <a:pt x="1442034" y="1464884"/>
                </a:lnTo>
                <a:lnTo>
                  <a:pt x="1442532" y="1464852"/>
                </a:lnTo>
                <a:lnTo>
                  <a:pt x="1443126" y="1476202"/>
                </a:lnTo>
                <a:cubicBezTo>
                  <a:pt x="1443126" y="1481838"/>
                  <a:pt x="1443067" y="1487460"/>
                  <a:pt x="1441755" y="1493044"/>
                </a:cubicBezTo>
                <a:cubicBezTo>
                  <a:pt x="1441797" y="1524133"/>
                  <a:pt x="1439347" y="1554782"/>
                  <a:pt x="1434288" y="1584794"/>
                </a:cubicBezTo>
                <a:lnTo>
                  <a:pt x="1433750" y="1591418"/>
                </a:lnTo>
                <a:cubicBezTo>
                  <a:pt x="1433580" y="1591423"/>
                  <a:pt x="1433412" y="1591427"/>
                  <a:pt x="1433244" y="1591480"/>
                </a:cubicBezTo>
                <a:cubicBezTo>
                  <a:pt x="1382969" y="1941574"/>
                  <a:pt x="1101930" y="2220146"/>
                  <a:pt x="743079" y="2279078"/>
                </a:cubicBezTo>
                <a:lnTo>
                  <a:pt x="742962" y="2280217"/>
                </a:lnTo>
                <a:cubicBezTo>
                  <a:pt x="737652" y="2281220"/>
                  <a:pt x="732323" y="2282161"/>
                  <a:pt x="726746" y="2281745"/>
                </a:cubicBezTo>
                <a:cubicBezTo>
                  <a:pt x="695574" y="2287255"/>
                  <a:pt x="663693" y="2290213"/>
                  <a:pt x="631319" y="2290736"/>
                </a:cubicBezTo>
                <a:lnTo>
                  <a:pt x="614201" y="2292349"/>
                </a:lnTo>
                <a:lnTo>
                  <a:pt x="614175" y="2291858"/>
                </a:lnTo>
                <a:lnTo>
                  <a:pt x="613676" y="2291891"/>
                </a:lnTo>
                <a:cubicBezTo>
                  <a:pt x="613110" y="2288119"/>
                  <a:pt x="613083" y="2284333"/>
                  <a:pt x="613083" y="2280541"/>
                </a:cubicBezTo>
                <a:cubicBezTo>
                  <a:pt x="613083" y="2274903"/>
                  <a:pt x="613141" y="2269279"/>
                  <a:pt x="614453" y="2263693"/>
                </a:cubicBezTo>
                <a:cubicBezTo>
                  <a:pt x="614411" y="2232611"/>
                  <a:pt x="616861" y="2201969"/>
                  <a:pt x="621917" y="2171962"/>
                </a:cubicBezTo>
                <a:lnTo>
                  <a:pt x="622458" y="2165325"/>
                </a:lnTo>
                <a:cubicBezTo>
                  <a:pt x="622626" y="2165320"/>
                  <a:pt x="622796" y="2165315"/>
                  <a:pt x="622963" y="2165262"/>
                </a:cubicBezTo>
                <a:cubicBezTo>
                  <a:pt x="673240" y="1815167"/>
                  <a:pt x="954279" y="1536596"/>
                  <a:pt x="1313129" y="1477664"/>
                </a:cubicBezTo>
                <a:lnTo>
                  <a:pt x="1313246" y="1476525"/>
                </a:lnTo>
                <a:cubicBezTo>
                  <a:pt x="1318555" y="1475523"/>
                  <a:pt x="1323883" y="1474582"/>
                  <a:pt x="1329459" y="1474998"/>
                </a:cubicBezTo>
                <a:cubicBezTo>
                  <a:pt x="1360642" y="1469485"/>
                  <a:pt x="1392535" y="1466527"/>
                  <a:pt x="1424920" y="1466004"/>
                </a:cubicBezTo>
                <a:close/>
                <a:moveTo>
                  <a:pt x="10909360" y="750600"/>
                </a:moveTo>
                <a:cubicBezTo>
                  <a:pt x="10962636" y="1021506"/>
                  <a:pt x="11177479" y="1236303"/>
                  <a:pt x="11452669" y="1295446"/>
                </a:cubicBezTo>
                <a:cubicBezTo>
                  <a:pt x="11399394" y="1024540"/>
                  <a:pt x="11184550" y="809743"/>
                  <a:pt x="10909360" y="750600"/>
                </a:cubicBezTo>
                <a:close/>
                <a:moveTo>
                  <a:pt x="10602109" y="750600"/>
                </a:moveTo>
                <a:cubicBezTo>
                  <a:pt x="10326919" y="809743"/>
                  <a:pt x="10112075" y="1024540"/>
                  <a:pt x="10058800" y="1295446"/>
                </a:cubicBezTo>
                <a:cubicBezTo>
                  <a:pt x="10333990" y="1236303"/>
                  <a:pt x="10548833" y="1021506"/>
                  <a:pt x="10602109" y="750600"/>
                </a:cubicBezTo>
                <a:close/>
                <a:moveTo>
                  <a:pt x="9217207" y="750600"/>
                </a:moveTo>
                <a:cubicBezTo>
                  <a:pt x="9270483" y="1021506"/>
                  <a:pt x="9485326" y="1236303"/>
                  <a:pt x="9760516" y="1295446"/>
                </a:cubicBezTo>
                <a:cubicBezTo>
                  <a:pt x="9707241" y="1024540"/>
                  <a:pt x="9492397" y="809743"/>
                  <a:pt x="9217207" y="750600"/>
                </a:cubicBezTo>
                <a:close/>
                <a:moveTo>
                  <a:pt x="8909958" y="750600"/>
                </a:moveTo>
                <a:cubicBezTo>
                  <a:pt x="8634768" y="809743"/>
                  <a:pt x="8419924" y="1024540"/>
                  <a:pt x="8366649" y="1295446"/>
                </a:cubicBezTo>
                <a:cubicBezTo>
                  <a:pt x="8641839" y="1236303"/>
                  <a:pt x="8856682" y="1021506"/>
                  <a:pt x="8909958" y="750600"/>
                </a:cubicBezTo>
                <a:close/>
                <a:moveTo>
                  <a:pt x="7525056" y="750600"/>
                </a:moveTo>
                <a:cubicBezTo>
                  <a:pt x="7578332" y="1021506"/>
                  <a:pt x="7793175" y="1236303"/>
                  <a:pt x="8068365" y="1295446"/>
                </a:cubicBezTo>
                <a:cubicBezTo>
                  <a:pt x="8015090" y="1024540"/>
                  <a:pt x="7800246" y="809743"/>
                  <a:pt x="7525056" y="750600"/>
                </a:cubicBezTo>
                <a:close/>
                <a:moveTo>
                  <a:pt x="7217807" y="750600"/>
                </a:moveTo>
                <a:cubicBezTo>
                  <a:pt x="6942617" y="809743"/>
                  <a:pt x="6727773" y="1024540"/>
                  <a:pt x="6674498" y="1295446"/>
                </a:cubicBezTo>
                <a:cubicBezTo>
                  <a:pt x="6949688" y="1236303"/>
                  <a:pt x="7164531" y="1021506"/>
                  <a:pt x="7217807" y="750600"/>
                </a:cubicBezTo>
                <a:close/>
                <a:moveTo>
                  <a:pt x="5832905" y="750600"/>
                </a:moveTo>
                <a:cubicBezTo>
                  <a:pt x="5886181" y="1021506"/>
                  <a:pt x="6101024" y="1236303"/>
                  <a:pt x="6376214" y="1295446"/>
                </a:cubicBezTo>
                <a:cubicBezTo>
                  <a:pt x="6322939" y="1024540"/>
                  <a:pt x="6108095" y="809743"/>
                  <a:pt x="5832905" y="750600"/>
                </a:cubicBezTo>
                <a:close/>
                <a:moveTo>
                  <a:pt x="5525656" y="750600"/>
                </a:moveTo>
                <a:cubicBezTo>
                  <a:pt x="5250466" y="809743"/>
                  <a:pt x="5035622" y="1024540"/>
                  <a:pt x="4982347" y="1295446"/>
                </a:cubicBezTo>
                <a:cubicBezTo>
                  <a:pt x="5257537" y="1236303"/>
                  <a:pt x="5472380" y="1021506"/>
                  <a:pt x="5525656" y="750600"/>
                </a:cubicBezTo>
                <a:close/>
                <a:moveTo>
                  <a:pt x="4140754" y="750600"/>
                </a:moveTo>
                <a:cubicBezTo>
                  <a:pt x="4194030" y="1021506"/>
                  <a:pt x="4408873" y="1236303"/>
                  <a:pt x="4684063" y="1295446"/>
                </a:cubicBezTo>
                <a:cubicBezTo>
                  <a:pt x="4630788" y="1024540"/>
                  <a:pt x="4415944" y="809743"/>
                  <a:pt x="4140754" y="750600"/>
                </a:cubicBezTo>
                <a:close/>
                <a:moveTo>
                  <a:pt x="3833505" y="750600"/>
                </a:moveTo>
                <a:cubicBezTo>
                  <a:pt x="3558315" y="809743"/>
                  <a:pt x="3343471" y="1024540"/>
                  <a:pt x="3290196" y="1295446"/>
                </a:cubicBezTo>
                <a:cubicBezTo>
                  <a:pt x="3565386" y="1236303"/>
                  <a:pt x="3780229" y="1021506"/>
                  <a:pt x="3833505" y="750600"/>
                </a:cubicBezTo>
                <a:close/>
                <a:moveTo>
                  <a:pt x="2448603" y="750600"/>
                </a:moveTo>
                <a:cubicBezTo>
                  <a:pt x="2501879" y="1021506"/>
                  <a:pt x="2716722" y="1236303"/>
                  <a:pt x="2991912" y="1295446"/>
                </a:cubicBezTo>
                <a:cubicBezTo>
                  <a:pt x="2938637" y="1024540"/>
                  <a:pt x="2723793" y="809743"/>
                  <a:pt x="2448603" y="750600"/>
                </a:cubicBezTo>
                <a:close/>
                <a:moveTo>
                  <a:pt x="2141354" y="750600"/>
                </a:moveTo>
                <a:cubicBezTo>
                  <a:pt x="1866164" y="809743"/>
                  <a:pt x="1651320" y="1024540"/>
                  <a:pt x="1598045" y="1295446"/>
                </a:cubicBezTo>
                <a:cubicBezTo>
                  <a:pt x="1873235" y="1236303"/>
                  <a:pt x="2088078" y="1021506"/>
                  <a:pt x="2141354" y="750600"/>
                </a:cubicBezTo>
                <a:close/>
                <a:moveTo>
                  <a:pt x="756452" y="750600"/>
                </a:moveTo>
                <a:cubicBezTo>
                  <a:pt x="809728" y="1021506"/>
                  <a:pt x="1024571" y="1236303"/>
                  <a:pt x="1299761" y="1295446"/>
                </a:cubicBezTo>
                <a:cubicBezTo>
                  <a:pt x="1246486" y="1024540"/>
                  <a:pt x="1031642" y="809743"/>
                  <a:pt x="756452" y="750600"/>
                </a:cubicBezTo>
                <a:close/>
                <a:moveTo>
                  <a:pt x="12192000" y="647790"/>
                </a:moveTo>
                <a:lnTo>
                  <a:pt x="12192000" y="780838"/>
                </a:lnTo>
                <a:cubicBezTo>
                  <a:pt x="11966807" y="865550"/>
                  <a:pt x="11797421" y="1059155"/>
                  <a:pt x="11750953" y="1295446"/>
                </a:cubicBezTo>
                <a:cubicBezTo>
                  <a:pt x="11935988" y="1255679"/>
                  <a:pt x="12093739" y="1145540"/>
                  <a:pt x="12192000" y="994335"/>
                </a:cubicBezTo>
                <a:lnTo>
                  <a:pt x="12192000" y="1195909"/>
                </a:lnTo>
                <a:cubicBezTo>
                  <a:pt x="12071770" y="1314911"/>
                  <a:pt x="11914089" y="1397686"/>
                  <a:pt x="11737582" y="1426902"/>
                </a:cubicBezTo>
                <a:lnTo>
                  <a:pt x="11737466" y="1428050"/>
                </a:lnTo>
                <a:cubicBezTo>
                  <a:pt x="11732155" y="1429061"/>
                  <a:pt x="11726826" y="1430009"/>
                  <a:pt x="11721249" y="1429590"/>
                </a:cubicBezTo>
                <a:cubicBezTo>
                  <a:pt x="11690077" y="1435144"/>
                  <a:pt x="11658197" y="1438125"/>
                  <a:pt x="11625822" y="1438652"/>
                </a:cubicBezTo>
                <a:lnTo>
                  <a:pt x="11608704" y="1440278"/>
                </a:lnTo>
                <a:lnTo>
                  <a:pt x="11608678" y="1439783"/>
                </a:lnTo>
                <a:lnTo>
                  <a:pt x="11608179" y="1439816"/>
                </a:lnTo>
                <a:cubicBezTo>
                  <a:pt x="11607613" y="1436014"/>
                  <a:pt x="11607586" y="1432198"/>
                  <a:pt x="11607586" y="1428376"/>
                </a:cubicBezTo>
                <a:cubicBezTo>
                  <a:pt x="11607586" y="1422694"/>
                  <a:pt x="11607645" y="1417025"/>
                  <a:pt x="11608957" y="1411395"/>
                </a:cubicBezTo>
                <a:cubicBezTo>
                  <a:pt x="11608914" y="1380067"/>
                  <a:pt x="11611364" y="1349182"/>
                  <a:pt x="11616421" y="1318938"/>
                </a:cubicBezTo>
                <a:lnTo>
                  <a:pt x="11616961" y="1312248"/>
                </a:lnTo>
                <a:cubicBezTo>
                  <a:pt x="11617130" y="1312243"/>
                  <a:pt x="11617299" y="1312238"/>
                  <a:pt x="11617466" y="1312185"/>
                </a:cubicBezTo>
                <a:cubicBezTo>
                  <a:pt x="11662185" y="998329"/>
                  <a:pt x="11889463" y="741504"/>
                  <a:pt x="12192000" y="647790"/>
                </a:cubicBezTo>
                <a:close/>
                <a:moveTo>
                  <a:pt x="10767111" y="605769"/>
                </a:moveTo>
                <a:lnTo>
                  <a:pt x="10784198" y="607392"/>
                </a:lnTo>
                <a:cubicBezTo>
                  <a:pt x="10816584" y="607919"/>
                  <a:pt x="10848477" y="610900"/>
                  <a:pt x="10879660" y="616457"/>
                </a:cubicBezTo>
                <a:cubicBezTo>
                  <a:pt x="10885236" y="616038"/>
                  <a:pt x="10890564" y="616986"/>
                  <a:pt x="10895873" y="617996"/>
                </a:cubicBezTo>
                <a:lnTo>
                  <a:pt x="10895990" y="619144"/>
                </a:lnTo>
                <a:cubicBezTo>
                  <a:pt x="11254840" y="678542"/>
                  <a:pt x="11535879" y="959319"/>
                  <a:pt x="11586156" y="1312185"/>
                </a:cubicBezTo>
                <a:cubicBezTo>
                  <a:pt x="11586323" y="1312238"/>
                  <a:pt x="11586492" y="1312243"/>
                  <a:pt x="11586661" y="1312248"/>
                </a:cubicBezTo>
                <a:lnTo>
                  <a:pt x="11587201" y="1318938"/>
                </a:lnTo>
                <a:cubicBezTo>
                  <a:pt x="11592258" y="1349182"/>
                  <a:pt x="11594708" y="1380067"/>
                  <a:pt x="11594665" y="1411395"/>
                </a:cubicBezTo>
                <a:cubicBezTo>
                  <a:pt x="11595977" y="1417025"/>
                  <a:pt x="11596036" y="1422694"/>
                  <a:pt x="11596036" y="1428376"/>
                </a:cubicBezTo>
                <a:cubicBezTo>
                  <a:pt x="11596036" y="1432198"/>
                  <a:pt x="11596009" y="1436014"/>
                  <a:pt x="11595443" y="1439816"/>
                </a:cubicBezTo>
                <a:lnTo>
                  <a:pt x="11594944" y="1439783"/>
                </a:lnTo>
                <a:lnTo>
                  <a:pt x="11594918" y="1440278"/>
                </a:lnTo>
                <a:lnTo>
                  <a:pt x="11577800" y="1438652"/>
                </a:lnTo>
                <a:cubicBezTo>
                  <a:pt x="11545425" y="1438125"/>
                  <a:pt x="11513545" y="1435144"/>
                  <a:pt x="11482373" y="1429590"/>
                </a:cubicBezTo>
                <a:cubicBezTo>
                  <a:pt x="11476796" y="1430009"/>
                  <a:pt x="11471467" y="1429061"/>
                  <a:pt x="11466156" y="1428050"/>
                </a:cubicBezTo>
                <a:lnTo>
                  <a:pt x="11466040" y="1426902"/>
                </a:lnTo>
                <a:cubicBezTo>
                  <a:pt x="11107189" y="1367503"/>
                  <a:pt x="10826150" y="1086726"/>
                  <a:pt x="10775875" y="733861"/>
                </a:cubicBezTo>
                <a:cubicBezTo>
                  <a:pt x="10775707" y="733808"/>
                  <a:pt x="10775539" y="733803"/>
                  <a:pt x="10775369" y="733798"/>
                </a:cubicBezTo>
                <a:lnTo>
                  <a:pt x="10774831" y="727122"/>
                </a:lnTo>
                <a:cubicBezTo>
                  <a:pt x="10769772" y="696872"/>
                  <a:pt x="10767321" y="665981"/>
                  <a:pt x="10767364" y="634646"/>
                </a:cubicBezTo>
                <a:cubicBezTo>
                  <a:pt x="10766052" y="629018"/>
                  <a:pt x="10765993" y="623351"/>
                  <a:pt x="10765993" y="617670"/>
                </a:cubicBezTo>
                <a:lnTo>
                  <a:pt x="10766587" y="606230"/>
                </a:lnTo>
                <a:lnTo>
                  <a:pt x="10767085" y="606263"/>
                </a:lnTo>
                <a:close/>
                <a:moveTo>
                  <a:pt x="10744358" y="605769"/>
                </a:moveTo>
                <a:lnTo>
                  <a:pt x="10744384" y="606263"/>
                </a:lnTo>
                <a:lnTo>
                  <a:pt x="10744882" y="606230"/>
                </a:lnTo>
                <a:lnTo>
                  <a:pt x="10745476" y="617670"/>
                </a:lnTo>
                <a:cubicBezTo>
                  <a:pt x="10745476" y="623351"/>
                  <a:pt x="10745417" y="629018"/>
                  <a:pt x="10744105" y="634646"/>
                </a:cubicBezTo>
                <a:cubicBezTo>
                  <a:pt x="10744148" y="665981"/>
                  <a:pt x="10741697" y="696872"/>
                  <a:pt x="10736638" y="727122"/>
                </a:cubicBezTo>
                <a:lnTo>
                  <a:pt x="10736100" y="733798"/>
                </a:lnTo>
                <a:cubicBezTo>
                  <a:pt x="10735930" y="733803"/>
                  <a:pt x="10735762" y="733808"/>
                  <a:pt x="10735594" y="733861"/>
                </a:cubicBezTo>
                <a:cubicBezTo>
                  <a:pt x="10685319" y="1086726"/>
                  <a:pt x="10404280" y="1367503"/>
                  <a:pt x="10045429" y="1426902"/>
                </a:cubicBezTo>
                <a:lnTo>
                  <a:pt x="10045313" y="1428050"/>
                </a:lnTo>
                <a:cubicBezTo>
                  <a:pt x="10040002" y="1429061"/>
                  <a:pt x="10034673" y="1430009"/>
                  <a:pt x="10029096" y="1429590"/>
                </a:cubicBezTo>
                <a:cubicBezTo>
                  <a:pt x="9997924" y="1435144"/>
                  <a:pt x="9966044" y="1438125"/>
                  <a:pt x="9933669" y="1438652"/>
                </a:cubicBezTo>
                <a:lnTo>
                  <a:pt x="9916551" y="1440278"/>
                </a:lnTo>
                <a:lnTo>
                  <a:pt x="9916525" y="1439783"/>
                </a:lnTo>
                <a:lnTo>
                  <a:pt x="9916026" y="1439816"/>
                </a:lnTo>
                <a:cubicBezTo>
                  <a:pt x="9915460" y="1436014"/>
                  <a:pt x="9915433" y="1432198"/>
                  <a:pt x="9915433" y="1428376"/>
                </a:cubicBezTo>
                <a:cubicBezTo>
                  <a:pt x="9915433" y="1422694"/>
                  <a:pt x="9915492" y="1417025"/>
                  <a:pt x="9916804" y="1411395"/>
                </a:cubicBezTo>
                <a:cubicBezTo>
                  <a:pt x="9916761" y="1380067"/>
                  <a:pt x="9919211" y="1349182"/>
                  <a:pt x="9924268" y="1318938"/>
                </a:cubicBezTo>
                <a:lnTo>
                  <a:pt x="9924808" y="1312248"/>
                </a:lnTo>
                <a:cubicBezTo>
                  <a:pt x="9924977" y="1312243"/>
                  <a:pt x="9925146" y="1312238"/>
                  <a:pt x="9925314" y="1312185"/>
                </a:cubicBezTo>
                <a:cubicBezTo>
                  <a:pt x="9975590" y="959319"/>
                  <a:pt x="10256629" y="678542"/>
                  <a:pt x="10615479" y="619144"/>
                </a:cubicBezTo>
                <a:lnTo>
                  <a:pt x="10615596" y="617996"/>
                </a:lnTo>
                <a:cubicBezTo>
                  <a:pt x="10620905" y="616986"/>
                  <a:pt x="10626233" y="616038"/>
                  <a:pt x="10631809" y="616457"/>
                </a:cubicBezTo>
                <a:cubicBezTo>
                  <a:pt x="10662992" y="610900"/>
                  <a:pt x="10694885" y="607919"/>
                  <a:pt x="10727271" y="607392"/>
                </a:cubicBezTo>
                <a:close/>
                <a:moveTo>
                  <a:pt x="9074958" y="605769"/>
                </a:moveTo>
                <a:lnTo>
                  <a:pt x="9092045" y="607392"/>
                </a:lnTo>
                <a:cubicBezTo>
                  <a:pt x="9124431" y="607919"/>
                  <a:pt x="9156324" y="610900"/>
                  <a:pt x="9187507" y="616457"/>
                </a:cubicBezTo>
                <a:cubicBezTo>
                  <a:pt x="9193083" y="616038"/>
                  <a:pt x="9198411" y="616986"/>
                  <a:pt x="9203720" y="617996"/>
                </a:cubicBezTo>
                <a:lnTo>
                  <a:pt x="9203837" y="619144"/>
                </a:lnTo>
                <a:cubicBezTo>
                  <a:pt x="9562687" y="678542"/>
                  <a:pt x="9843726" y="959319"/>
                  <a:pt x="9894002" y="1312185"/>
                </a:cubicBezTo>
                <a:cubicBezTo>
                  <a:pt x="9894170" y="1312238"/>
                  <a:pt x="9894339" y="1312243"/>
                  <a:pt x="9894508" y="1312248"/>
                </a:cubicBezTo>
                <a:lnTo>
                  <a:pt x="9895048" y="1318938"/>
                </a:lnTo>
                <a:cubicBezTo>
                  <a:pt x="9900105" y="1349182"/>
                  <a:pt x="9902555" y="1380067"/>
                  <a:pt x="9902512" y="1411395"/>
                </a:cubicBezTo>
                <a:cubicBezTo>
                  <a:pt x="9903824" y="1417025"/>
                  <a:pt x="9903883" y="1422694"/>
                  <a:pt x="9903883" y="1428376"/>
                </a:cubicBezTo>
                <a:cubicBezTo>
                  <a:pt x="9903883" y="1432198"/>
                  <a:pt x="9903856" y="1436014"/>
                  <a:pt x="9903290" y="1439816"/>
                </a:cubicBezTo>
                <a:lnTo>
                  <a:pt x="9902791" y="1439783"/>
                </a:lnTo>
                <a:lnTo>
                  <a:pt x="9902765" y="1440278"/>
                </a:lnTo>
                <a:lnTo>
                  <a:pt x="9885647" y="1438652"/>
                </a:lnTo>
                <a:cubicBezTo>
                  <a:pt x="9853272" y="1438125"/>
                  <a:pt x="9821392" y="1435144"/>
                  <a:pt x="9790220" y="1429590"/>
                </a:cubicBezTo>
                <a:cubicBezTo>
                  <a:pt x="9784643" y="1430009"/>
                  <a:pt x="9779314" y="1429061"/>
                  <a:pt x="9774003" y="1428050"/>
                </a:cubicBezTo>
                <a:lnTo>
                  <a:pt x="9773887" y="1426902"/>
                </a:lnTo>
                <a:cubicBezTo>
                  <a:pt x="9415036" y="1367503"/>
                  <a:pt x="9133997" y="1086726"/>
                  <a:pt x="9083722" y="733861"/>
                </a:cubicBezTo>
                <a:cubicBezTo>
                  <a:pt x="9083554" y="733808"/>
                  <a:pt x="9083386" y="733803"/>
                  <a:pt x="9083216" y="733798"/>
                </a:cubicBezTo>
                <a:lnTo>
                  <a:pt x="9082678" y="727122"/>
                </a:lnTo>
                <a:cubicBezTo>
                  <a:pt x="9077619" y="696872"/>
                  <a:pt x="9075168" y="665981"/>
                  <a:pt x="9075211" y="634646"/>
                </a:cubicBezTo>
                <a:cubicBezTo>
                  <a:pt x="9073899" y="629018"/>
                  <a:pt x="9073840" y="623351"/>
                  <a:pt x="9073840" y="617670"/>
                </a:cubicBezTo>
                <a:lnTo>
                  <a:pt x="9074434" y="606230"/>
                </a:lnTo>
                <a:lnTo>
                  <a:pt x="9074932" y="606263"/>
                </a:lnTo>
                <a:close/>
                <a:moveTo>
                  <a:pt x="9052207" y="605769"/>
                </a:moveTo>
                <a:lnTo>
                  <a:pt x="9052233" y="606263"/>
                </a:lnTo>
                <a:lnTo>
                  <a:pt x="9052731" y="606230"/>
                </a:lnTo>
                <a:lnTo>
                  <a:pt x="9053325" y="617670"/>
                </a:lnTo>
                <a:cubicBezTo>
                  <a:pt x="9053325" y="623351"/>
                  <a:pt x="9053266" y="629018"/>
                  <a:pt x="9051954" y="634646"/>
                </a:cubicBezTo>
                <a:cubicBezTo>
                  <a:pt x="9051997" y="665981"/>
                  <a:pt x="9049546" y="696872"/>
                  <a:pt x="9044487" y="727122"/>
                </a:cubicBezTo>
                <a:lnTo>
                  <a:pt x="9043949" y="733798"/>
                </a:lnTo>
                <a:cubicBezTo>
                  <a:pt x="9043779" y="733803"/>
                  <a:pt x="9043611" y="733808"/>
                  <a:pt x="9043443" y="733861"/>
                </a:cubicBezTo>
                <a:cubicBezTo>
                  <a:pt x="8993168" y="1086726"/>
                  <a:pt x="8712129" y="1367503"/>
                  <a:pt x="8353278" y="1426902"/>
                </a:cubicBezTo>
                <a:lnTo>
                  <a:pt x="8353162" y="1428050"/>
                </a:lnTo>
                <a:cubicBezTo>
                  <a:pt x="8347851" y="1429061"/>
                  <a:pt x="8342522" y="1430009"/>
                  <a:pt x="8336945" y="1429590"/>
                </a:cubicBezTo>
                <a:cubicBezTo>
                  <a:pt x="8305773" y="1435144"/>
                  <a:pt x="8273893" y="1438125"/>
                  <a:pt x="8241519" y="1438652"/>
                </a:cubicBezTo>
                <a:lnTo>
                  <a:pt x="8224400" y="1440278"/>
                </a:lnTo>
                <a:lnTo>
                  <a:pt x="8224374" y="1439783"/>
                </a:lnTo>
                <a:lnTo>
                  <a:pt x="8223875" y="1439816"/>
                </a:lnTo>
                <a:cubicBezTo>
                  <a:pt x="8223309" y="1436014"/>
                  <a:pt x="8223282" y="1432198"/>
                  <a:pt x="8223282" y="1428376"/>
                </a:cubicBezTo>
                <a:cubicBezTo>
                  <a:pt x="8223282" y="1422694"/>
                  <a:pt x="8223341" y="1417025"/>
                  <a:pt x="8224653" y="1411395"/>
                </a:cubicBezTo>
                <a:cubicBezTo>
                  <a:pt x="8224611" y="1380067"/>
                  <a:pt x="8227060" y="1349182"/>
                  <a:pt x="8232117" y="1318938"/>
                </a:cubicBezTo>
                <a:lnTo>
                  <a:pt x="8232657" y="1312248"/>
                </a:lnTo>
                <a:cubicBezTo>
                  <a:pt x="8232826" y="1312243"/>
                  <a:pt x="8232995" y="1312238"/>
                  <a:pt x="8233163" y="1312185"/>
                </a:cubicBezTo>
                <a:cubicBezTo>
                  <a:pt x="8283439" y="959319"/>
                  <a:pt x="8564478" y="678542"/>
                  <a:pt x="8923328" y="619144"/>
                </a:cubicBezTo>
                <a:lnTo>
                  <a:pt x="8923445" y="617996"/>
                </a:lnTo>
                <a:cubicBezTo>
                  <a:pt x="8928754" y="616986"/>
                  <a:pt x="8934082" y="616038"/>
                  <a:pt x="8939658" y="616457"/>
                </a:cubicBezTo>
                <a:cubicBezTo>
                  <a:pt x="8970841" y="610900"/>
                  <a:pt x="9002734" y="607919"/>
                  <a:pt x="9035120" y="607392"/>
                </a:cubicBezTo>
                <a:close/>
                <a:moveTo>
                  <a:pt x="7382807" y="605769"/>
                </a:moveTo>
                <a:lnTo>
                  <a:pt x="7399895" y="607392"/>
                </a:lnTo>
                <a:cubicBezTo>
                  <a:pt x="7432280" y="607919"/>
                  <a:pt x="7464173" y="610900"/>
                  <a:pt x="7495356" y="616457"/>
                </a:cubicBezTo>
                <a:cubicBezTo>
                  <a:pt x="7500932" y="616038"/>
                  <a:pt x="7506260" y="616986"/>
                  <a:pt x="7511569" y="617996"/>
                </a:cubicBezTo>
                <a:lnTo>
                  <a:pt x="7511686" y="619144"/>
                </a:lnTo>
                <a:cubicBezTo>
                  <a:pt x="7870536" y="678542"/>
                  <a:pt x="8151575" y="959319"/>
                  <a:pt x="8201852" y="1312185"/>
                </a:cubicBezTo>
                <a:cubicBezTo>
                  <a:pt x="8202019" y="1312238"/>
                  <a:pt x="8202189" y="1312243"/>
                  <a:pt x="8202357" y="1312248"/>
                </a:cubicBezTo>
                <a:lnTo>
                  <a:pt x="8202898" y="1318938"/>
                </a:lnTo>
                <a:cubicBezTo>
                  <a:pt x="8207954" y="1349182"/>
                  <a:pt x="8210404" y="1380067"/>
                  <a:pt x="8210362" y="1411395"/>
                </a:cubicBezTo>
                <a:cubicBezTo>
                  <a:pt x="8211674" y="1417025"/>
                  <a:pt x="8211732" y="1422694"/>
                  <a:pt x="8211732" y="1428376"/>
                </a:cubicBezTo>
                <a:cubicBezTo>
                  <a:pt x="8211732" y="1432198"/>
                  <a:pt x="8211705" y="1436014"/>
                  <a:pt x="8211139" y="1439816"/>
                </a:cubicBezTo>
                <a:lnTo>
                  <a:pt x="8210640" y="1439783"/>
                </a:lnTo>
                <a:lnTo>
                  <a:pt x="8210614" y="1440278"/>
                </a:lnTo>
                <a:lnTo>
                  <a:pt x="8193496" y="1438652"/>
                </a:lnTo>
                <a:cubicBezTo>
                  <a:pt x="8161122" y="1438125"/>
                  <a:pt x="8129241" y="1435144"/>
                  <a:pt x="8098069" y="1429590"/>
                </a:cubicBezTo>
                <a:cubicBezTo>
                  <a:pt x="8092492" y="1430009"/>
                  <a:pt x="8087163" y="1429061"/>
                  <a:pt x="8081853" y="1428050"/>
                </a:cubicBezTo>
                <a:lnTo>
                  <a:pt x="8081737" y="1426902"/>
                </a:lnTo>
                <a:cubicBezTo>
                  <a:pt x="7722885" y="1367503"/>
                  <a:pt x="7441846" y="1086726"/>
                  <a:pt x="7391571" y="733861"/>
                </a:cubicBezTo>
                <a:cubicBezTo>
                  <a:pt x="7391403" y="733808"/>
                  <a:pt x="7391235" y="733803"/>
                  <a:pt x="7391065" y="733798"/>
                </a:cubicBezTo>
                <a:lnTo>
                  <a:pt x="7390527" y="727122"/>
                </a:lnTo>
                <a:cubicBezTo>
                  <a:pt x="7385468" y="696872"/>
                  <a:pt x="7383018" y="665981"/>
                  <a:pt x="7383060" y="634646"/>
                </a:cubicBezTo>
                <a:cubicBezTo>
                  <a:pt x="7381748" y="629018"/>
                  <a:pt x="7381689" y="623351"/>
                  <a:pt x="7381689" y="617670"/>
                </a:cubicBezTo>
                <a:lnTo>
                  <a:pt x="7382283" y="606230"/>
                </a:lnTo>
                <a:lnTo>
                  <a:pt x="7382781" y="606263"/>
                </a:lnTo>
                <a:close/>
                <a:moveTo>
                  <a:pt x="5690656" y="605769"/>
                </a:moveTo>
                <a:lnTo>
                  <a:pt x="5707743" y="607392"/>
                </a:lnTo>
                <a:cubicBezTo>
                  <a:pt x="5740129" y="607919"/>
                  <a:pt x="5772021" y="610900"/>
                  <a:pt x="5803205" y="616457"/>
                </a:cubicBezTo>
                <a:cubicBezTo>
                  <a:pt x="5808781" y="616038"/>
                  <a:pt x="5814109" y="616986"/>
                  <a:pt x="5819417" y="617996"/>
                </a:cubicBezTo>
                <a:lnTo>
                  <a:pt x="5819534" y="619144"/>
                </a:lnTo>
                <a:cubicBezTo>
                  <a:pt x="6178385" y="678542"/>
                  <a:pt x="6459424" y="959319"/>
                  <a:pt x="6509700" y="1312185"/>
                </a:cubicBezTo>
                <a:cubicBezTo>
                  <a:pt x="6509868" y="1312238"/>
                  <a:pt x="6510037" y="1312243"/>
                  <a:pt x="6510206" y="1312248"/>
                </a:cubicBezTo>
                <a:lnTo>
                  <a:pt x="6510746" y="1318938"/>
                </a:lnTo>
                <a:cubicBezTo>
                  <a:pt x="6515803" y="1349182"/>
                  <a:pt x="6518252" y="1380067"/>
                  <a:pt x="6518210" y="1411395"/>
                </a:cubicBezTo>
                <a:cubicBezTo>
                  <a:pt x="6519522" y="1417025"/>
                  <a:pt x="6519581" y="1422694"/>
                  <a:pt x="6519581" y="1428376"/>
                </a:cubicBezTo>
                <a:cubicBezTo>
                  <a:pt x="6519581" y="1432198"/>
                  <a:pt x="6519554" y="1436014"/>
                  <a:pt x="6518988" y="1439816"/>
                </a:cubicBezTo>
                <a:lnTo>
                  <a:pt x="6518489" y="1439783"/>
                </a:lnTo>
                <a:lnTo>
                  <a:pt x="6518463" y="1440278"/>
                </a:lnTo>
                <a:lnTo>
                  <a:pt x="6501344" y="1438652"/>
                </a:lnTo>
                <a:cubicBezTo>
                  <a:pt x="6468970" y="1438125"/>
                  <a:pt x="6437090" y="1435144"/>
                  <a:pt x="6405918" y="1429590"/>
                </a:cubicBezTo>
                <a:cubicBezTo>
                  <a:pt x="6400341" y="1430009"/>
                  <a:pt x="6395012" y="1429061"/>
                  <a:pt x="6389701" y="1428050"/>
                </a:cubicBezTo>
                <a:lnTo>
                  <a:pt x="6389585" y="1426902"/>
                </a:lnTo>
                <a:cubicBezTo>
                  <a:pt x="6030734" y="1367503"/>
                  <a:pt x="5749695" y="1086726"/>
                  <a:pt x="5699419" y="733861"/>
                </a:cubicBezTo>
                <a:cubicBezTo>
                  <a:pt x="5699252" y="733808"/>
                  <a:pt x="5699083" y="733803"/>
                  <a:pt x="5698914" y="733798"/>
                </a:cubicBezTo>
                <a:lnTo>
                  <a:pt x="5698375" y="727122"/>
                </a:lnTo>
                <a:cubicBezTo>
                  <a:pt x="5693317" y="696872"/>
                  <a:pt x="5690866" y="665981"/>
                  <a:pt x="5690908" y="634646"/>
                </a:cubicBezTo>
                <a:cubicBezTo>
                  <a:pt x="5689596" y="629018"/>
                  <a:pt x="5689538" y="623351"/>
                  <a:pt x="5689538" y="617670"/>
                </a:cubicBezTo>
                <a:lnTo>
                  <a:pt x="5690132" y="606230"/>
                </a:lnTo>
                <a:lnTo>
                  <a:pt x="5690630" y="606263"/>
                </a:lnTo>
                <a:close/>
                <a:moveTo>
                  <a:pt x="5667905" y="605769"/>
                </a:moveTo>
                <a:lnTo>
                  <a:pt x="5667931" y="606263"/>
                </a:lnTo>
                <a:lnTo>
                  <a:pt x="5668429" y="606230"/>
                </a:lnTo>
                <a:lnTo>
                  <a:pt x="5669023" y="617670"/>
                </a:lnTo>
                <a:cubicBezTo>
                  <a:pt x="5669023" y="623351"/>
                  <a:pt x="5668964" y="629018"/>
                  <a:pt x="5667652" y="634646"/>
                </a:cubicBezTo>
                <a:cubicBezTo>
                  <a:pt x="5667694" y="665981"/>
                  <a:pt x="5665244" y="696872"/>
                  <a:pt x="5660185" y="727122"/>
                </a:cubicBezTo>
                <a:lnTo>
                  <a:pt x="5659647" y="733798"/>
                </a:lnTo>
                <a:cubicBezTo>
                  <a:pt x="5659477" y="733803"/>
                  <a:pt x="5659309" y="733808"/>
                  <a:pt x="5659141" y="733861"/>
                </a:cubicBezTo>
                <a:cubicBezTo>
                  <a:pt x="5608866" y="1086726"/>
                  <a:pt x="5327827" y="1367503"/>
                  <a:pt x="4968975" y="1426902"/>
                </a:cubicBezTo>
                <a:lnTo>
                  <a:pt x="4968859" y="1428050"/>
                </a:lnTo>
                <a:cubicBezTo>
                  <a:pt x="4963549" y="1429061"/>
                  <a:pt x="4958220" y="1430009"/>
                  <a:pt x="4952643" y="1429590"/>
                </a:cubicBezTo>
                <a:cubicBezTo>
                  <a:pt x="4921471" y="1435144"/>
                  <a:pt x="4889590" y="1438125"/>
                  <a:pt x="4857216" y="1438652"/>
                </a:cubicBezTo>
                <a:lnTo>
                  <a:pt x="4840098" y="1440278"/>
                </a:lnTo>
                <a:lnTo>
                  <a:pt x="4840072" y="1439783"/>
                </a:lnTo>
                <a:lnTo>
                  <a:pt x="4839573" y="1439816"/>
                </a:lnTo>
                <a:cubicBezTo>
                  <a:pt x="4839007" y="1436014"/>
                  <a:pt x="4838980" y="1432198"/>
                  <a:pt x="4838980" y="1428376"/>
                </a:cubicBezTo>
                <a:cubicBezTo>
                  <a:pt x="4838980" y="1422694"/>
                  <a:pt x="4839038" y="1417025"/>
                  <a:pt x="4840350" y="1411395"/>
                </a:cubicBezTo>
                <a:cubicBezTo>
                  <a:pt x="4840308" y="1380067"/>
                  <a:pt x="4842758" y="1349182"/>
                  <a:pt x="4847814" y="1318938"/>
                </a:cubicBezTo>
                <a:lnTo>
                  <a:pt x="4848355" y="1312248"/>
                </a:lnTo>
                <a:cubicBezTo>
                  <a:pt x="4848523" y="1312243"/>
                  <a:pt x="4848693" y="1312238"/>
                  <a:pt x="4848860" y="1312185"/>
                </a:cubicBezTo>
                <a:cubicBezTo>
                  <a:pt x="4899137" y="959319"/>
                  <a:pt x="5180176" y="678542"/>
                  <a:pt x="5539026" y="619144"/>
                </a:cubicBezTo>
                <a:lnTo>
                  <a:pt x="5539143" y="617996"/>
                </a:lnTo>
                <a:cubicBezTo>
                  <a:pt x="5544452" y="616986"/>
                  <a:pt x="5549780" y="616038"/>
                  <a:pt x="5555356" y="616457"/>
                </a:cubicBezTo>
                <a:cubicBezTo>
                  <a:pt x="5586539" y="610900"/>
                  <a:pt x="5618432" y="607919"/>
                  <a:pt x="5650817" y="607392"/>
                </a:cubicBezTo>
                <a:close/>
                <a:moveTo>
                  <a:pt x="3998505" y="605769"/>
                </a:moveTo>
                <a:lnTo>
                  <a:pt x="4015592" y="607392"/>
                </a:lnTo>
                <a:cubicBezTo>
                  <a:pt x="4047978" y="607919"/>
                  <a:pt x="4079870" y="610900"/>
                  <a:pt x="4111054" y="616457"/>
                </a:cubicBezTo>
                <a:cubicBezTo>
                  <a:pt x="4116630" y="616038"/>
                  <a:pt x="4121958" y="616986"/>
                  <a:pt x="4127266" y="617996"/>
                </a:cubicBezTo>
                <a:lnTo>
                  <a:pt x="4127384" y="619144"/>
                </a:lnTo>
                <a:cubicBezTo>
                  <a:pt x="4486234" y="678542"/>
                  <a:pt x="4767273" y="959319"/>
                  <a:pt x="4817549" y="1312185"/>
                </a:cubicBezTo>
                <a:cubicBezTo>
                  <a:pt x="4817717" y="1312238"/>
                  <a:pt x="4817886" y="1312243"/>
                  <a:pt x="4818055" y="1312248"/>
                </a:cubicBezTo>
                <a:lnTo>
                  <a:pt x="4818595" y="1318938"/>
                </a:lnTo>
                <a:cubicBezTo>
                  <a:pt x="4823652" y="1349182"/>
                  <a:pt x="4826101" y="1380067"/>
                  <a:pt x="4826059" y="1411395"/>
                </a:cubicBezTo>
                <a:cubicBezTo>
                  <a:pt x="4827371" y="1417025"/>
                  <a:pt x="4827430" y="1422694"/>
                  <a:pt x="4827430" y="1428376"/>
                </a:cubicBezTo>
                <a:cubicBezTo>
                  <a:pt x="4827430" y="1432198"/>
                  <a:pt x="4827403" y="1436014"/>
                  <a:pt x="4826837" y="1439816"/>
                </a:cubicBezTo>
                <a:lnTo>
                  <a:pt x="4826338" y="1439783"/>
                </a:lnTo>
                <a:lnTo>
                  <a:pt x="4826312" y="1440278"/>
                </a:lnTo>
                <a:lnTo>
                  <a:pt x="4809193" y="1438652"/>
                </a:lnTo>
                <a:cubicBezTo>
                  <a:pt x="4776819" y="1438125"/>
                  <a:pt x="4744939" y="1435144"/>
                  <a:pt x="4713767" y="1429590"/>
                </a:cubicBezTo>
                <a:cubicBezTo>
                  <a:pt x="4708190" y="1430009"/>
                  <a:pt x="4702861" y="1429061"/>
                  <a:pt x="4697550" y="1428050"/>
                </a:cubicBezTo>
                <a:lnTo>
                  <a:pt x="4697434" y="1426902"/>
                </a:lnTo>
                <a:cubicBezTo>
                  <a:pt x="4338583" y="1367503"/>
                  <a:pt x="4057544" y="1086726"/>
                  <a:pt x="4007268" y="733861"/>
                </a:cubicBezTo>
                <a:cubicBezTo>
                  <a:pt x="4007101" y="733808"/>
                  <a:pt x="4006932" y="733803"/>
                  <a:pt x="4006763" y="733798"/>
                </a:cubicBezTo>
                <a:lnTo>
                  <a:pt x="4006225" y="727122"/>
                </a:lnTo>
                <a:cubicBezTo>
                  <a:pt x="4001166" y="696872"/>
                  <a:pt x="3998715" y="665981"/>
                  <a:pt x="3998757" y="634646"/>
                </a:cubicBezTo>
                <a:cubicBezTo>
                  <a:pt x="3997445" y="629018"/>
                  <a:pt x="3997387" y="623351"/>
                  <a:pt x="3997387" y="617670"/>
                </a:cubicBezTo>
                <a:lnTo>
                  <a:pt x="3997981" y="606230"/>
                </a:lnTo>
                <a:lnTo>
                  <a:pt x="3998479" y="606263"/>
                </a:lnTo>
                <a:close/>
                <a:moveTo>
                  <a:pt x="3975754" y="605769"/>
                </a:moveTo>
                <a:lnTo>
                  <a:pt x="3975780" y="606263"/>
                </a:lnTo>
                <a:lnTo>
                  <a:pt x="3976278" y="606230"/>
                </a:lnTo>
                <a:lnTo>
                  <a:pt x="3976872" y="617670"/>
                </a:lnTo>
                <a:cubicBezTo>
                  <a:pt x="3976872" y="623351"/>
                  <a:pt x="3976813" y="629018"/>
                  <a:pt x="3975501" y="634646"/>
                </a:cubicBezTo>
                <a:cubicBezTo>
                  <a:pt x="3975543" y="665981"/>
                  <a:pt x="3973093" y="696872"/>
                  <a:pt x="3968034" y="727122"/>
                </a:cubicBezTo>
                <a:lnTo>
                  <a:pt x="3967496" y="733798"/>
                </a:lnTo>
                <a:cubicBezTo>
                  <a:pt x="3967326" y="733803"/>
                  <a:pt x="3967158" y="733808"/>
                  <a:pt x="3966990" y="733861"/>
                </a:cubicBezTo>
                <a:cubicBezTo>
                  <a:pt x="3916715" y="1086726"/>
                  <a:pt x="3635676" y="1367503"/>
                  <a:pt x="3276825" y="1426902"/>
                </a:cubicBezTo>
                <a:lnTo>
                  <a:pt x="3276708" y="1428050"/>
                </a:lnTo>
                <a:cubicBezTo>
                  <a:pt x="3271398" y="1429061"/>
                  <a:pt x="3266069" y="1430009"/>
                  <a:pt x="3260492" y="1429590"/>
                </a:cubicBezTo>
                <a:cubicBezTo>
                  <a:pt x="3229320" y="1435144"/>
                  <a:pt x="3197440" y="1438125"/>
                  <a:pt x="3165065" y="1438652"/>
                </a:cubicBezTo>
                <a:lnTo>
                  <a:pt x="3147947" y="1440278"/>
                </a:lnTo>
                <a:lnTo>
                  <a:pt x="3147921" y="1439783"/>
                </a:lnTo>
                <a:lnTo>
                  <a:pt x="3147422" y="1439816"/>
                </a:lnTo>
                <a:cubicBezTo>
                  <a:pt x="3146856" y="1436014"/>
                  <a:pt x="3146829" y="1432198"/>
                  <a:pt x="3146829" y="1428376"/>
                </a:cubicBezTo>
                <a:cubicBezTo>
                  <a:pt x="3146829" y="1422694"/>
                  <a:pt x="3146887" y="1417025"/>
                  <a:pt x="3148199" y="1411395"/>
                </a:cubicBezTo>
                <a:cubicBezTo>
                  <a:pt x="3148157" y="1380067"/>
                  <a:pt x="3150607" y="1349182"/>
                  <a:pt x="3155663" y="1318938"/>
                </a:cubicBezTo>
                <a:lnTo>
                  <a:pt x="3156204" y="1312248"/>
                </a:lnTo>
                <a:cubicBezTo>
                  <a:pt x="3156372" y="1312243"/>
                  <a:pt x="3156542" y="1312238"/>
                  <a:pt x="3156709" y="1312185"/>
                </a:cubicBezTo>
                <a:cubicBezTo>
                  <a:pt x="3206986" y="959319"/>
                  <a:pt x="3488025" y="678542"/>
                  <a:pt x="3846875" y="619144"/>
                </a:cubicBezTo>
                <a:lnTo>
                  <a:pt x="3846992" y="617996"/>
                </a:lnTo>
                <a:cubicBezTo>
                  <a:pt x="3852301" y="616986"/>
                  <a:pt x="3857629" y="616038"/>
                  <a:pt x="3863205" y="616457"/>
                </a:cubicBezTo>
                <a:cubicBezTo>
                  <a:pt x="3894388" y="610900"/>
                  <a:pt x="3926281" y="607919"/>
                  <a:pt x="3958666" y="607392"/>
                </a:cubicBezTo>
                <a:close/>
                <a:moveTo>
                  <a:pt x="2306354" y="605769"/>
                </a:moveTo>
                <a:lnTo>
                  <a:pt x="2323441" y="607392"/>
                </a:lnTo>
                <a:cubicBezTo>
                  <a:pt x="2355827" y="607919"/>
                  <a:pt x="2387719" y="610900"/>
                  <a:pt x="2418903" y="616457"/>
                </a:cubicBezTo>
                <a:cubicBezTo>
                  <a:pt x="2424479" y="616038"/>
                  <a:pt x="2429807" y="616986"/>
                  <a:pt x="2435115" y="617996"/>
                </a:cubicBezTo>
                <a:lnTo>
                  <a:pt x="2435233" y="619144"/>
                </a:lnTo>
                <a:cubicBezTo>
                  <a:pt x="2794083" y="678542"/>
                  <a:pt x="3075122" y="959319"/>
                  <a:pt x="3125398" y="1312185"/>
                </a:cubicBezTo>
                <a:cubicBezTo>
                  <a:pt x="3125566" y="1312238"/>
                  <a:pt x="3125735" y="1312243"/>
                  <a:pt x="3125904" y="1312248"/>
                </a:cubicBezTo>
                <a:lnTo>
                  <a:pt x="3126444" y="1318938"/>
                </a:lnTo>
                <a:cubicBezTo>
                  <a:pt x="3131501" y="1349182"/>
                  <a:pt x="3133950" y="1380067"/>
                  <a:pt x="3133908" y="1411395"/>
                </a:cubicBezTo>
                <a:cubicBezTo>
                  <a:pt x="3135220" y="1417025"/>
                  <a:pt x="3135279" y="1422694"/>
                  <a:pt x="3135279" y="1428376"/>
                </a:cubicBezTo>
                <a:cubicBezTo>
                  <a:pt x="3135279" y="1432198"/>
                  <a:pt x="3135252" y="1436014"/>
                  <a:pt x="3134686" y="1439816"/>
                </a:cubicBezTo>
                <a:lnTo>
                  <a:pt x="3134187" y="1439783"/>
                </a:lnTo>
                <a:lnTo>
                  <a:pt x="3134161" y="1440278"/>
                </a:lnTo>
                <a:lnTo>
                  <a:pt x="3117042" y="1438652"/>
                </a:lnTo>
                <a:cubicBezTo>
                  <a:pt x="3084668" y="1438125"/>
                  <a:pt x="3052788" y="1435144"/>
                  <a:pt x="3021616" y="1429590"/>
                </a:cubicBezTo>
                <a:cubicBezTo>
                  <a:pt x="3016039" y="1430009"/>
                  <a:pt x="3010710" y="1429061"/>
                  <a:pt x="3005399" y="1428050"/>
                </a:cubicBezTo>
                <a:lnTo>
                  <a:pt x="3005283" y="1426902"/>
                </a:lnTo>
                <a:cubicBezTo>
                  <a:pt x="2646432" y="1367503"/>
                  <a:pt x="2365393" y="1086726"/>
                  <a:pt x="2315117" y="733861"/>
                </a:cubicBezTo>
                <a:cubicBezTo>
                  <a:pt x="2314950" y="733808"/>
                  <a:pt x="2314781" y="733803"/>
                  <a:pt x="2314612" y="733798"/>
                </a:cubicBezTo>
                <a:lnTo>
                  <a:pt x="2314074" y="727122"/>
                </a:lnTo>
                <a:cubicBezTo>
                  <a:pt x="2309015" y="696872"/>
                  <a:pt x="2306564" y="665981"/>
                  <a:pt x="2306606" y="634646"/>
                </a:cubicBezTo>
                <a:cubicBezTo>
                  <a:pt x="2305294" y="629018"/>
                  <a:pt x="2305236" y="623351"/>
                  <a:pt x="2305236" y="617670"/>
                </a:cubicBezTo>
                <a:lnTo>
                  <a:pt x="2305830" y="606230"/>
                </a:lnTo>
                <a:lnTo>
                  <a:pt x="2306328" y="606263"/>
                </a:lnTo>
                <a:close/>
                <a:moveTo>
                  <a:pt x="2283603" y="605769"/>
                </a:moveTo>
                <a:lnTo>
                  <a:pt x="2283629" y="606263"/>
                </a:lnTo>
                <a:lnTo>
                  <a:pt x="2284127" y="606230"/>
                </a:lnTo>
                <a:lnTo>
                  <a:pt x="2284721" y="617670"/>
                </a:lnTo>
                <a:cubicBezTo>
                  <a:pt x="2284721" y="623351"/>
                  <a:pt x="2284662" y="629018"/>
                  <a:pt x="2283350" y="634646"/>
                </a:cubicBezTo>
                <a:cubicBezTo>
                  <a:pt x="2283392" y="665981"/>
                  <a:pt x="2280942" y="696872"/>
                  <a:pt x="2275883" y="727122"/>
                </a:cubicBezTo>
                <a:lnTo>
                  <a:pt x="2275345" y="733798"/>
                </a:lnTo>
                <a:cubicBezTo>
                  <a:pt x="2275175" y="733803"/>
                  <a:pt x="2275007" y="733808"/>
                  <a:pt x="2274839" y="733861"/>
                </a:cubicBezTo>
                <a:cubicBezTo>
                  <a:pt x="2224564" y="1086726"/>
                  <a:pt x="1943525" y="1367503"/>
                  <a:pt x="1584673" y="1426902"/>
                </a:cubicBezTo>
                <a:lnTo>
                  <a:pt x="1584557" y="1428050"/>
                </a:lnTo>
                <a:cubicBezTo>
                  <a:pt x="1579247" y="1429061"/>
                  <a:pt x="1573918" y="1430009"/>
                  <a:pt x="1568341" y="1429590"/>
                </a:cubicBezTo>
                <a:cubicBezTo>
                  <a:pt x="1537169" y="1435144"/>
                  <a:pt x="1505289" y="1438125"/>
                  <a:pt x="1472914" y="1438652"/>
                </a:cubicBezTo>
                <a:lnTo>
                  <a:pt x="1455796" y="1440278"/>
                </a:lnTo>
                <a:lnTo>
                  <a:pt x="1455770" y="1439783"/>
                </a:lnTo>
                <a:lnTo>
                  <a:pt x="1455271" y="1439816"/>
                </a:lnTo>
                <a:cubicBezTo>
                  <a:pt x="1454705" y="1436014"/>
                  <a:pt x="1454678" y="1432198"/>
                  <a:pt x="1454678" y="1428376"/>
                </a:cubicBezTo>
                <a:cubicBezTo>
                  <a:pt x="1454678" y="1422694"/>
                  <a:pt x="1454736" y="1417025"/>
                  <a:pt x="1456048" y="1411395"/>
                </a:cubicBezTo>
                <a:cubicBezTo>
                  <a:pt x="1456006" y="1380067"/>
                  <a:pt x="1458456" y="1349182"/>
                  <a:pt x="1463513" y="1318938"/>
                </a:cubicBezTo>
                <a:lnTo>
                  <a:pt x="1464053" y="1312248"/>
                </a:lnTo>
                <a:cubicBezTo>
                  <a:pt x="1464221" y="1312243"/>
                  <a:pt x="1464391" y="1312238"/>
                  <a:pt x="1464558" y="1312185"/>
                </a:cubicBezTo>
                <a:cubicBezTo>
                  <a:pt x="1514835" y="959319"/>
                  <a:pt x="1795874" y="678542"/>
                  <a:pt x="2154724" y="619144"/>
                </a:cubicBezTo>
                <a:lnTo>
                  <a:pt x="2154841" y="617996"/>
                </a:lnTo>
                <a:cubicBezTo>
                  <a:pt x="2160150" y="616986"/>
                  <a:pt x="2165478" y="616038"/>
                  <a:pt x="2171054" y="616457"/>
                </a:cubicBezTo>
                <a:cubicBezTo>
                  <a:pt x="2202237" y="610900"/>
                  <a:pt x="2234130" y="607919"/>
                  <a:pt x="2266515" y="607392"/>
                </a:cubicBezTo>
                <a:close/>
                <a:moveTo>
                  <a:pt x="614203" y="605769"/>
                </a:moveTo>
                <a:lnTo>
                  <a:pt x="631290" y="607392"/>
                </a:lnTo>
                <a:cubicBezTo>
                  <a:pt x="663676" y="607919"/>
                  <a:pt x="695568" y="610900"/>
                  <a:pt x="726752" y="616457"/>
                </a:cubicBezTo>
                <a:cubicBezTo>
                  <a:pt x="732328" y="616038"/>
                  <a:pt x="737656" y="616986"/>
                  <a:pt x="742964" y="617996"/>
                </a:cubicBezTo>
                <a:lnTo>
                  <a:pt x="743081" y="619144"/>
                </a:lnTo>
                <a:cubicBezTo>
                  <a:pt x="1101932" y="678542"/>
                  <a:pt x="1382971" y="959319"/>
                  <a:pt x="1433247" y="1312185"/>
                </a:cubicBezTo>
                <a:cubicBezTo>
                  <a:pt x="1433415" y="1312238"/>
                  <a:pt x="1433584" y="1312243"/>
                  <a:pt x="1433753" y="1312248"/>
                </a:cubicBezTo>
                <a:lnTo>
                  <a:pt x="1434293" y="1318938"/>
                </a:lnTo>
                <a:cubicBezTo>
                  <a:pt x="1439350" y="1349182"/>
                  <a:pt x="1441799" y="1380067"/>
                  <a:pt x="1441757" y="1411395"/>
                </a:cubicBezTo>
                <a:cubicBezTo>
                  <a:pt x="1443069" y="1417025"/>
                  <a:pt x="1443128" y="1422694"/>
                  <a:pt x="1443128" y="1428376"/>
                </a:cubicBezTo>
                <a:cubicBezTo>
                  <a:pt x="1443128" y="1432198"/>
                  <a:pt x="1443101" y="1436014"/>
                  <a:pt x="1442535" y="1439816"/>
                </a:cubicBezTo>
                <a:lnTo>
                  <a:pt x="1442036" y="1439783"/>
                </a:lnTo>
                <a:lnTo>
                  <a:pt x="1442010" y="1440278"/>
                </a:lnTo>
                <a:lnTo>
                  <a:pt x="1424891" y="1438652"/>
                </a:lnTo>
                <a:cubicBezTo>
                  <a:pt x="1392517" y="1438125"/>
                  <a:pt x="1360637" y="1435144"/>
                  <a:pt x="1329465" y="1429590"/>
                </a:cubicBezTo>
                <a:cubicBezTo>
                  <a:pt x="1323888" y="1430009"/>
                  <a:pt x="1318559" y="1429061"/>
                  <a:pt x="1313248" y="1428050"/>
                </a:cubicBezTo>
                <a:lnTo>
                  <a:pt x="1313132" y="1426902"/>
                </a:lnTo>
                <a:cubicBezTo>
                  <a:pt x="954281" y="1367503"/>
                  <a:pt x="673242" y="1086726"/>
                  <a:pt x="622966" y="733861"/>
                </a:cubicBezTo>
                <a:cubicBezTo>
                  <a:pt x="622799" y="733808"/>
                  <a:pt x="622630" y="733803"/>
                  <a:pt x="622461" y="733798"/>
                </a:cubicBezTo>
                <a:lnTo>
                  <a:pt x="621923" y="727122"/>
                </a:lnTo>
                <a:cubicBezTo>
                  <a:pt x="616864" y="696872"/>
                  <a:pt x="614413" y="665981"/>
                  <a:pt x="614455" y="634646"/>
                </a:cubicBezTo>
                <a:cubicBezTo>
                  <a:pt x="613143" y="629018"/>
                  <a:pt x="613085" y="623351"/>
                  <a:pt x="613085" y="617670"/>
                </a:cubicBezTo>
                <a:lnTo>
                  <a:pt x="613679" y="606230"/>
                </a:lnTo>
                <a:lnTo>
                  <a:pt x="614177" y="606263"/>
                </a:lnTo>
                <a:close/>
                <a:moveTo>
                  <a:pt x="7360056" y="605769"/>
                </a:moveTo>
                <a:lnTo>
                  <a:pt x="7360082" y="606263"/>
                </a:lnTo>
                <a:lnTo>
                  <a:pt x="7360580" y="606230"/>
                </a:lnTo>
                <a:lnTo>
                  <a:pt x="7361174" y="617670"/>
                </a:lnTo>
                <a:cubicBezTo>
                  <a:pt x="7361174" y="623351"/>
                  <a:pt x="7361116" y="629018"/>
                  <a:pt x="7359804" y="634646"/>
                </a:cubicBezTo>
                <a:cubicBezTo>
                  <a:pt x="7359846" y="665981"/>
                  <a:pt x="7357395" y="696872"/>
                  <a:pt x="7352337" y="727122"/>
                </a:cubicBezTo>
                <a:lnTo>
                  <a:pt x="7351798" y="733798"/>
                </a:lnTo>
                <a:cubicBezTo>
                  <a:pt x="7351629" y="733803"/>
                  <a:pt x="7351460" y="733808"/>
                  <a:pt x="7351293" y="733861"/>
                </a:cubicBezTo>
                <a:cubicBezTo>
                  <a:pt x="7301017" y="1086726"/>
                  <a:pt x="7019978" y="1367503"/>
                  <a:pt x="6661127" y="1426902"/>
                </a:cubicBezTo>
                <a:lnTo>
                  <a:pt x="6661011" y="1428050"/>
                </a:lnTo>
                <a:cubicBezTo>
                  <a:pt x="6655700" y="1429061"/>
                  <a:pt x="6650371" y="1430009"/>
                  <a:pt x="6644794" y="1429590"/>
                </a:cubicBezTo>
                <a:cubicBezTo>
                  <a:pt x="6613622" y="1435144"/>
                  <a:pt x="6581742" y="1438125"/>
                  <a:pt x="6549368" y="1438652"/>
                </a:cubicBezTo>
                <a:lnTo>
                  <a:pt x="6532249" y="1440278"/>
                </a:lnTo>
                <a:lnTo>
                  <a:pt x="6532223" y="1439783"/>
                </a:lnTo>
                <a:lnTo>
                  <a:pt x="6531724" y="1439816"/>
                </a:lnTo>
                <a:cubicBezTo>
                  <a:pt x="6531158" y="1436014"/>
                  <a:pt x="6531131" y="1432198"/>
                  <a:pt x="6531131" y="1428376"/>
                </a:cubicBezTo>
                <a:cubicBezTo>
                  <a:pt x="6531131" y="1422694"/>
                  <a:pt x="6531190" y="1417025"/>
                  <a:pt x="6532502" y="1411395"/>
                </a:cubicBezTo>
                <a:cubicBezTo>
                  <a:pt x="6532460" y="1380067"/>
                  <a:pt x="6534909" y="1349182"/>
                  <a:pt x="6539966" y="1318938"/>
                </a:cubicBezTo>
                <a:lnTo>
                  <a:pt x="6540506" y="1312248"/>
                </a:lnTo>
                <a:cubicBezTo>
                  <a:pt x="6540675" y="1312243"/>
                  <a:pt x="6540844" y="1312238"/>
                  <a:pt x="6541012" y="1312185"/>
                </a:cubicBezTo>
                <a:cubicBezTo>
                  <a:pt x="6591288" y="959319"/>
                  <a:pt x="6872327" y="678542"/>
                  <a:pt x="7231178" y="619144"/>
                </a:cubicBezTo>
                <a:lnTo>
                  <a:pt x="7231295" y="617996"/>
                </a:lnTo>
                <a:cubicBezTo>
                  <a:pt x="7236603" y="616986"/>
                  <a:pt x="7241931" y="616038"/>
                  <a:pt x="7247507" y="616457"/>
                </a:cubicBezTo>
                <a:cubicBezTo>
                  <a:pt x="7278691" y="610900"/>
                  <a:pt x="7310583" y="607919"/>
                  <a:pt x="7342969" y="607392"/>
                </a:cubicBezTo>
                <a:close/>
                <a:moveTo>
                  <a:pt x="591452" y="605769"/>
                </a:moveTo>
                <a:lnTo>
                  <a:pt x="591478" y="606263"/>
                </a:lnTo>
                <a:lnTo>
                  <a:pt x="591976" y="606230"/>
                </a:lnTo>
                <a:lnTo>
                  <a:pt x="592570" y="617670"/>
                </a:lnTo>
                <a:cubicBezTo>
                  <a:pt x="592570" y="623351"/>
                  <a:pt x="592511" y="629018"/>
                  <a:pt x="591199" y="634646"/>
                </a:cubicBezTo>
                <a:cubicBezTo>
                  <a:pt x="591242" y="665981"/>
                  <a:pt x="588791" y="696872"/>
                  <a:pt x="583732" y="727122"/>
                </a:cubicBezTo>
                <a:lnTo>
                  <a:pt x="583194" y="733798"/>
                </a:lnTo>
                <a:cubicBezTo>
                  <a:pt x="583024" y="733803"/>
                  <a:pt x="582856" y="733808"/>
                  <a:pt x="582689" y="733861"/>
                </a:cubicBezTo>
                <a:cubicBezTo>
                  <a:pt x="537576" y="1050490"/>
                  <a:pt x="306662" y="1309076"/>
                  <a:pt x="0" y="1400276"/>
                </a:cubicBezTo>
                <a:lnTo>
                  <a:pt x="0" y="1267938"/>
                </a:lnTo>
                <a:cubicBezTo>
                  <a:pt x="229298" y="1185101"/>
                  <a:pt x="402181" y="989705"/>
                  <a:pt x="449203" y="750600"/>
                </a:cubicBezTo>
                <a:cubicBezTo>
                  <a:pt x="258971" y="791484"/>
                  <a:pt x="97576" y="906749"/>
                  <a:pt x="0" y="1064489"/>
                </a:cubicBezTo>
                <a:lnTo>
                  <a:pt x="0" y="857695"/>
                </a:lnTo>
                <a:cubicBezTo>
                  <a:pt x="121484" y="734788"/>
                  <a:pt x="282199" y="649000"/>
                  <a:pt x="462573" y="619144"/>
                </a:cubicBezTo>
                <a:lnTo>
                  <a:pt x="462690" y="617996"/>
                </a:lnTo>
                <a:cubicBezTo>
                  <a:pt x="467999" y="616986"/>
                  <a:pt x="473327" y="616038"/>
                  <a:pt x="478903" y="616457"/>
                </a:cubicBezTo>
                <a:cubicBezTo>
                  <a:pt x="510086" y="610900"/>
                  <a:pt x="541979" y="607919"/>
                  <a:pt x="574365" y="607392"/>
                </a:cubicBezTo>
                <a:close/>
                <a:moveTo>
                  <a:pt x="11969013" y="0"/>
                </a:moveTo>
                <a:lnTo>
                  <a:pt x="12180097" y="0"/>
                </a:lnTo>
                <a:cubicBezTo>
                  <a:pt x="12184579" y="2797"/>
                  <a:pt x="12188307" y="6390"/>
                  <a:pt x="12192000" y="10016"/>
                </a:cubicBezTo>
                <a:lnTo>
                  <a:pt x="12192000" y="210008"/>
                </a:lnTo>
                <a:cubicBezTo>
                  <a:pt x="12135666" y="124006"/>
                  <a:pt x="12059786" y="51396"/>
                  <a:pt x="11969013" y="0"/>
                </a:cubicBezTo>
                <a:close/>
                <a:moveTo>
                  <a:pt x="11640695" y="0"/>
                </a:moveTo>
                <a:lnTo>
                  <a:pt x="11775234" y="0"/>
                </a:lnTo>
                <a:cubicBezTo>
                  <a:pt x="11842228" y="193636"/>
                  <a:pt x="11995970" y="348667"/>
                  <a:pt x="12192000" y="421829"/>
                </a:cubicBezTo>
                <a:lnTo>
                  <a:pt x="12192000" y="553832"/>
                </a:lnTo>
                <a:cubicBezTo>
                  <a:pt x="11924422" y="471599"/>
                  <a:pt x="11715712" y="262771"/>
                  <a:pt x="11640695" y="0"/>
                </a:cubicBezTo>
                <a:close/>
                <a:moveTo>
                  <a:pt x="11023379" y="0"/>
                </a:moveTo>
                <a:lnTo>
                  <a:pt x="11232088" y="0"/>
                </a:lnTo>
                <a:cubicBezTo>
                  <a:pt x="11066618" y="98005"/>
                  <a:pt x="10947209" y="260867"/>
                  <a:pt x="10909358" y="451830"/>
                </a:cubicBezTo>
                <a:cubicBezTo>
                  <a:pt x="11153410" y="399791"/>
                  <a:pt x="11350000" y="226290"/>
                  <a:pt x="11427896" y="0"/>
                </a:cubicBezTo>
                <a:lnTo>
                  <a:pt x="11561912" y="0"/>
                </a:lnTo>
                <a:cubicBezTo>
                  <a:pt x="11477134" y="299826"/>
                  <a:pt x="11217862" y="529393"/>
                  <a:pt x="10895987" y="582253"/>
                </a:cubicBezTo>
                <a:lnTo>
                  <a:pt x="10895871" y="583392"/>
                </a:lnTo>
                <a:cubicBezTo>
                  <a:pt x="10890560" y="584395"/>
                  <a:pt x="10885231" y="585336"/>
                  <a:pt x="10879654" y="584920"/>
                </a:cubicBezTo>
                <a:cubicBezTo>
                  <a:pt x="10848482" y="590430"/>
                  <a:pt x="10816602" y="593388"/>
                  <a:pt x="10784227" y="593911"/>
                </a:cubicBezTo>
                <a:lnTo>
                  <a:pt x="10767109" y="595524"/>
                </a:lnTo>
                <a:lnTo>
                  <a:pt x="10767083" y="595033"/>
                </a:lnTo>
                <a:lnTo>
                  <a:pt x="10766584" y="595066"/>
                </a:lnTo>
                <a:cubicBezTo>
                  <a:pt x="10766018" y="591293"/>
                  <a:pt x="10765991" y="587507"/>
                  <a:pt x="10765991" y="583715"/>
                </a:cubicBezTo>
                <a:cubicBezTo>
                  <a:pt x="10765991" y="578078"/>
                  <a:pt x="10766050" y="572454"/>
                  <a:pt x="10767362" y="566868"/>
                </a:cubicBezTo>
                <a:cubicBezTo>
                  <a:pt x="10767319" y="535786"/>
                  <a:pt x="10769769" y="505143"/>
                  <a:pt x="10774826" y="475137"/>
                </a:cubicBezTo>
                <a:lnTo>
                  <a:pt x="10775366" y="468500"/>
                </a:lnTo>
                <a:cubicBezTo>
                  <a:pt x="10775535" y="468495"/>
                  <a:pt x="10775704" y="468490"/>
                  <a:pt x="10775872" y="468437"/>
                </a:cubicBezTo>
                <a:cubicBezTo>
                  <a:pt x="10802174" y="285283"/>
                  <a:pt x="10891635" y="121704"/>
                  <a:pt x="11023379" y="0"/>
                </a:cubicBezTo>
                <a:close/>
                <a:moveTo>
                  <a:pt x="9949555" y="0"/>
                </a:moveTo>
                <a:lnTo>
                  <a:pt x="10083571" y="0"/>
                </a:lnTo>
                <a:cubicBezTo>
                  <a:pt x="10161467" y="226290"/>
                  <a:pt x="10358057" y="399791"/>
                  <a:pt x="10602109" y="451830"/>
                </a:cubicBezTo>
                <a:cubicBezTo>
                  <a:pt x="10564258" y="260867"/>
                  <a:pt x="10444849" y="98005"/>
                  <a:pt x="10279379" y="0"/>
                </a:cubicBezTo>
                <a:lnTo>
                  <a:pt x="10488089" y="0"/>
                </a:lnTo>
                <a:cubicBezTo>
                  <a:pt x="10619833" y="121704"/>
                  <a:pt x="10709293" y="285283"/>
                  <a:pt x="10735596" y="468437"/>
                </a:cubicBezTo>
                <a:cubicBezTo>
                  <a:pt x="10735763" y="468490"/>
                  <a:pt x="10735932" y="468495"/>
                  <a:pt x="10736101" y="468500"/>
                </a:cubicBezTo>
                <a:lnTo>
                  <a:pt x="10736641" y="475137"/>
                </a:lnTo>
                <a:cubicBezTo>
                  <a:pt x="10741698" y="505143"/>
                  <a:pt x="10744148" y="535786"/>
                  <a:pt x="10744105" y="566868"/>
                </a:cubicBezTo>
                <a:cubicBezTo>
                  <a:pt x="10745417" y="572454"/>
                  <a:pt x="10745476" y="578078"/>
                  <a:pt x="10745476" y="583715"/>
                </a:cubicBezTo>
                <a:cubicBezTo>
                  <a:pt x="10745476" y="587507"/>
                  <a:pt x="10745449" y="591293"/>
                  <a:pt x="10744883" y="595066"/>
                </a:cubicBezTo>
                <a:lnTo>
                  <a:pt x="10744384" y="595033"/>
                </a:lnTo>
                <a:lnTo>
                  <a:pt x="10744358" y="595524"/>
                </a:lnTo>
                <a:lnTo>
                  <a:pt x="10727240" y="593911"/>
                </a:lnTo>
                <a:cubicBezTo>
                  <a:pt x="10694865" y="593388"/>
                  <a:pt x="10662985" y="590430"/>
                  <a:pt x="10631813" y="584920"/>
                </a:cubicBezTo>
                <a:cubicBezTo>
                  <a:pt x="10626236" y="585336"/>
                  <a:pt x="10620907" y="584395"/>
                  <a:pt x="10615596" y="583392"/>
                </a:cubicBezTo>
                <a:lnTo>
                  <a:pt x="10615480" y="582253"/>
                </a:lnTo>
                <a:cubicBezTo>
                  <a:pt x="10293605" y="529393"/>
                  <a:pt x="10034333" y="299826"/>
                  <a:pt x="9949555" y="0"/>
                </a:cubicBezTo>
                <a:close/>
                <a:moveTo>
                  <a:pt x="9331225" y="0"/>
                </a:moveTo>
                <a:lnTo>
                  <a:pt x="9539935" y="0"/>
                </a:lnTo>
                <a:cubicBezTo>
                  <a:pt x="9374465" y="98005"/>
                  <a:pt x="9255056" y="260867"/>
                  <a:pt x="9217205" y="451830"/>
                </a:cubicBezTo>
                <a:cubicBezTo>
                  <a:pt x="9461257" y="399791"/>
                  <a:pt x="9657847" y="226290"/>
                  <a:pt x="9735743" y="0"/>
                </a:cubicBezTo>
                <a:lnTo>
                  <a:pt x="9869759" y="0"/>
                </a:lnTo>
                <a:cubicBezTo>
                  <a:pt x="9784981" y="299826"/>
                  <a:pt x="9525709" y="529393"/>
                  <a:pt x="9203834" y="582253"/>
                </a:cubicBezTo>
                <a:lnTo>
                  <a:pt x="9203718" y="583392"/>
                </a:lnTo>
                <a:cubicBezTo>
                  <a:pt x="9198407" y="584395"/>
                  <a:pt x="9193078" y="585336"/>
                  <a:pt x="9187501" y="584920"/>
                </a:cubicBezTo>
                <a:cubicBezTo>
                  <a:pt x="9156329" y="590430"/>
                  <a:pt x="9124449" y="593388"/>
                  <a:pt x="9092074" y="593911"/>
                </a:cubicBezTo>
                <a:lnTo>
                  <a:pt x="9074956" y="595524"/>
                </a:lnTo>
                <a:lnTo>
                  <a:pt x="9074930" y="595033"/>
                </a:lnTo>
                <a:lnTo>
                  <a:pt x="9074431" y="595066"/>
                </a:lnTo>
                <a:cubicBezTo>
                  <a:pt x="9073865" y="591293"/>
                  <a:pt x="9073838" y="587507"/>
                  <a:pt x="9073838" y="583715"/>
                </a:cubicBezTo>
                <a:cubicBezTo>
                  <a:pt x="9073838" y="578078"/>
                  <a:pt x="9073897" y="572454"/>
                  <a:pt x="9075209" y="566868"/>
                </a:cubicBezTo>
                <a:cubicBezTo>
                  <a:pt x="9075166" y="535786"/>
                  <a:pt x="9077616" y="505143"/>
                  <a:pt x="9082673" y="475137"/>
                </a:cubicBezTo>
                <a:lnTo>
                  <a:pt x="9083213" y="468500"/>
                </a:lnTo>
                <a:cubicBezTo>
                  <a:pt x="9083382" y="468495"/>
                  <a:pt x="9083551" y="468490"/>
                  <a:pt x="9083718" y="468437"/>
                </a:cubicBezTo>
                <a:cubicBezTo>
                  <a:pt x="9110021" y="285283"/>
                  <a:pt x="9199481" y="121704"/>
                  <a:pt x="9331225" y="0"/>
                </a:cubicBezTo>
                <a:close/>
                <a:moveTo>
                  <a:pt x="8257405" y="0"/>
                </a:moveTo>
                <a:lnTo>
                  <a:pt x="8391420" y="0"/>
                </a:lnTo>
                <a:cubicBezTo>
                  <a:pt x="8469316" y="226290"/>
                  <a:pt x="8665906" y="399791"/>
                  <a:pt x="8909958" y="451830"/>
                </a:cubicBezTo>
                <a:cubicBezTo>
                  <a:pt x="8872107" y="260867"/>
                  <a:pt x="8752698" y="98005"/>
                  <a:pt x="8587228" y="0"/>
                </a:cubicBezTo>
                <a:lnTo>
                  <a:pt x="8795937" y="0"/>
                </a:lnTo>
                <a:cubicBezTo>
                  <a:pt x="8927681" y="121704"/>
                  <a:pt x="9017142" y="285283"/>
                  <a:pt x="9043444" y="468437"/>
                </a:cubicBezTo>
                <a:cubicBezTo>
                  <a:pt x="9043612" y="468490"/>
                  <a:pt x="9043781" y="468495"/>
                  <a:pt x="9043950" y="468500"/>
                </a:cubicBezTo>
                <a:lnTo>
                  <a:pt x="9044490" y="475137"/>
                </a:lnTo>
                <a:cubicBezTo>
                  <a:pt x="9049547" y="505143"/>
                  <a:pt x="9051997" y="535786"/>
                  <a:pt x="9051954" y="566868"/>
                </a:cubicBezTo>
                <a:cubicBezTo>
                  <a:pt x="9053266" y="572454"/>
                  <a:pt x="9053325" y="578078"/>
                  <a:pt x="9053325" y="583715"/>
                </a:cubicBezTo>
                <a:cubicBezTo>
                  <a:pt x="9053325" y="587507"/>
                  <a:pt x="9053298" y="591293"/>
                  <a:pt x="9052732" y="595066"/>
                </a:cubicBezTo>
                <a:lnTo>
                  <a:pt x="9052233" y="595033"/>
                </a:lnTo>
                <a:lnTo>
                  <a:pt x="9052207" y="595524"/>
                </a:lnTo>
                <a:lnTo>
                  <a:pt x="9035089" y="593911"/>
                </a:lnTo>
                <a:cubicBezTo>
                  <a:pt x="9002714" y="593388"/>
                  <a:pt x="8970834" y="590430"/>
                  <a:pt x="8939662" y="584920"/>
                </a:cubicBezTo>
                <a:cubicBezTo>
                  <a:pt x="8934085" y="585336"/>
                  <a:pt x="8928756" y="584395"/>
                  <a:pt x="8923445" y="583392"/>
                </a:cubicBezTo>
                <a:lnTo>
                  <a:pt x="8923329" y="582253"/>
                </a:lnTo>
                <a:cubicBezTo>
                  <a:pt x="8601454" y="529393"/>
                  <a:pt x="8342182" y="299826"/>
                  <a:pt x="8257405" y="0"/>
                </a:cubicBezTo>
                <a:close/>
                <a:moveTo>
                  <a:pt x="7639075" y="0"/>
                </a:moveTo>
                <a:lnTo>
                  <a:pt x="7847784" y="0"/>
                </a:lnTo>
                <a:cubicBezTo>
                  <a:pt x="7682314" y="98005"/>
                  <a:pt x="7562905" y="260867"/>
                  <a:pt x="7525054" y="451830"/>
                </a:cubicBezTo>
                <a:cubicBezTo>
                  <a:pt x="7769107" y="399791"/>
                  <a:pt x="7965696" y="226290"/>
                  <a:pt x="8043592" y="0"/>
                </a:cubicBezTo>
                <a:lnTo>
                  <a:pt x="8177609" y="0"/>
                </a:lnTo>
                <a:cubicBezTo>
                  <a:pt x="8092830" y="299826"/>
                  <a:pt x="7833558" y="529393"/>
                  <a:pt x="7511683" y="582253"/>
                </a:cubicBezTo>
                <a:lnTo>
                  <a:pt x="7511567" y="583392"/>
                </a:lnTo>
                <a:cubicBezTo>
                  <a:pt x="7506256" y="584395"/>
                  <a:pt x="7500927" y="585336"/>
                  <a:pt x="7495350" y="584920"/>
                </a:cubicBezTo>
                <a:cubicBezTo>
                  <a:pt x="7464178" y="590430"/>
                  <a:pt x="7432298" y="593388"/>
                  <a:pt x="7399924" y="593911"/>
                </a:cubicBezTo>
                <a:lnTo>
                  <a:pt x="7382805" y="595524"/>
                </a:lnTo>
                <a:lnTo>
                  <a:pt x="7382779" y="595033"/>
                </a:lnTo>
                <a:lnTo>
                  <a:pt x="7382280" y="595066"/>
                </a:lnTo>
                <a:cubicBezTo>
                  <a:pt x="7381714" y="591293"/>
                  <a:pt x="7381687" y="587507"/>
                  <a:pt x="7381687" y="583715"/>
                </a:cubicBezTo>
                <a:cubicBezTo>
                  <a:pt x="7381687" y="578078"/>
                  <a:pt x="7381746" y="572454"/>
                  <a:pt x="7383058" y="566868"/>
                </a:cubicBezTo>
                <a:cubicBezTo>
                  <a:pt x="7383016" y="535786"/>
                  <a:pt x="7385465" y="505143"/>
                  <a:pt x="7390522" y="475137"/>
                </a:cubicBezTo>
                <a:lnTo>
                  <a:pt x="7391062" y="468500"/>
                </a:lnTo>
                <a:cubicBezTo>
                  <a:pt x="7391231" y="468495"/>
                  <a:pt x="7391400" y="468490"/>
                  <a:pt x="7391568" y="468437"/>
                </a:cubicBezTo>
                <a:cubicBezTo>
                  <a:pt x="7417870" y="285283"/>
                  <a:pt x="7507331" y="121703"/>
                  <a:pt x="7639075" y="0"/>
                </a:cubicBezTo>
                <a:close/>
                <a:moveTo>
                  <a:pt x="6565254" y="0"/>
                </a:moveTo>
                <a:lnTo>
                  <a:pt x="6699270" y="0"/>
                </a:lnTo>
                <a:cubicBezTo>
                  <a:pt x="6777166" y="226290"/>
                  <a:pt x="6973755" y="399791"/>
                  <a:pt x="7217807" y="451830"/>
                </a:cubicBezTo>
                <a:cubicBezTo>
                  <a:pt x="7179956" y="260867"/>
                  <a:pt x="7060547" y="98005"/>
                  <a:pt x="6895077" y="0"/>
                </a:cubicBezTo>
                <a:lnTo>
                  <a:pt x="7103787" y="0"/>
                </a:lnTo>
                <a:cubicBezTo>
                  <a:pt x="7235531" y="121704"/>
                  <a:pt x="7324992" y="285283"/>
                  <a:pt x="7351294" y="468437"/>
                </a:cubicBezTo>
                <a:cubicBezTo>
                  <a:pt x="7351461" y="468490"/>
                  <a:pt x="7351631" y="468495"/>
                  <a:pt x="7351799" y="468500"/>
                </a:cubicBezTo>
                <a:lnTo>
                  <a:pt x="7352340" y="475137"/>
                </a:lnTo>
                <a:cubicBezTo>
                  <a:pt x="7357396" y="505143"/>
                  <a:pt x="7359846" y="535786"/>
                  <a:pt x="7359804" y="566868"/>
                </a:cubicBezTo>
                <a:cubicBezTo>
                  <a:pt x="7361116" y="572454"/>
                  <a:pt x="7361174" y="578078"/>
                  <a:pt x="7361174" y="583715"/>
                </a:cubicBezTo>
                <a:cubicBezTo>
                  <a:pt x="7361174" y="587507"/>
                  <a:pt x="7361147" y="591293"/>
                  <a:pt x="7360581" y="595066"/>
                </a:cubicBezTo>
                <a:lnTo>
                  <a:pt x="7360082" y="595033"/>
                </a:lnTo>
                <a:lnTo>
                  <a:pt x="7360056" y="595524"/>
                </a:lnTo>
                <a:lnTo>
                  <a:pt x="7342938" y="593911"/>
                </a:lnTo>
                <a:cubicBezTo>
                  <a:pt x="7310564" y="593388"/>
                  <a:pt x="7278683" y="590430"/>
                  <a:pt x="7247511" y="584920"/>
                </a:cubicBezTo>
                <a:cubicBezTo>
                  <a:pt x="7241934" y="585336"/>
                  <a:pt x="7236605" y="584395"/>
                  <a:pt x="7231295" y="583392"/>
                </a:cubicBezTo>
                <a:lnTo>
                  <a:pt x="7231179" y="582253"/>
                </a:lnTo>
                <a:cubicBezTo>
                  <a:pt x="6909304" y="529393"/>
                  <a:pt x="6650032" y="299826"/>
                  <a:pt x="6565254" y="0"/>
                </a:cubicBezTo>
                <a:close/>
                <a:moveTo>
                  <a:pt x="5946924" y="0"/>
                </a:moveTo>
                <a:lnTo>
                  <a:pt x="6155633" y="0"/>
                </a:lnTo>
                <a:cubicBezTo>
                  <a:pt x="5990163" y="98005"/>
                  <a:pt x="5870754" y="260867"/>
                  <a:pt x="5832903" y="451830"/>
                </a:cubicBezTo>
                <a:cubicBezTo>
                  <a:pt x="6076956" y="399791"/>
                  <a:pt x="6273545" y="226290"/>
                  <a:pt x="6351441" y="0"/>
                </a:cubicBezTo>
                <a:lnTo>
                  <a:pt x="6485457" y="0"/>
                </a:lnTo>
                <a:cubicBezTo>
                  <a:pt x="6400679" y="299826"/>
                  <a:pt x="6141407" y="529393"/>
                  <a:pt x="5819531" y="582253"/>
                </a:cubicBezTo>
                <a:lnTo>
                  <a:pt x="5819415" y="583392"/>
                </a:lnTo>
                <a:cubicBezTo>
                  <a:pt x="5814105" y="584395"/>
                  <a:pt x="5808776" y="585336"/>
                  <a:pt x="5803199" y="584920"/>
                </a:cubicBezTo>
                <a:cubicBezTo>
                  <a:pt x="5772027" y="590430"/>
                  <a:pt x="5740146" y="593388"/>
                  <a:pt x="5707772" y="593911"/>
                </a:cubicBezTo>
                <a:lnTo>
                  <a:pt x="5690654" y="595524"/>
                </a:lnTo>
                <a:lnTo>
                  <a:pt x="5690628" y="595033"/>
                </a:lnTo>
                <a:lnTo>
                  <a:pt x="5690129" y="595066"/>
                </a:lnTo>
                <a:cubicBezTo>
                  <a:pt x="5689563" y="591293"/>
                  <a:pt x="5689536" y="587507"/>
                  <a:pt x="5689536" y="583715"/>
                </a:cubicBezTo>
                <a:cubicBezTo>
                  <a:pt x="5689536" y="578078"/>
                  <a:pt x="5689594" y="572454"/>
                  <a:pt x="5690906" y="566868"/>
                </a:cubicBezTo>
                <a:cubicBezTo>
                  <a:pt x="5690864" y="535786"/>
                  <a:pt x="5693314" y="505143"/>
                  <a:pt x="5698370" y="475137"/>
                </a:cubicBezTo>
                <a:lnTo>
                  <a:pt x="5698911" y="468500"/>
                </a:lnTo>
                <a:cubicBezTo>
                  <a:pt x="5699079" y="468495"/>
                  <a:pt x="5699249" y="468490"/>
                  <a:pt x="5699416" y="468437"/>
                </a:cubicBezTo>
                <a:cubicBezTo>
                  <a:pt x="5725719" y="285283"/>
                  <a:pt x="5815180" y="121704"/>
                  <a:pt x="5946924" y="0"/>
                </a:cubicBezTo>
                <a:close/>
                <a:moveTo>
                  <a:pt x="4873102" y="0"/>
                </a:moveTo>
                <a:lnTo>
                  <a:pt x="5007119" y="0"/>
                </a:lnTo>
                <a:cubicBezTo>
                  <a:pt x="5085015" y="226291"/>
                  <a:pt x="5281604" y="399791"/>
                  <a:pt x="5525656" y="451830"/>
                </a:cubicBezTo>
                <a:cubicBezTo>
                  <a:pt x="5487805" y="260867"/>
                  <a:pt x="5368397" y="98005"/>
                  <a:pt x="5202927" y="0"/>
                </a:cubicBezTo>
                <a:lnTo>
                  <a:pt x="5411635" y="0"/>
                </a:lnTo>
                <a:cubicBezTo>
                  <a:pt x="5543380" y="121703"/>
                  <a:pt x="5632840" y="285283"/>
                  <a:pt x="5659142" y="468437"/>
                </a:cubicBezTo>
                <a:cubicBezTo>
                  <a:pt x="5659310" y="468490"/>
                  <a:pt x="5659479" y="468495"/>
                  <a:pt x="5659648" y="468499"/>
                </a:cubicBezTo>
                <a:lnTo>
                  <a:pt x="5660188" y="475137"/>
                </a:lnTo>
                <a:cubicBezTo>
                  <a:pt x="5665245" y="505143"/>
                  <a:pt x="5667694" y="535786"/>
                  <a:pt x="5667652" y="566868"/>
                </a:cubicBezTo>
                <a:cubicBezTo>
                  <a:pt x="5668964" y="572454"/>
                  <a:pt x="5669023" y="578078"/>
                  <a:pt x="5669023" y="583715"/>
                </a:cubicBezTo>
                <a:cubicBezTo>
                  <a:pt x="5669023" y="587508"/>
                  <a:pt x="5668996" y="591293"/>
                  <a:pt x="5668430" y="595066"/>
                </a:cubicBezTo>
                <a:lnTo>
                  <a:pt x="5667931" y="595033"/>
                </a:lnTo>
                <a:lnTo>
                  <a:pt x="5667905" y="595524"/>
                </a:lnTo>
                <a:lnTo>
                  <a:pt x="5650786" y="593911"/>
                </a:lnTo>
                <a:cubicBezTo>
                  <a:pt x="5618412" y="593388"/>
                  <a:pt x="5586532" y="590430"/>
                  <a:pt x="5555360" y="584920"/>
                </a:cubicBezTo>
                <a:cubicBezTo>
                  <a:pt x="5549783" y="585336"/>
                  <a:pt x="5544454" y="584395"/>
                  <a:pt x="5539143" y="583392"/>
                </a:cubicBezTo>
                <a:lnTo>
                  <a:pt x="5539027" y="582253"/>
                </a:lnTo>
                <a:cubicBezTo>
                  <a:pt x="5217153" y="529393"/>
                  <a:pt x="4957881" y="299826"/>
                  <a:pt x="4873102" y="0"/>
                </a:cubicBezTo>
                <a:close/>
                <a:moveTo>
                  <a:pt x="4254773" y="0"/>
                </a:moveTo>
                <a:lnTo>
                  <a:pt x="4463482" y="0"/>
                </a:lnTo>
                <a:cubicBezTo>
                  <a:pt x="4298012" y="98005"/>
                  <a:pt x="4178603" y="260867"/>
                  <a:pt x="4140752" y="451830"/>
                </a:cubicBezTo>
                <a:cubicBezTo>
                  <a:pt x="4384804" y="399791"/>
                  <a:pt x="4581394" y="226291"/>
                  <a:pt x="4659290" y="0"/>
                </a:cubicBezTo>
                <a:lnTo>
                  <a:pt x="4793306" y="0"/>
                </a:lnTo>
                <a:cubicBezTo>
                  <a:pt x="4708528" y="299826"/>
                  <a:pt x="4449256" y="529393"/>
                  <a:pt x="4127381" y="582253"/>
                </a:cubicBezTo>
                <a:lnTo>
                  <a:pt x="4127264" y="583392"/>
                </a:lnTo>
                <a:cubicBezTo>
                  <a:pt x="4121954" y="584395"/>
                  <a:pt x="4116625" y="585336"/>
                  <a:pt x="4111048" y="584920"/>
                </a:cubicBezTo>
                <a:cubicBezTo>
                  <a:pt x="4079876" y="590430"/>
                  <a:pt x="4047996" y="593388"/>
                  <a:pt x="4015621" y="593911"/>
                </a:cubicBezTo>
                <a:lnTo>
                  <a:pt x="3998503" y="595524"/>
                </a:lnTo>
                <a:lnTo>
                  <a:pt x="3998477" y="595033"/>
                </a:lnTo>
                <a:lnTo>
                  <a:pt x="3997978" y="595066"/>
                </a:lnTo>
                <a:cubicBezTo>
                  <a:pt x="3997412" y="591293"/>
                  <a:pt x="3997385" y="587507"/>
                  <a:pt x="3997385" y="583715"/>
                </a:cubicBezTo>
                <a:cubicBezTo>
                  <a:pt x="3997385" y="578078"/>
                  <a:pt x="3997443" y="572454"/>
                  <a:pt x="3998755" y="566868"/>
                </a:cubicBezTo>
                <a:cubicBezTo>
                  <a:pt x="3998713" y="535786"/>
                  <a:pt x="4001163" y="505143"/>
                  <a:pt x="4006219" y="475137"/>
                </a:cubicBezTo>
                <a:lnTo>
                  <a:pt x="4006760" y="468499"/>
                </a:lnTo>
                <a:cubicBezTo>
                  <a:pt x="4006928" y="468495"/>
                  <a:pt x="4007098" y="468490"/>
                  <a:pt x="4007265" y="468437"/>
                </a:cubicBezTo>
                <a:cubicBezTo>
                  <a:pt x="4033568" y="285283"/>
                  <a:pt x="4123028" y="121703"/>
                  <a:pt x="4254773" y="0"/>
                </a:cubicBezTo>
                <a:close/>
                <a:moveTo>
                  <a:pt x="3180951" y="0"/>
                </a:moveTo>
                <a:lnTo>
                  <a:pt x="3314968" y="0"/>
                </a:lnTo>
                <a:cubicBezTo>
                  <a:pt x="3392864" y="226291"/>
                  <a:pt x="3589453" y="399791"/>
                  <a:pt x="3833505" y="451830"/>
                </a:cubicBezTo>
                <a:cubicBezTo>
                  <a:pt x="3795654" y="260867"/>
                  <a:pt x="3676245" y="98005"/>
                  <a:pt x="3510776" y="0"/>
                </a:cubicBezTo>
                <a:lnTo>
                  <a:pt x="3719484" y="0"/>
                </a:lnTo>
                <a:cubicBezTo>
                  <a:pt x="3851229" y="121703"/>
                  <a:pt x="3940689" y="285283"/>
                  <a:pt x="3966991" y="468437"/>
                </a:cubicBezTo>
                <a:cubicBezTo>
                  <a:pt x="3967159" y="468490"/>
                  <a:pt x="3967328" y="468495"/>
                  <a:pt x="3967497" y="468499"/>
                </a:cubicBezTo>
                <a:lnTo>
                  <a:pt x="3968037" y="475137"/>
                </a:lnTo>
                <a:cubicBezTo>
                  <a:pt x="3973094" y="505143"/>
                  <a:pt x="3975543" y="535786"/>
                  <a:pt x="3975501" y="566868"/>
                </a:cubicBezTo>
                <a:cubicBezTo>
                  <a:pt x="3976813" y="572454"/>
                  <a:pt x="3976872" y="578078"/>
                  <a:pt x="3976872" y="583715"/>
                </a:cubicBezTo>
                <a:cubicBezTo>
                  <a:pt x="3976872" y="587508"/>
                  <a:pt x="3976845" y="591293"/>
                  <a:pt x="3976279" y="595066"/>
                </a:cubicBezTo>
                <a:lnTo>
                  <a:pt x="3975780" y="595033"/>
                </a:lnTo>
                <a:lnTo>
                  <a:pt x="3975754" y="595524"/>
                </a:lnTo>
                <a:lnTo>
                  <a:pt x="3958635" y="593911"/>
                </a:lnTo>
                <a:cubicBezTo>
                  <a:pt x="3926261" y="593388"/>
                  <a:pt x="3894381" y="590430"/>
                  <a:pt x="3863209" y="584920"/>
                </a:cubicBezTo>
                <a:cubicBezTo>
                  <a:pt x="3857632" y="585336"/>
                  <a:pt x="3852303" y="584395"/>
                  <a:pt x="3846992" y="583392"/>
                </a:cubicBezTo>
                <a:lnTo>
                  <a:pt x="3846876" y="582253"/>
                </a:lnTo>
                <a:cubicBezTo>
                  <a:pt x="3525002" y="529393"/>
                  <a:pt x="3265729" y="299826"/>
                  <a:pt x="3180951" y="0"/>
                </a:cubicBezTo>
                <a:close/>
                <a:moveTo>
                  <a:pt x="2562622" y="0"/>
                </a:moveTo>
                <a:lnTo>
                  <a:pt x="2771330" y="0"/>
                </a:lnTo>
                <a:cubicBezTo>
                  <a:pt x="2605861" y="98005"/>
                  <a:pt x="2486452" y="260867"/>
                  <a:pt x="2448601" y="451830"/>
                </a:cubicBezTo>
                <a:cubicBezTo>
                  <a:pt x="2692653" y="399791"/>
                  <a:pt x="2889242" y="226291"/>
                  <a:pt x="2967139" y="0"/>
                </a:cubicBezTo>
                <a:lnTo>
                  <a:pt x="3101155" y="0"/>
                </a:lnTo>
                <a:cubicBezTo>
                  <a:pt x="3016377" y="299826"/>
                  <a:pt x="2757105" y="529393"/>
                  <a:pt x="2435230" y="582253"/>
                </a:cubicBezTo>
                <a:lnTo>
                  <a:pt x="2435113" y="583392"/>
                </a:lnTo>
                <a:cubicBezTo>
                  <a:pt x="2429803" y="584395"/>
                  <a:pt x="2424474" y="585336"/>
                  <a:pt x="2418897" y="584920"/>
                </a:cubicBezTo>
                <a:cubicBezTo>
                  <a:pt x="2387725" y="590430"/>
                  <a:pt x="2355845" y="593388"/>
                  <a:pt x="2323470" y="593911"/>
                </a:cubicBezTo>
                <a:lnTo>
                  <a:pt x="2306352" y="595524"/>
                </a:lnTo>
                <a:lnTo>
                  <a:pt x="2306326" y="595033"/>
                </a:lnTo>
                <a:lnTo>
                  <a:pt x="2305827" y="595066"/>
                </a:lnTo>
                <a:cubicBezTo>
                  <a:pt x="2305261" y="591293"/>
                  <a:pt x="2305234" y="587507"/>
                  <a:pt x="2305234" y="583715"/>
                </a:cubicBezTo>
                <a:cubicBezTo>
                  <a:pt x="2305234" y="578078"/>
                  <a:pt x="2305292" y="572454"/>
                  <a:pt x="2306604" y="566868"/>
                </a:cubicBezTo>
                <a:cubicBezTo>
                  <a:pt x="2306562" y="535786"/>
                  <a:pt x="2309012" y="505143"/>
                  <a:pt x="2314068" y="475137"/>
                </a:cubicBezTo>
                <a:lnTo>
                  <a:pt x="2314609" y="468499"/>
                </a:lnTo>
                <a:cubicBezTo>
                  <a:pt x="2314777" y="468495"/>
                  <a:pt x="2314947" y="468490"/>
                  <a:pt x="2315114" y="468437"/>
                </a:cubicBezTo>
                <a:cubicBezTo>
                  <a:pt x="2341417" y="285283"/>
                  <a:pt x="2430877" y="121704"/>
                  <a:pt x="2562622" y="0"/>
                </a:cubicBezTo>
                <a:close/>
                <a:moveTo>
                  <a:pt x="1488800" y="0"/>
                </a:moveTo>
                <a:lnTo>
                  <a:pt x="1622816" y="0"/>
                </a:lnTo>
                <a:cubicBezTo>
                  <a:pt x="1700712" y="226290"/>
                  <a:pt x="1897302" y="399791"/>
                  <a:pt x="2141354" y="451830"/>
                </a:cubicBezTo>
                <a:cubicBezTo>
                  <a:pt x="2103503" y="260867"/>
                  <a:pt x="1984094" y="98005"/>
                  <a:pt x="1818624" y="0"/>
                </a:cubicBezTo>
                <a:lnTo>
                  <a:pt x="2027333" y="0"/>
                </a:lnTo>
                <a:cubicBezTo>
                  <a:pt x="2159078" y="121703"/>
                  <a:pt x="2248538" y="285283"/>
                  <a:pt x="2274840" y="468437"/>
                </a:cubicBezTo>
                <a:cubicBezTo>
                  <a:pt x="2275008" y="468490"/>
                  <a:pt x="2275177" y="468495"/>
                  <a:pt x="2275346" y="468500"/>
                </a:cubicBezTo>
                <a:lnTo>
                  <a:pt x="2275886" y="475137"/>
                </a:lnTo>
                <a:cubicBezTo>
                  <a:pt x="2280943" y="505143"/>
                  <a:pt x="2283392" y="535786"/>
                  <a:pt x="2283350" y="566868"/>
                </a:cubicBezTo>
                <a:cubicBezTo>
                  <a:pt x="2284662" y="572454"/>
                  <a:pt x="2284721" y="578078"/>
                  <a:pt x="2284721" y="583715"/>
                </a:cubicBezTo>
                <a:cubicBezTo>
                  <a:pt x="2284721" y="587508"/>
                  <a:pt x="2284694" y="591293"/>
                  <a:pt x="2284128" y="595066"/>
                </a:cubicBezTo>
                <a:lnTo>
                  <a:pt x="2283629" y="595033"/>
                </a:lnTo>
                <a:lnTo>
                  <a:pt x="2283603" y="595524"/>
                </a:lnTo>
                <a:lnTo>
                  <a:pt x="2266484" y="593911"/>
                </a:lnTo>
                <a:cubicBezTo>
                  <a:pt x="2234110" y="593388"/>
                  <a:pt x="2202230" y="590430"/>
                  <a:pt x="2171058" y="584920"/>
                </a:cubicBezTo>
                <a:cubicBezTo>
                  <a:pt x="2165481" y="585336"/>
                  <a:pt x="2160152" y="584395"/>
                  <a:pt x="2154841" y="583392"/>
                </a:cubicBezTo>
                <a:lnTo>
                  <a:pt x="2154725" y="582253"/>
                </a:lnTo>
                <a:cubicBezTo>
                  <a:pt x="1832850" y="529393"/>
                  <a:pt x="1573578" y="299826"/>
                  <a:pt x="1488800" y="0"/>
                </a:cubicBezTo>
                <a:close/>
                <a:moveTo>
                  <a:pt x="870471" y="0"/>
                </a:moveTo>
                <a:lnTo>
                  <a:pt x="1079179" y="0"/>
                </a:lnTo>
                <a:cubicBezTo>
                  <a:pt x="913710" y="98005"/>
                  <a:pt x="794301" y="260867"/>
                  <a:pt x="756450" y="451830"/>
                </a:cubicBezTo>
                <a:cubicBezTo>
                  <a:pt x="1000502" y="399791"/>
                  <a:pt x="1197091" y="226291"/>
                  <a:pt x="1274988" y="0"/>
                </a:cubicBezTo>
                <a:lnTo>
                  <a:pt x="1409004" y="0"/>
                </a:lnTo>
                <a:cubicBezTo>
                  <a:pt x="1324226" y="299826"/>
                  <a:pt x="1064954" y="529393"/>
                  <a:pt x="743078" y="582253"/>
                </a:cubicBezTo>
                <a:lnTo>
                  <a:pt x="742962" y="583392"/>
                </a:lnTo>
                <a:cubicBezTo>
                  <a:pt x="737652" y="584395"/>
                  <a:pt x="732323" y="585336"/>
                  <a:pt x="726746" y="584920"/>
                </a:cubicBezTo>
                <a:cubicBezTo>
                  <a:pt x="695574" y="590430"/>
                  <a:pt x="663693" y="593388"/>
                  <a:pt x="631319" y="593911"/>
                </a:cubicBezTo>
                <a:lnTo>
                  <a:pt x="614201" y="595524"/>
                </a:lnTo>
                <a:lnTo>
                  <a:pt x="614175" y="595033"/>
                </a:lnTo>
                <a:lnTo>
                  <a:pt x="613676" y="595066"/>
                </a:lnTo>
                <a:cubicBezTo>
                  <a:pt x="613110" y="591293"/>
                  <a:pt x="613083" y="587507"/>
                  <a:pt x="613083" y="583715"/>
                </a:cubicBezTo>
                <a:cubicBezTo>
                  <a:pt x="613083" y="578078"/>
                  <a:pt x="613141" y="572454"/>
                  <a:pt x="614453" y="566868"/>
                </a:cubicBezTo>
                <a:cubicBezTo>
                  <a:pt x="614411" y="535786"/>
                  <a:pt x="616861" y="505143"/>
                  <a:pt x="621918" y="475137"/>
                </a:cubicBezTo>
                <a:lnTo>
                  <a:pt x="622458" y="468499"/>
                </a:lnTo>
                <a:cubicBezTo>
                  <a:pt x="622626" y="468495"/>
                  <a:pt x="622796" y="468490"/>
                  <a:pt x="622963" y="468437"/>
                </a:cubicBezTo>
                <a:cubicBezTo>
                  <a:pt x="649266" y="285283"/>
                  <a:pt x="738726" y="121703"/>
                  <a:pt x="870471" y="0"/>
                </a:cubicBezTo>
                <a:close/>
                <a:moveTo>
                  <a:pt x="126374" y="0"/>
                </a:moveTo>
                <a:lnTo>
                  <a:pt x="334376" y="0"/>
                </a:lnTo>
                <a:cubicBezTo>
                  <a:pt x="466684" y="121261"/>
                  <a:pt x="556352" y="285035"/>
                  <a:pt x="582690" y="468437"/>
                </a:cubicBezTo>
                <a:cubicBezTo>
                  <a:pt x="582857" y="468490"/>
                  <a:pt x="583026" y="468495"/>
                  <a:pt x="583195" y="468499"/>
                </a:cubicBezTo>
                <a:lnTo>
                  <a:pt x="583735" y="475137"/>
                </a:lnTo>
                <a:cubicBezTo>
                  <a:pt x="588792" y="505143"/>
                  <a:pt x="591242" y="535786"/>
                  <a:pt x="591199" y="566868"/>
                </a:cubicBezTo>
                <a:cubicBezTo>
                  <a:pt x="592511" y="572454"/>
                  <a:pt x="592570" y="578078"/>
                  <a:pt x="592570" y="583715"/>
                </a:cubicBezTo>
                <a:cubicBezTo>
                  <a:pt x="592570" y="587507"/>
                  <a:pt x="592543" y="591293"/>
                  <a:pt x="591977" y="595066"/>
                </a:cubicBezTo>
                <a:lnTo>
                  <a:pt x="591478" y="595033"/>
                </a:lnTo>
                <a:lnTo>
                  <a:pt x="591452" y="595524"/>
                </a:lnTo>
                <a:lnTo>
                  <a:pt x="574334" y="593911"/>
                </a:lnTo>
                <a:cubicBezTo>
                  <a:pt x="541959" y="593388"/>
                  <a:pt x="510079" y="590430"/>
                  <a:pt x="478907" y="584920"/>
                </a:cubicBezTo>
                <a:cubicBezTo>
                  <a:pt x="473330" y="585336"/>
                  <a:pt x="468001" y="584395"/>
                  <a:pt x="462690" y="583392"/>
                </a:cubicBezTo>
                <a:lnTo>
                  <a:pt x="462574" y="582253"/>
                </a:lnTo>
                <a:cubicBezTo>
                  <a:pt x="282200" y="552631"/>
                  <a:pt x="121485" y="467518"/>
                  <a:pt x="0" y="345575"/>
                </a:cubicBezTo>
                <a:lnTo>
                  <a:pt x="0" y="140406"/>
                </a:lnTo>
                <a:cubicBezTo>
                  <a:pt x="97584" y="296912"/>
                  <a:pt x="258975" y="411268"/>
                  <a:pt x="449203" y="451830"/>
                </a:cubicBezTo>
                <a:cubicBezTo>
                  <a:pt x="411344" y="260824"/>
                  <a:pt x="291889" y="97931"/>
                  <a:pt x="126374"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4960137"/>
            <a:ext cx="7772400" cy="1463040"/>
          </a:xfrm>
        </p:spPr>
        <p:txBody>
          <a:bodyPr anchor="ctr">
            <a:normAutofit/>
          </a:bodyPr>
          <a:lstStyle>
            <a:lvl1pPr algn="r">
              <a:defRPr sz="5000" b="0" spc="200" baseline="0"/>
            </a:lvl1pPr>
          </a:lstStyle>
          <a:p>
            <a:r>
              <a:rPr lang="fi-FI"/>
              <a:t>Muokkaa ots. perustyyl. napsautt.</a:t>
            </a:r>
            <a:endParaRPr lang="en-US" dirty="0"/>
          </a:p>
        </p:txBody>
      </p:sp>
      <p:sp>
        <p:nvSpPr>
          <p:cNvPr id="3" name="Text Placeholder 2"/>
          <p:cNvSpPr>
            <a:spLocks noGrp="1"/>
          </p:cNvSpPr>
          <p:nvPr>
            <p:ph type="body" idx="1"/>
          </p:nvPr>
        </p:nvSpPr>
        <p:spPr>
          <a:xfrm>
            <a:off x="8610600" y="4960137"/>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i-FI"/>
              <a:t>Muokkaa tekstin perustyylejä napsauttamalla</a:t>
            </a:r>
          </a:p>
        </p:txBody>
      </p:sp>
      <p:sp>
        <p:nvSpPr>
          <p:cNvPr id="4" name="Date Placeholder 3"/>
          <p:cNvSpPr>
            <a:spLocks noGrp="1"/>
          </p:cNvSpPr>
          <p:nvPr>
            <p:ph type="dt" sz="half" idx="10"/>
          </p:nvPr>
        </p:nvSpPr>
        <p:spPr/>
        <p:txBody>
          <a:bodyPr/>
          <a:lstStyle/>
          <a:p>
            <a:fld id="{5515E823-3E14-4E3D-9B8C-9B15F092FA68}" type="datetime1">
              <a:rPr lang="fi-FI" smtClean="0"/>
              <a:t>20.2.2023</a:t>
            </a:fld>
            <a:endParaRPr lang="fi-FI"/>
          </a:p>
        </p:txBody>
      </p:sp>
      <p:sp>
        <p:nvSpPr>
          <p:cNvPr id="5" name="Footer Placeholder 4"/>
          <p:cNvSpPr>
            <a:spLocks noGrp="1"/>
          </p:cNvSpPr>
          <p:nvPr>
            <p:ph type="ftr" sz="quarter" idx="11"/>
          </p:nvPr>
        </p:nvSpPr>
        <p:spPr/>
        <p:txBody>
          <a:bodyPr/>
          <a:lstStyle/>
          <a:p>
            <a:r>
              <a:rPr lang="fi-FI"/>
              <a:t>© Sanoma Pro, Tekijät ● Mieli 2 Kehittyvä ihminen</a:t>
            </a:r>
          </a:p>
        </p:txBody>
      </p:sp>
      <p:sp>
        <p:nvSpPr>
          <p:cNvPr id="6" name="Slide Number Placeholder 5"/>
          <p:cNvSpPr>
            <a:spLocks noGrp="1"/>
          </p:cNvSpPr>
          <p:nvPr>
            <p:ph type="sldNum" sz="quarter" idx="12"/>
          </p:nvPr>
        </p:nvSpPr>
        <p:spPr/>
        <p:txBody>
          <a:bodyPr/>
          <a:lstStyle/>
          <a:p>
            <a:fld id="{3A597913-003B-D045-9935-1EACD8D10D1D}"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lumMod val="7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42926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Kaksi sisältökohdetta">
    <p:spTree>
      <p:nvGrpSpPr>
        <p:cNvPr id="1" name=""/>
        <p:cNvGrpSpPr/>
        <p:nvPr/>
      </p:nvGrpSpPr>
      <p:grpSpPr>
        <a:xfrm>
          <a:off x="0" y="0"/>
          <a:ext cx="0" cy="0"/>
          <a:chOff x="0" y="0"/>
          <a:chExt cx="0" cy="0"/>
        </a:xfrm>
      </p:grpSpPr>
      <p:sp>
        <p:nvSpPr>
          <p:cNvPr id="2" name="Title 1"/>
          <p:cNvSpPr>
            <a:spLocks noGrp="1"/>
          </p:cNvSpPr>
          <p:nvPr>
            <p:ph type="title"/>
          </p:nvPr>
        </p:nvSpPr>
        <p:spPr>
          <a:xfrm>
            <a:off x="1024128" y="585216"/>
            <a:ext cx="9720072" cy="1499616"/>
          </a:xfrm>
        </p:spPr>
        <p:txBody>
          <a:bodyPr/>
          <a:lstStyle/>
          <a:p>
            <a:r>
              <a:rPr lang="fi-FI"/>
              <a:t>Muokkaa ots. perustyyl. napsautt.</a:t>
            </a:r>
            <a:endParaRPr lang="en-US" dirty="0"/>
          </a:p>
        </p:txBody>
      </p:sp>
      <p:sp>
        <p:nvSpPr>
          <p:cNvPr id="3" name="Content Placeholder 2"/>
          <p:cNvSpPr>
            <a:spLocks noGrp="1"/>
          </p:cNvSpPr>
          <p:nvPr>
            <p:ph sz="half" idx="1"/>
          </p:nvPr>
        </p:nvSpPr>
        <p:spPr>
          <a:xfrm>
            <a:off x="1024127"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Content Placeholder 3"/>
          <p:cNvSpPr>
            <a:spLocks noGrp="1"/>
          </p:cNvSpPr>
          <p:nvPr>
            <p:ph sz="half" idx="2"/>
          </p:nvPr>
        </p:nvSpPr>
        <p:spPr>
          <a:xfrm>
            <a:off x="5989320" y="2286000"/>
            <a:ext cx="4754880" cy="4023360"/>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Date Placeholder 4"/>
          <p:cNvSpPr>
            <a:spLocks noGrp="1"/>
          </p:cNvSpPr>
          <p:nvPr>
            <p:ph type="dt" sz="half" idx="10"/>
          </p:nvPr>
        </p:nvSpPr>
        <p:spPr/>
        <p:txBody>
          <a:bodyPr/>
          <a:lstStyle/>
          <a:p>
            <a:fld id="{28F78537-69BD-45CF-9EE2-B630C7447A1B}" type="datetime1">
              <a:rPr lang="fi-FI" smtClean="0"/>
              <a:t>20.2.2023</a:t>
            </a:fld>
            <a:endParaRPr lang="fi-FI"/>
          </a:p>
        </p:txBody>
      </p:sp>
      <p:sp>
        <p:nvSpPr>
          <p:cNvPr id="6" name="Footer Placeholder 5"/>
          <p:cNvSpPr>
            <a:spLocks noGrp="1"/>
          </p:cNvSpPr>
          <p:nvPr>
            <p:ph type="ftr" sz="quarter" idx="11"/>
          </p:nvPr>
        </p:nvSpPr>
        <p:spPr/>
        <p:txBody>
          <a:bodyPr/>
          <a:lstStyle/>
          <a:p>
            <a:r>
              <a:rPr lang="fi-FI"/>
              <a:t>© Sanoma Pro, Tekijät ● Mieli 2 Kehittyvä ihminen</a:t>
            </a:r>
          </a:p>
        </p:txBody>
      </p:sp>
      <p:sp>
        <p:nvSpPr>
          <p:cNvPr id="7" name="Slide Number Placeholder 6"/>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25223328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tailu">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fi-FI"/>
              <a:t>Muokkaa ots. perustyyl. napsautt.</a:t>
            </a:r>
            <a:endParaRPr lang="en-US" dirty="0"/>
          </a:p>
        </p:txBody>
      </p:sp>
      <p:sp>
        <p:nvSpPr>
          <p:cNvPr id="3" name="Text Placeholder 2"/>
          <p:cNvSpPr>
            <a:spLocks noGrp="1"/>
          </p:cNvSpPr>
          <p:nvPr>
            <p:ph type="body" idx="1"/>
          </p:nvPr>
        </p:nvSpPr>
        <p:spPr>
          <a:xfrm>
            <a:off x="1024128" y="2179636"/>
            <a:ext cx="4754880" cy="822960"/>
          </a:xfrm>
        </p:spPr>
        <p:txBody>
          <a:bodyPr lIns="137160" rIns="137160" anchor="ctr">
            <a:normAutofit/>
          </a:bodyPr>
          <a:lstStyle>
            <a:lvl1pPr marL="0" indent="0">
              <a:spcBef>
                <a:spcPts val="0"/>
              </a:spcBef>
              <a:spcAft>
                <a:spcPts val="0"/>
              </a:spcAft>
              <a:buNone/>
              <a:defRPr sz="2300" b="0" cap="none" baseline="0">
                <a:solidFill>
                  <a:schemeClr val="accent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i-FI"/>
              <a:t>Muokkaa tekstin perustyylejä napsauttamalla</a:t>
            </a:r>
          </a:p>
        </p:txBody>
      </p:sp>
      <p:sp>
        <p:nvSpPr>
          <p:cNvPr id="4" name="Content Placeholder 3"/>
          <p:cNvSpPr>
            <a:spLocks noGrp="1"/>
          </p:cNvSpPr>
          <p:nvPr>
            <p:ph sz="half" idx="2"/>
          </p:nvPr>
        </p:nvSpPr>
        <p:spPr>
          <a:xfrm>
            <a:off x="102412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5" name="Text Placeholder 4"/>
          <p:cNvSpPr>
            <a:spLocks noGrp="1"/>
          </p:cNvSpPr>
          <p:nvPr>
            <p:ph type="body" sz="quarter" idx="3"/>
          </p:nvPr>
        </p:nvSpPr>
        <p:spPr>
          <a:xfrm>
            <a:off x="5990888" y="2179636"/>
            <a:ext cx="4754880" cy="822960"/>
          </a:xfrm>
        </p:spPr>
        <p:txBody>
          <a:bodyPr lIns="137160" rIns="137160" anchor="ctr">
            <a:normAutofit/>
          </a:bodyPr>
          <a:lstStyle>
            <a:lvl1pPr marL="0" indent="0">
              <a:spcBef>
                <a:spcPts val="0"/>
              </a:spcBef>
              <a:spcAft>
                <a:spcPts val="0"/>
              </a:spcAft>
              <a:buNone/>
              <a:defRPr lang="en-US" sz="2300" b="0" kern="1200" cap="none" baseline="0" dirty="0">
                <a:solidFill>
                  <a:schemeClr val="accen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l" defTabSz="914400" rtl="0" eaLnBrk="1" latinLnBrk="0" hangingPunct="1">
              <a:lnSpc>
                <a:spcPct val="90000"/>
              </a:lnSpc>
              <a:spcBef>
                <a:spcPts val="1800"/>
              </a:spcBef>
              <a:buNone/>
            </a:pPr>
            <a:r>
              <a:rPr lang="fi-FI"/>
              <a:t>Muokkaa tekstin perustyylejä napsauttamalla</a:t>
            </a:r>
          </a:p>
        </p:txBody>
      </p:sp>
      <p:sp>
        <p:nvSpPr>
          <p:cNvPr id="6" name="Content Placeholder 5"/>
          <p:cNvSpPr>
            <a:spLocks noGrp="1"/>
          </p:cNvSpPr>
          <p:nvPr>
            <p:ph sz="quarter" idx="4"/>
          </p:nvPr>
        </p:nvSpPr>
        <p:spPr>
          <a:xfrm>
            <a:off x="5990888" y="2967788"/>
            <a:ext cx="4754880" cy="3341572"/>
          </a:xfrm>
        </p:spPr>
        <p:txBody>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7" name="Date Placeholder 6"/>
          <p:cNvSpPr>
            <a:spLocks noGrp="1"/>
          </p:cNvSpPr>
          <p:nvPr>
            <p:ph type="dt" sz="half" idx="10"/>
          </p:nvPr>
        </p:nvSpPr>
        <p:spPr/>
        <p:txBody>
          <a:bodyPr/>
          <a:lstStyle/>
          <a:p>
            <a:fld id="{5363A9F5-D7C9-4854-A73C-1FED729C70BC}" type="datetime1">
              <a:rPr lang="fi-FI" smtClean="0"/>
              <a:t>20.2.2023</a:t>
            </a:fld>
            <a:endParaRPr lang="fi-FI"/>
          </a:p>
        </p:txBody>
      </p:sp>
      <p:sp>
        <p:nvSpPr>
          <p:cNvPr id="8" name="Footer Placeholder 7"/>
          <p:cNvSpPr>
            <a:spLocks noGrp="1"/>
          </p:cNvSpPr>
          <p:nvPr>
            <p:ph type="ftr" sz="quarter" idx="11"/>
          </p:nvPr>
        </p:nvSpPr>
        <p:spPr/>
        <p:txBody>
          <a:bodyPr/>
          <a:lstStyle/>
          <a:p>
            <a:r>
              <a:rPr lang="fi-FI"/>
              <a:t>© Sanoma Pro, Tekijät ● Mieli 2 Kehittyvä ihminen</a:t>
            </a:r>
          </a:p>
        </p:txBody>
      </p:sp>
      <p:sp>
        <p:nvSpPr>
          <p:cNvPr id="9" name="Slide Number Placeholder 8"/>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189335580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Vain otsikk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i-FI"/>
              <a:t>Muokkaa ots. perustyyl. napsautt.</a:t>
            </a:r>
            <a:endParaRPr lang="en-US" dirty="0"/>
          </a:p>
        </p:txBody>
      </p:sp>
      <p:sp>
        <p:nvSpPr>
          <p:cNvPr id="3" name="Date Placeholder 2"/>
          <p:cNvSpPr>
            <a:spLocks noGrp="1"/>
          </p:cNvSpPr>
          <p:nvPr>
            <p:ph type="dt" sz="half" idx="10"/>
          </p:nvPr>
        </p:nvSpPr>
        <p:spPr/>
        <p:txBody>
          <a:bodyPr/>
          <a:lstStyle/>
          <a:p>
            <a:fld id="{10436348-6616-4238-A216-03FD4D7BC025}" type="datetime1">
              <a:rPr lang="fi-FI" smtClean="0"/>
              <a:t>20.2.2023</a:t>
            </a:fld>
            <a:endParaRPr lang="fi-FI"/>
          </a:p>
        </p:txBody>
      </p:sp>
      <p:sp>
        <p:nvSpPr>
          <p:cNvPr id="4" name="Footer Placeholder 3"/>
          <p:cNvSpPr>
            <a:spLocks noGrp="1"/>
          </p:cNvSpPr>
          <p:nvPr>
            <p:ph type="ftr" sz="quarter" idx="11"/>
          </p:nvPr>
        </p:nvSpPr>
        <p:spPr/>
        <p:txBody>
          <a:bodyPr/>
          <a:lstStyle/>
          <a:p>
            <a:r>
              <a:rPr lang="fi-FI"/>
              <a:t>© Sanoma Pro, Tekijät ● Mieli 2 Kehittyvä ihminen</a:t>
            </a:r>
          </a:p>
        </p:txBody>
      </p:sp>
      <p:sp>
        <p:nvSpPr>
          <p:cNvPr id="5" name="Slide Number Placeholder 4"/>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22812472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Tyhjä">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F411CD-11E4-4E2B-A767-8CFA6D14E289}" type="datetime1">
              <a:rPr lang="fi-FI" smtClean="0"/>
              <a:t>20.2.2023</a:t>
            </a:fld>
            <a:endParaRPr lang="fi-FI"/>
          </a:p>
        </p:txBody>
      </p:sp>
      <p:sp>
        <p:nvSpPr>
          <p:cNvPr id="3" name="Footer Placeholder 2"/>
          <p:cNvSpPr>
            <a:spLocks noGrp="1"/>
          </p:cNvSpPr>
          <p:nvPr>
            <p:ph type="ftr" sz="quarter" idx="11"/>
          </p:nvPr>
        </p:nvSpPr>
        <p:spPr/>
        <p:txBody>
          <a:bodyPr/>
          <a:lstStyle/>
          <a:p>
            <a:r>
              <a:rPr lang="fi-FI"/>
              <a:t>© Sanoma Pro, Tekijät ● Mieli 2 Kehittyvä ihminen</a:t>
            </a:r>
          </a:p>
        </p:txBody>
      </p:sp>
      <p:sp>
        <p:nvSpPr>
          <p:cNvPr id="4" name="Slide Number Placeholder 3"/>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3496028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Kuvatekstillinen sisältö">
    <p:spTree>
      <p:nvGrpSpPr>
        <p:cNvPr id="1" name=""/>
        <p:cNvGrpSpPr/>
        <p:nvPr/>
      </p:nvGrpSpPr>
      <p:grpSpPr>
        <a:xfrm>
          <a:off x="0" y="0"/>
          <a:ext cx="0" cy="0"/>
          <a:chOff x="0" y="0"/>
          <a:chExt cx="0" cy="0"/>
        </a:xfrm>
      </p:grpSpPr>
      <p:sp>
        <p:nvSpPr>
          <p:cNvPr id="8" name="Title 7"/>
          <p:cNvSpPr>
            <a:spLocks noGrp="1"/>
          </p:cNvSpPr>
          <p:nvPr>
            <p:ph type="title"/>
          </p:nvPr>
        </p:nvSpPr>
        <p:spPr>
          <a:xfrm>
            <a:off x="1024128" y="471509"/>
            <a:ext cx="4389120" cy="1737360"/>
          </a:xfrm>
        </p:spPr>
        <p:txBody>
          <a:bodyPr>
            <a:noAutofit/>
          </a:bodyPr>
          <a:lstStyle>
            <a:lvl1pPr>
              <a:lnSpc>
                <a:spcPct val="80000"/>
              </a:lnSpc>
              <a:defRPr sz="4000"/>
            </a:lvl1pPr>
          </a:lstStyle>
          <a:p>
            <a:r>
              <a:rPr lang="fi-FI"/>
              <a:t>Muokkaa ots. perustyyl. napsautt.</a:t>
            </a:r>
            <a:endParaRPr lang="en-US" dirty="0"/>
          </a:p>
        </p:txBody>
      </p:sp>
      <p:sp>
        <p:nvSpPr>
          <p:cNvPr id="3" name="Content Placeholder 2"/>
          <p:cNvSpPr>
            <a:spLocks noGrp="1"/>
          </p:cNvSpPr>
          <p:nvPr>
            <p:ph idx="1"/>
          </p:nvPr>
        </p:nvSpPr>
        <p:spPr>
          <a:xfrm>
            <a:off x="5715000" y="822960"/>
            <a:ext cx="5678424" cy="5184648"/>
          </a:xfrm>
        </p:spPr>
        <p:txBody>
          <a:bodyPr/>
          <a:lstStyle>
            <a:lvl1pPr>
              <a:defRPr sz="2400"/>
            </a:lvl1pPr>
            <a:lvl2pPr>
              <a:defRPr sz="2000"/>
            </a:lvl2pPr>
            <a:lvl3pPr>
              <a:defRPr sz="1600"/>
            </a:lvl3pPr>
            <a:lvl4pPr>
              <a:defRPr sz="1600"/>
            </a:lvl4pPr>
            <a:lvl5pPr>
              <a:defRPr sz="1600"/>
            </a:lvl5pPr>
            <a:lvl6pPr>
              <a:defRPr sz="1600"/>
            </a:lvl6pPr>
            <a:lvl7pPr>
              <a:defRPr sz="1600"/>
            </a:lvl7pPr>
            <a:lvl8pPr>
              <a:defRPr sz="1600"/>
            </a:lvl8pPr>
            <a:lvl9pPr>
              <a:defRPr sz="1600"/>
            </a:lvl9p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Text Placeholder 3"/>
          <p:cNvSpPr>
            <a:spLocks noGrp="1"/>
          </p:cNvSpPr>
          <p:nvPr>
            <p:ph type="body" sz="half" idx="2"/>
          </p:nvPr>
        </p:nvSpPr>
        <p:spPr>
          <a:xfrm>
            <a:off x="1024128" y="2257506"/>
            <a:ext cx="4389120" cy="3762294"/>
          </a:xfrm>
        </p:spPr>
        <p:txBody>
          <a:bodyPr lIns="91440" rIns="91440">
            <a:normAutofit/>
          </a:bodyPr>
          <a:lstStyle>
            <a:lvl1pPr marL="0" indent="0">
              <a:lnSpc>
                <a:spcPct val="108000"/>
              </a:lnSpc>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A7579C59-06DB-4246-970F-51B472B9CCC7}" type="datetime1">
              <a:rPr lang="fi-FI" smtClean="0"/>
              <a:t>20.2.2023</a:t>
            </a:fld>
            <a:endParaRPr lang="fi-FI"/>
          </a:p>
        </p:txBody>
      </p:sp>
      <p:sp>
        <p:nvSpPr>
          <p:cNvPr id="6" name="Footer Placeholder 5"/>
          <p:cNvSpPr>
            <a:spLocks noGrp="1"/>
          </p:cNvSpPr>
          <p:nvPr>
            <p:ph type="ftr" sz="quarter" idx="11"/>
          </p:nvPr>
        </p:nvSpPr>
        <p:spPr/>
        <p:txBody>
          <a:bodyPr/>
          <a:lstStyle/>
          <a:p>
            <a:r>
              <a:rPr lang="fi-FI"/>
              <a:t>© Sanoma Pro, Tekijät ● Mieli 2 Kehittyvä ihminen</a:t>
            </a:r>
          </a:p>
        </p:txBody>
      </p:sp>
      <p:sp>
        <p:nvSpPr>
          <p:cNvPr id="7" name="Slide Number Placeholder 6"/>
          <p:cNvSpPr>
            <a:spLocks noGrp="1"/>
          </p:cNvSpPr>
          <p:nvPr>
            <p:ph type="sldNum" sz="quarter" idx="12"/>
          </p:nvPr>
        </p:nvSpPr>
        <p:spPr/>
        <p:txBody>
          <a:bodyPr/>
          <a:lstStyle/>
          <a:p>
            <a:fld id="{3A597913-003B-D045-9935-1EACD8D10D1D}" type="slidenum">
              <a:rPr lang="fi-FI" smtClean="0"/>
              <a:t>‹#›</a:t>
            </a:fld>
            <a:endParaRPr lang="fi-FI"/>
          </a:p>
        </p:txBody>
      </p:sp>
    </p:spTree>
    <p:extLst>
      <p:ext uri="{BB962C8B-B14F-4D97-AF65-F5344CB8AC3E}">
        <p14:creationId xmlns:p14="http://schemas.microsoft.com/office/powerpoint/2010/main" val="11105697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Kuvatekstillinen kuva">
    <p:spTree>
      <p:nvGrpSpPr>
        <p:cNvPr id="1" name=""/>
        <p:cNvGrpSpPr/>
        <p:nvPr/>
      </p:nvGrpSpPr>
      <p:grpSpPr>
        <a:xfrm>
          <a:off x="0" y="0"/>
          <a:ext cx="0" cy="0"/>
          <a:chOff x="0" y="0"/>
          <a:chExt cx="0" cy="0"/>
        </a:xfrm>
      </p:grpSpPr>
      <p:sp>
        <p:nvSpPr>
          <p:cNvPr id="2" name="Title 1"/>
          <p:cNvSpPr>
            <a:spLocks noGrp="1"/>
          </p:cNvSpPr>
          <p:nvPr>
            <p:ph type="title"/>
          </p:nvPr>
        </p:nvSpPr>
        <p:spPr>
          <a:xfrm>
            <a:off x="457200" y="4960138"/>
            <a:ext cx="7772400" cy="1463040"/>
          </a:xfrm>
        </p:spPr>
        <p:txBody>
          <a:bodyPr anchor="ctr">
            <a:normAutofit/>
          </a:bodyPr>
          <a:lstStyle>
            <a:lvl1pPr algn="r">
              <a:defRPr sz="5000" spc="200" baseline="0"/>
            </a:lvl1pPr>
          </a:lstStyle>
          <a:p>
            <a:r>
              <a:rPr lang="fi-FI"/>
              <a:t>Muokkaa ots. perustyyl. napsautt.</a:t>
            </a:r>
            <a:endParaRPr lang="en-US" dirty="0"/>
          </a:p>
        </p:txBody>
      </p:sp>
      <p:sp>
        <p:nvSpPr>
          <p:cNvPr id="3" name="Picture Placeholder 2"/>
          <p:cNvSpPr>
            <a:spLocks noGrp="1" noChangeAspect="1"/>
          </p:cNvSpPr>
          <p:nvPr>
            <p:ph type="pic" idx="1"/>
          </p:nvPr>
        </p:nvSpPr>
        <p:spPr>
          <a:xfrm>
            <a:off x="0" y="-1"/>
            <a:ext cx="12188952" cy="4572000"/>
          </a:xfrm>
          <a:solidFill>
            <a:schemeClr val="accent1">
              <a:lumMod val="60000"/>
              <a:lumOff val="40000"/>
            </a:schemeClr>
          </a:solidFill>
        </p:spPr>
        <p:txBody>
          <a:bodyPr lIns="457200" tIns="365760" rIns="45720" bIns="4572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fi-FI"/>
              <a:t>Lisää kuva napsauttamalla kuvaketta</a:t>
            </a:r>
            <a:endParaRPr lang="en-US" dirty="0"/>
          </a:p>
        </p:txBody>
      </p:sp>
      <p:sp>
        <p:nvSpPr>
          <p:cNvPr id="4" name="Text Placeholder 3"/>
          <p:cNvSpPr>
            <a:spLocks noGrp="1"/>
          </p:cNvSpPr>
          <p:nvPr>
            <p:ph type="body" sz="half" idx="2"/>
          </p:nvPr>
        </p:nvSpPr>
        <p:spPr>
          <a:xfrm>
            <a:off x="8610600" y="4960138"/>
            <a:ext cx="3200400" cy="1463040"/>
          </a:xfrm>
        </p:spPr>
        <p:txBody>
          <a:bodyPr lIns="91440" rIns="91440" anchor="ctr">
            <a:normAutofit/>
          </a:bodyPr>
          <a:lstStyle>
            <a:lvl1pPr marL="0" indent="0">
              <a:lnSpc>
                <a:spcPct val="100000"/>
              </a:lnSpc>
              <a:spcBef>
                <a:spcPts val="0"/>
              </a:spcBef>
              <a:buNone/>
              <a:defRPr sz="1800">
                <a:solidFill>
                  <a:schemeClr val="tx1">
                    <a:lumMod val="95000"/>
                    <a:lumOff val="5000"/>
                  </a:schemeClr>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i-FI"/>
              <a:t>Muokkaa tekstin perustyylejä napsauttamalla</a:t>
            </a:r>
          </a:p>
        </p:txBody>
      </p:sp>
      <p:sp>
        <p:nvSpPr>
          <p:cNvPr id="5" name="Date Placeholder 4"/>
          <p:cNvSpPr>
            <a:spLocks noGrp="1"/>
          </p:cNvSpPr>
          <p:nvPr>
            <p:ph type="dt" sz="half" idx="10"/>
          </p:nvPr>
        </p:nvSpPr>
        <p:spPr/>
        <p:txBody>
          <a:bodyPr/>
          <a:lstStyle/>
          <a:p>
            <a:fld id="{519A1135-5FE5-4015-8E35-77749847A217}" type="datetime1">
              <a:rPr lang="fi-FI" smtClean="0"/>
              <a:t>20.2.2023</a:t>
            </a:fld>
            <a:endParaRPr lang="fi-FI"/>
          </a:p>
        </p:txBody>
      </p:sp>
      <p:sp>
        <p:nvSpPr>
          <p:cNvPr id="6" name="Footer Placeholder 5"/>
          <p:cNvSpPr>
            <a:spLocks noGrp="1"/>
          </p:cNvSpPr>
          <p:nvPr>
            <p:ph type="ftr" sz="quarter" idx="11"/>
          </p:nvPr>
        </p:nvSpPr>
        <p:spPr/>
        <p:txBody>
          <a:bodyPr/>
          <a:lstStyle/>
          <a:p>
            <a:r>
              <a:rPr lang="fi-FI"/>
              <a:t>© Sanoma Pro, Tekijät ● Mieli 2 Kehittyvä ihminen</a:t>
            </a:r>
          </a:p>
        </p:txBody>
      </p:sp>
      <p:sp>
        <p:nvSpPr>
          <p:cNvPr id="7" name="Slide Number Placeholder 6"/>
          <p:cNvSpPr>
            <a:spLocks noGrp="1"/>
          </p:cNvSpPr>
          <p:nvPr>
            <p:ph type="sldNum" sz="quarter" idx="12"/>
          </p:nvPr>
        </p:nvSpPr>
        <p:spPr/>
        <p:txBody>
          <a:bodyPr/>
          <a:lstStyle/>
          <a:p>
            <a:fld id="{3A597913-003B-D045-9935-1EACD8D10D1D}" type="slidenum">
              <a:rPr lang="fi-FI" smtClean="0"/>
              <a:t>‹#›</a:t>
            </a:fld>
            <a:endParaRPr lang="fi-FI"/>
          </a:p>
        </p:txBody>
      </p:sp>
      <p:cxnSp>
        <p:nvCxnSpPr>
          <p:cNvPr id="8" name="Straight Connector 7"/>
          <p:cNvCxnSpPr/>
          <p:nvPr/>
        </p:nvCxnSpPr>
        <p:spPr>
          <a:xfrm flipV="1">
            <a:off x="8386843" y="5264106"/>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57253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4128" y="585216"/>
            <a:ext cx="9720072" cy="1499616"/>
          </a:xfrm>
          <a:prstGeom prst="rect">
            <a:avLst/>
          </a:prstGeom>
        </p:spPr>
        <p:txBody>
          <a:bodyPr vert="horz" lIns="91440" tIns="45720" rIns="91440" bIns="45720" rtlCol="0" anchor="ctr">
            <a:normAutofit/>
          </a:bodyPr>
          <a:lstStyle/>
          <a:p>
            <a:r>
              <a:rPr lang="fi-FI"/>
              <a:t>Muokkaa ots. perustyyl. napsautt.</a:t>
            </a:r>
            <a:endParaRPr lang="en-US" dirty="0"/>
          </a:p>
        </p:txBody>
      </p:sp>
      <p:sp>
        <p:nvSpPr>
          <p:cNvPr id="3" name="Text Placeholder 2"/>
          <p:cNvSpPr>
            <a:spLocks noGrp="1"/>
          </p:cNvSpPr>
          <p:nvPr>
            <p:ph type="body" idx="1"/>
          </p:nvPr>
        </p:nvSpPr>
        <p:spPr>
          <a:xfrm>
            <a:off x="1024128" y="2286000"/>
            <a:ext cx="9720073" cy="4023360"/>
          </a:xfrm>
          <a:prstGeom prst="rect">
            <a:avLst/>
          </a:prstGeom>
        </p:spPr>
        <p:txBody>
          <a:bodyPr vert="horz" lIns="45720" tIns="45720" rIns="45720" bIns="45720" rtlCol="0">
            <a:normAutofit/>
          </a:bodyPr>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endParaRPr lang="en-US" dirty="0"/>
          </a:p>
        </p:txBody>
      </p:sp>
      <p:sp>
        <p:nvSpPr>
          <p:cNvPr id="4" name="Date Placeholder 3"/>
          <p:cNvSpPr>
            <a:spLocks noGrp="1"/>
          </p:cNvSpPr>
          <p:nvPr>
            <p:ph type="dt" sz="half" idx="2"/>
          </p:nvPr>
        </p:nvSpPr>
        <p:spPr>
          <a:xfrm>
            <a:off x="1024129" y="6470704"/>
            <a:ext cx="2154143"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F16AD198-4B24-486B-AB57-84C9EC18C50A}" type="datetime1">
              <a:rPr lang="fi-FI" smtClean="0"/>
              <a:t>20.2.2023</a:t>
            </a:fld>
            <a:endParaRPr lang="fi-FI"/>
          </a:p>
        </p:txBody>
      </p:sp>
      <p:sp>
        <p:nvSpPr>
          <p:cNvPr id="5" name="Footer Placeholder 4"/>
          <p:cNvSpPr>
            <a:spLocks noGrp="1"/>
          </p:cNvSpPr>
          <p:nvPr>
            <p:ph type="ftr" sz="quarter" idx="3"/>
          </p:nvPr>
        </p:nvSpPr>
        <p:spPr>
          <a:xfrm>
            <a:off x="4842932" y="6470704"/>
            <a:ext cx="5901459" cy="274320"/>
          </a:xfrm>
          <a:prstGeom prst="rect">
            <a:avLst/>
          </a:prstGeom>
        </p:spPr>
        <p:txBody>
          <a:bodyPr vert="horz" lIns="91440" tIns="45720" rIns="91440" bIns="45720" rtlCol="0" anchor="ctr"/>
          <a:lstStyle>
            <a:lvl1pPr algn="r">
              <a:defRPr sz="1000" cap="all" baseline="0">
                <a:solidFill>
                  <a:schemeClr val="tx1">
                    <a:lumMod val="95000"/>
                    <a:lumOff val="5000"/>
                  </a:schemeClr>
                </a:solidFill>
                <a:latin typeface="+mj-lt"/>
              </a:defRPr>
            </a:lvl1pPr>
          </a:lstStyle>
          <a:p>
            <a:r>
              <a:rPr lang="fi-FI"/>
              <a:t>© Sanoma Pro, Tekijät ● Mieli 2 Kehittyvä ihminen</a:t>
            </a:r>
          </a:p>
        </p:txBody>
      </p:sp>
      <p:sp>
        <p:nvSpPr>
          <p:cNvPr id="6" name="Slide Number Placeholder 5"/>
          <p:cNvSpPr>
            <a:spLocks noGrp="1"/>
          </p:cNvSpPr>
          <p:nvPr>
            <p:ph type="sldNum" sz="quarter" idx="4"/>
          </p:nvPr>
        </p:nvSpPr>
        <p:spPr>
          <a:xfrm>
            <a:off x="10837333" y="6470704"/>
            <a:ext cx="973667" cy="274320"/>
          </a:xfrm>
          <a:prstGeom prst="rect">
            <a:avLst/>
          </a:prstGeom>
        </p:spPr>
        <p:txBody>
          <a:bodyPr vert="horz" lIns="91440" tIns="45720" rIns="91440" bIns="45720" rtlCol="0" anchor="ctr"/>
          <a:lstStyle>
            <a:lvl1pPr algn="l">
              <a:defRPr sz="1000">
                <a:solidFill>
                  <a:schemeClr val="tx1">
                    <a:lumMod val="95000"/>
                    <a:lumOff val="5000"/>
                  </a:schemeClr>
                </a:solidFill>
                <a:latin typeface="+mj-lt"/>
              </a:defRPr>
            </a:lvl1pPr>
          </a:lstStyle>
          <a:p>
            <a:fld id="{3A597913-003B-D045-9935-1EACD8D10D1D}" type="slidenum">
              <a:rPr lang="fi-FI" smtClean="0"/>
              <a:t>‹#›</a:t>
            </a:fld>
            <a:endParaRPr lang="fi-FI"/>
          </a:p>
        </p:txBody>
      </p:sp>
      <p:cxnSp>
        <p:nvCxnSpPr>
          <p:cNvPr id="7" name="Straight Connector 6"/>
          <p:cNvCxnSpPr/>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5760951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defTabSz="914400" rtl="0" eaLnBrk="1" latinLnBrk="0" hangingPunct="1">
        <a:lnSpc>
          <a:spcPct val="80000"/>
        </a:lnSpc>
        <a:spcBef>
          <a:spcPct val="0"/>
        </a:spcBef>
        <a:buNone/>
        <a:defRPr sz="5000" kern="1200" cap="all" spc="100" baseline="0">
          <a:solidFill>
            <a:schemeClr val="tx1">
              <a:lumMod val="95000"/>
              <a:lumOff val="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Tw Cen MT" panose="020B0602020104020603" pitchFamily="34" charset="0"/>
        <a:buChar char=" "/>
        <a:defRPr sz="2200" kern="1200">
          <a:solidFill>
            <a:schemeClr val="tx1"/>
          </a:solidFill>
          <a:latin typeface="+mn-lt"/>
          <a:ea typeface="+mn-ea"/>
          <a:cs typeface="+mn-cs"/>
        </a:defRPr>
      </a:lvl1pPr>
      <a:lvl2pPr marL="26517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800" kern="1200">
          <a:solidFill>
            <a:schemeClr val="tx1"/>
          </a:solidFill>
          <a:latin typeface="+mn-lt"/>
          <a:ea typeface="+mn-ea"/>
          <a:cs typeface="+mn-cs"/>
        </a:defRPr>
      </a:lvl2pPr>
      <a:lvl3pPr marL="4480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3pPr>
      <a:lvl4pPr marL="59436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4pPr>
      <a:lvl5pPr marL="77724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5pPr>
      <a:lvl6pPr marL="914400"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6pPr>
      <a:lvl7pPr marL="1060704"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7pPr>
      <a:lvl8pPr marL="1216152"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8pPr>
      <a:lvl9pPr marL="1362456" indent="-137160" algn="l" defTabSz="914400" rtl="0" eaLnBrk="1" latinLnBrk="0" hangingPunct="1">
        <a:lnSpc>
          <a:spcPct val="90000"/>
        </a:lnSpc>
        <a:spcBef>
          <a:spcPts val="200"/>
        </a:spcBef>
        <a:spcAft>
          <a:spcPts val="400"/>
        </a:spcAft>
        <a:buClr>
          <a:schemeClr val="accent1"/>
        </a:buClr>
        <a:buFont typeface="Wingdings 3" pitchFamily="18"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2" name="Rectangle 21">
            <a:extLst>
              <a:ext uri="{FF2B5EF4-FFF2-40B4-BE49-F238E27FC236}">
                <a16:creationId xmlns:a16="http://schemas.microsoft.com/office/drawing/2014/main" id="{070784CE-9DD4-4C2D-88B9-D219730A47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3274" y="0"/>
            <a:ext cx="12188726" cy="685897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258134" y="640080"/>
            <a:ext cx="6293689" cy="3652405"/>
          </a:xfrm>
        </p:spPr>
        <p:txBody>
          <a:bodyPr anchor="b">
            <a:normAutofit/>
          </a:bodyPr>
          <a:lstStyle/>
          <a:p>
            <a:pPr algn="l"/>
            <a:r>
              <a:rPr lang="en-US" sz="4400" b="1">
                <a:solidFill>
                  <a:schemeClr val="tx1">
                    <a:lumMod val="85000"/>
                    <a:lumOff val="15000"/>
                  </a:schemeClr>
                </a:solidFill>
              </a:rPr>
              <a:t>1. Kehitys ja kehityspsykologia</a:t>
            </a:r>
          </a:p>
        </p:txBody>
      </p:sp>
      <p:sp>
        <p:nvSpPr>
          <p:cNvPr id="3" name="Subtitle 2"/>
          <p:cNvSpPr>
            <a:spLocks noGrp="1"/>
          </p:cNvSpPr>
          <p:nvPr>
            <p:ph type="subTitle" idx="1"/>
          </p:nvPr>
        </p:nvSpPr>
        <p:spPr>
          <a:xfrm>
            <a:off x="5271524" y="4460708"/>
            <a:ext cx="6280299" cy="1753175"/>
          </a:xfrm>
        </p:spPr>
        <p:txBody>
          <a:bodyPr anchor="t">
            <a:normAutofit/>
          </a:bodyPr>
          <a:lstStyle/>
          <a:p>
            <a:endParaRPr lang="en-US" sz="1600" dirty="0">
              <a:solidFill>
                <a:schemeClr val="tx1">
                  <a:lumMod val="85000"/>
                  <a:lumOff val="15000"/>
                </a:schemeClr>
              </a:solidFill>
            </a:endParaRPr>
          </a:p>
        </p:txBody>
      </p:sp>
      <p:pic>
        <p:nvPicPr>
          <p:cNvPr id="4" name="Kuva 3" descr="Kuva, joka sisältää kohteen teksti, käsine, veitsi, ruokailuvälineet&#10;&#10;Kuvaus luotu automaattisesti">
            <a:extLst>
              <a:ext uri="{FF2B5EF4-FFF2-40B4-BE49-F238E27FC236}">
                <a16:creationId xmlns:a16="http://schemas.microsoft.com/office/drawing/2014/main" id="{747ACC89-7C0D-49D3-81A4-8417D25DA918}"/>
              </a:ext>
            </a:extLst>
          </p:cNvPr>
          <p:cNvPicPr>
            <a:picLocks noChangeAspect="1"/>
          </p:cNvPicPr>
          <p:nvPr/>
        </p:nvPicPr>
        <p:blipFill>
          <a:blip r:embed="rId2"/>
          <a:stretch>
            <a:fillRect/>
          </a:stretch>
        </p:blipFill>
        <p:spPr>
          <a:xfrm>
            <a:off x="633999" y="2640768"/>
            <a:ext cx="3993942" cy="1557637"/>
          </a:xfrm>
          <a:prstGeom prst="rect">
            <a:avLst/>
          </a:prstGeom>
        </p:spPr>
      </p:pic>
      <p:cxnSp>
        <p:nvCxnSpPr>
          <p:cNvPr id="24" name="Straight Connector 23">
            <a:extLst>
              <a:ext uri="{FF2B5EF4-FFF2-40B4-BE49-F238E27FC236}">
                <a16:creationId xmlns:a16="http://schemas.microsoft.com/office/drawing/2014/main" id="{640A410A-1838-4131-95A6-2BE4F8D412F2}"/>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309640" y="4388141"/>
            <a:ext cx="58521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Alatunnisteen paikkamerkki 4">
            <a:extLst>
              <a:ext uri="{FF2B5EF4-FFF2-40B4-BE49-F238E27FC236}">
                <a16:creationId xmlns:a16="http://schemas.microsoft.com/office/drawing/2014/main" id="{89E2B537-5080-4867-A21A-3347754396E0}"/>
              </a:ext>
            </a:extLst>
          </p:cNvPr>
          <p:cNvSpPr>
            <a:spLocks noGrp="1"/>
          </p:cNvSpPr>
          <p:nvPr>
            <p:ph type="ftr" sz="quarter" idx="11"/>
          </p:nvPr>
        </p:nvSpPr>
        <p:spPr/>
        <p:txBody>
          <a:bodyPr/>
          <a:lstStyle/>
          <a:p>
            <a:r>
              <a:rPr lang="fi-FI"/>
              <a:t>© Sanoma Pro, Tekijät ● Mieli 2 Kehittyvä ihminen</a:t>
            </a:r>
          </a:p>
        </p:txBody>
      </p:sp>
    </p:spTree>
    <p:extLst>
      <p:ext uri="{BB962C8B-B14F-4D97-AF65-F5344CB8AC3E}">
        <p14:creationId xmlns:p14="http://schemas.microsoft.com/office/powerpoint/2010/main" val="3513541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6B3EC23-4E9A-6644-A345-3D0CF1654747}"/>
              </a:ext>
            </a:extLst>
          </p:cNvPr>
          <p:cNvSpPr>
            <a:spLocks noGrp="1"/>
          </p:cNvSpPr>
          <p:nvPr>
            <p:ph type="title"/>
          </p:nvPr>
        </p:nvSpPr>
        <p:spPr>
          <a:xfrm>
            <a:off x="1024128" y="585216"/>
            <a:ext cx="5902061" cy="1499616"/>
          </a:xfrm>
        </p:spPr>
        <p:txBody>
          <a:bodyPr>
            <a:normAutofit/>
          </a:bodyPr>
          <a:lstStyle/>
          <a:p>
            <a:r>
              <a:rPr lang="fi-FI" dirty="0"/>
              <a:t>Kehityksen tutkiminen</a:t>
            </a:r>
          </a:p>
        </p:txBody>
      </p:sp>
      <p:sp>
        <p:nvSpPr>
          <p:cNvPr id="3" name="Content Placeholder 2">
            <a:extLst>
              <a:ext uri="{FF2B5EF4-FFF2-40B4-BE49-F238E27FC236}">
                <a16:creationId xmlns:a16="http://schemas.microsoft.com/office/drawing/2014/main" id="{13415D21-C1DC-0346-8F41-25C9D43F320E}"/>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en-FI"/>
              <a:t>Kehityspsykologiassa tutkitaan </a:t>
            </a:r>
            <a:r>
              <a:rPr lang="en-FI" b="1"/>
              <a:t>kehityksen</a:t>
            </a:r>
            <a:r>
              <a:rPr lang="en-FI"/>
              <a:t> </a:t>
            </a:r>
            <a:r>
              <a:rPr lang="en-FI" b="1"/>
              <a:t>yleisiä lainalaisuuksia</a:t>
            </a:r>
            <a:r>
              <a:rPr lang="en-FI"/>
              <a:t> </a:t>
            </a:r>
            <a:endParaRPr lang="fi-FI" dirty="0"/>
          </a:p>
          <a:p>
            <a:pPr lvl="1">
              <a:buFont typeface="Arial" panose="020B0604020202020204" pitchFamily="34" charset="0"/>
              <a:buChar char="•"/>
            </a:pPr>
            <a:r>
              <a:rPr lang="en-FI"/>
              <a:t>periaatt</a:t>
            </a:r>
            <a:r>
              <a:rPr lang="fi-FI" dirty="0" err="1"/>
              <a:t>eita</a:t>
            </a:r>
            <a:r>
              <a:rPr lang="en-FI"/>
              <a:t>, joiden mukaan kehitys useimmiten kulkee</a:t>
            </a:r>
          </a:p>
          <a:p>
            <a:pPr>
              <a:buFont typeface="Arial" panose="020B0604020202020204" pitchFamily="34" charset="0"/>
              <a:buChar char="•"/>
            </a:pPr>
            <a:r>
              <a:rPr lang="fi-FI" dirty="0"/>
              <a:t>T</a:t>
            </a:r>
            <a:r>
              <a:rPr lang="en-FI"/>
              <a:t>utkitaan myös </a:t>
            </a:r>
            <a:r>
              <a:rPr lang="en-FI" b="1"/>
              <a:t>poikkeamia kehityspoluilla</a:t>
            </a:r>
            <a:r>
              <a:rPr lang="en-FI"/>
              <a:t> </a:t>
            </a:r>
            <a:r>
              <a:rPr lang="fi-FI" dirty="0"/>
              <a:t>sekä</a:t>
            </a:r>
            <a:r>
              <a:rPr lang="en-FI"/>
              <a:t> erilaisia kehit</a:t>
            </a:r>
            <a:r>
              <a:rPr lang="fi-FI" dirty="0"/>
              <a:t>y</a:t>
            </a:r>
            <a:r>
              <a:rPr lang="en-FI"/>
              <a:t>spolkuja</a:t>
            </a:r>
          </a:p>
          <a:p>
            <a:pPr>
              <a:buFont typeface="Arial" panose="020B0604020202020204" pitchFamily="34" charset="0"/>
              <a:buChar char="•"/>
            </a:pPr>
            <a:r>
              <a:rPr lang="en-FI"/>
              <a:t>Ihmisten ja kehityspolkujen vertailu erilaisilla asetelmilla tärkeää</a:t>
            </a:r>
          </a:p>
        </p:txBody>
      </p:sp>
      <p:pic>
        <p:nvPicPr>
          <p:cNvPr id="4100" name="Picture 4" descr="Ilmainen kuvapankkikuva tunnisteilla afroamerikkalainen mies, ajanvaraus, ammattilainen">
            <a:extLst>
              <a:ext uri="{FF2B5EF4-FFF2-40B4-BE49-F238E27FC236}">
                <a16:creationId xmlns:a16="http://schemas.microsoft.com/office/drawing/2014/main" id="{99B46683-1F32-EA44-8817-F43FED13685A}"/>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9267" r="9267" b="-4"/>
          <a:stretch/>
        </p:blipFill>
        <p:spPr bwMode="auto">
          <a:xfrm>
            <a:off x="7552267" y="640080"/>
            <a:ext cx="3999654" cy="3277277"/>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Ilmainen kuvapankkikuva tunnisteilla aivot, aivotyö, anatomia">
            <a:extLst>
              <a:ext uri="{FF2B5EF4-FFF2-40B4-BE49-F238E27FC236}">
                <a16:creationId xmlns:a16="http://schemas.microsoft.com/office/drawing/2014/main" id="{0A67B16E-FEC9-EC4B-9296-D0FB604B6E9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1" b="19854"/>
          <a:stretch/>
        </p:blipFill>
        <p:spPr bwMode="auto">
          <a:xfrm>
            <a:off x="7552267" y="4078225"/>
            <a:ext cx="3999654" cy="2139694"/>
          </a:xfrm>
          <a:prstGeom prst="rect">
            <a:avLst/>
          </a:prstGeom>
          <a:noFill/>
          <a:extLst>
            <a:ext uri="{909E8E84-426E-40DD-AFC4-6F175D3DCCD1}">
              <a14:hiddenFill xmlns:a14="http://schemas.microsoft.com/office/drawing/2010/main">
                <a:solidFill>
                  <a:srgbClr val="FFFFFF"/>
                </a:solidFill>
              </a14:hiddenFill>
            </a:ext>
          </a:extLst>
        </p:spPr>
      </p:pic>
      <p:sp>
        <p:nvSpPr>
          <p:cNvPr id="4" name="Alatunnisteen paikkamerkki 3">
            <a:extLst>
              <a:ext uri="{FF2B5EF4-FFF2-40B4-BE49-F238E27FC236}">
                <a16:creationId xmlns:a16="http://schemas.microsoft.com/office/drawing/2014/main" id="{5B4E1941-7EC1-4FDF-9F37-3EFB028AC528}"/>
              </a:ext>
            </a:extLst>
          </p:cNvPr>
          <p:cNvSpPr>
            <a:spLocks noGrp="1"/>
          </p:cNvSpPr>
          <p:nvPr>
            <p:ph type="ftr" sz="quarter" idx="11"/>
          </p:nvPr>
        </p:nvSpPr>
        <p:spPr>
          <a:xfrm>
            <a:off x="5650462" y="6422386"/>
            <a:ext cx="5901459" cy="274320"/>
          </a:xfrm>
        </p:spPr>
        <p:txBody>
          <a:bodyPr>
            <a:normAutofit/>
          </a:bodyPr>
          <a:lstStyle/>
          <a:p>
            <a:pPr>
              <a:spcAft>
                <a:spcPts val="600"/>
              </a:spcAft>
            </a:pPr>
            <a:r>
              <a:rPr lang="fi-FI" dirty="0"/>
              <a:t>© Sanoma Pro, Tekijät ● Mieli 2 Kehittyvä ihminen, kuvat: </a:t>
            </a:r>
            <a:r>
              <a:rPr lang="fi-FI" dirty="0" err="1"/>
              <a:t>pexels</a:t>
            </a:r>
            <a:endParaRPr lang="fi-FI" dirty="0"/>
          </a:p>
        </p:txBody>
      </p:sp>
    </p:spTree>
    <p:extLst>
      <p:ext uri="{BB962C8B-B14F-4D97-AF65-F5344CB8AC3E}">
        <p14:creationId xmlns:p14="http://schemas.microsoft.com/office/powerpoint/2010/main" val="220278106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507-3389-884B-BAFD-DC069DECA7F9}"/>
              </a:ext>
            </a:extLst>
          </p:cNvPr>
          <p:cNvSpPr>
            <a:spLocks noGrp="1"/>
          </p:cNvSpPr>
          <p:nvPr>
            <p:ph type="title"/>
          </p:nvPr>
        </p:nvSpPr>
        <p:spPr/>
        <p:txBody>
          <a:bodyPr/>
          <a:lstStyle/>
          <a:p>
            <a:r>
              <a:rPr lang="fi-FI" dirty="0"/>
              <a:t>Poikittais- ja pitkittäistutkimus</a:t>
            </a:r>
          </a:p>
        </p:txBody>
      </p:sp>
      <p:sp>
        <p:nvSpPr>
          <p:cNvPr id="3" name="Content Placeholder 2">
            <a:extLst>
              <a:ext uri="{FF2B5EF4-FFF2-40B4-BE49-F238E27FC236}">
                <a16:creationId xmlns:a16="http://schemas.microsoft.com/office/drawing/2014/main" id="{69F0253D-174A-4F45-A4CD-6715A46DC59E}"/>
              </a:ext>
            </a:extLst>
          </p:cNvPr>
          <p:cNvSpPr>
            <a:spLocks noGrp="1"/>
          </p:cNvSpPr>
          <p:nvPr>
            <p:ph idx="1"/>
          </p:nvPr>
        </p:nvSpPr>
        <p:spPr>
          <a:xfrm>
            <a:off x="1024128" y="2084832"/>
            <a:ext cx="10488318" cy="4023360"/>
          </a:xfrm>
        </p:spPr>
        <p:txBody>
          <a:bodyPr/>
          <a:lstStyle/>
          <a:p>
            <a:pPr>
              <a:buFont typeface="Arial" panose="020B0604020202020204" pitchFamily="34" charset="0"/>
              <a:buChar char="•"/>
            </a:pPr>
            <a:r>
              <a:rPr lang="en-FI" b="1" dirty="0"/>
              <a:t>Poikittaistutkimus: </a:t>
            </a:r>
            <a:r>
              <a:rPr lang="en-FI" dirty="0"/>
              <a:t>tutkitaan ihmisiä </a:t>
            </a:r>
            <a:r>
              <a:rPr lang="en-FI"/>
              <a:t>tiettynä ajanhetkenä</a:t>
            </a:r>
            <a:r>
              <a:rPr lang="fi-FI" dirty="0"/>
              <a:t> </a:t>
            </a:r>
          </a:p>
          <a:p>
            <a:pPr lvl="1">
              <a:buFont typeface="Arial" panose="020B0604020202020204" pitchFamily="34" charset="0"/>
              <a:buChar char="•"/>
            </a:pPr>
            <a:r>
              <a:rPr lang="fi-FI" dirty="0"/>
              <a:t>v</a:t>
            </a:r>
            <a:r>
              <a:rPr lang="en-FI"/>
              <a:t>oidaan </a:t>
            </a:r>
            <a:r>
              <a:rPr lang="en-FI" dirty="0"/>
              <a:t>esimerkiksi vertailla eri ikäisiä ihmisiä </a:t>
            </a:r>
            <a:r>
              <a:rPr lang="en-FI"/>
              <a:t>samalla kertaa</a:t>
            </a:r>
            <a:endParaRPr lang="fi-FI" dirty="0"/>
          </a:p>
          <a:p>
            <a:pPr lvl="1">
              <a:buFont typeface="Arial" panose="020B0604020202020204" pitchFamily="34" charset="0"/>
              <a:buChar char="•"/>
            </a:pPr>
            <a:r>
              <a:rPr lang="fi-FI" dirty="0"/>
              <a:t>s</a:t>
            </a:r>
            <a:r>
              <a:rPr lang="en-FI"/>
              <a:t>aadaan </a:t>
            </a:r>
            <a:r>
              <a:rPr lang="en-FI" dirty="0"/>
              <a:t>nopeasti tietoa </a:t>
            </a:r>
            <a:r>
              <a:rPr lang="en-FI"/>
              <a:t>eri kehitysvaiheista</a:t>
            </a:r>
            <a:endParaRPr lang="fi-FI" dirty="0"/>
          </a:p>
          <a:p>
            <a:pPr lvl="1">
              <a:buFont typeface="Arial" panose="020B0604020202020204" pitchFamily="34" charset="0"/>
              <a:buChar char="•"/>
            </a:pPr>
            <a:r>
              <a:rPr lang="fi-FI" dirty="0"/>
              <a:t>h</a:t>
            </a:r>
            <a:r>
              <a:rPr lang="en-FI"/>
              <a:t>eikkous</a:t>
            </a:r>
            <a:r>
              <a:rPr lang="fi-FI" dirty="0"/>
              <a:t>: </a:t>
            </a:r>
            <a:r>
              <a:rPr lang="en-FI"/>
              <a:t>ei voida tietää</a:t>
            </a:r>
            <a:r>
              <a:rPr lang="fi-FI" dirty="0"/>
              <a:t>,</a:t>
            </a:r>
            <a:r>
              <a:rPr lang="en-FI"/>
              <a:t> </a:t>
            </a:r>
            <a:r>
              <a:rPr lang="en-FI" dirty="0"/>
              <a:t>liittyvätkö muutokset yleisesti kehitykseen</a:t>
            </a:r>
          </a:p>
          <a:p>
            <a:pPr>
              <a:buFont typeface="Arial" panose="020B0604020202020204" pitchFamily="34" charset="0"/>
              <a:buChar char="•"/>
            </a:pPr>
            <a:r>
              <a:rPr lang="en-FI" b="1"/>
              <a:t>Pitkittäistutkimus</a:t>
            </a:r>
            <a:r>
              <a:rPr lang="fi-FI" b="1" dirty="0"/>
              <a:t> (seurantatutkimus)</a:t>
            </a:r>
            <a:r>
              <a:rPr lang="en-FI"/>
              <a:t>: </a:t>
            </a:r>
            <a:r>
              <a:rPr lang="en-FI" dirty="0"/>
              <a:t>tutkitaan samoja yksilöitä toistuvasti </a:t>
            </a:r>
            <a:r>
              <a:rPr lang="en-FI"/>
              <a:t>eri aikoina</a:t>
            </a:r>
            <a:endParaRPr lang="fi-FI" dirty="0"/>
          </a:p>
          <a:p>
            <a:pPr lvl="1">
              <a:buFont typeface="Arial" panose="020B0604020202020204" pitchFamily="34" charset="0"/>
              <a:buChar char="•"/>
            </a:pPr>
            <a:r>
              <a:rPr lang="fi-FI" dirty="0"/>
              <a:t>s</a:t>
            </a:r>
            <a:r>
              <a:rPr lang="en-FI"/>
              <a:t>aadaan </a:t>
            </a:r>
            <a:r>
              <a:rPr lang="en-FI" dirty="0"/>
              <a:t>tarkkaa tietoa kehityspoluista </a:t>
            </a:r>
            <a:r>
              <a:rPr lang="en-FI"/>
              <a:t>ja kehityksestä</a:t>
            </a:r>
            <a:endParaRPr lang="fi-FI" dirty="0"/>
          </a:p>
          <a:p>
            <a:pPr lvl="1">
              <a:buFont typeface="Arial" panose="020B0604020202020204" pitchFamily="34" charset="0"/>
              <a:buChar char="•"/>
            </a:pPr>
            <a:r>
              <a:rPr lang="en-FI"/>
              <a:t>Suomessa </a:t>
            </a:r>
            <a:r>
              <a:rPr lang="en-FI" dirty="0"/>
              <a:t>esimerkkinä Lapsesta </a:t>
            </a:r>
            <a:r>
              <a:rPr lang="en-FI"/>
              <a:t>aikuiseksi- tutkimus</a:t>
            </a:r>
            <a:endParaRPr lang="fi-FI" dirty="0"/>
          </a:p>
          <a:p>
            <a:pPr lvl="1">
              <a:buFont typeface="Arial" panose="020B0604020202020204" pitchFamily="34" charset="0"/>
              <a:buChar char="•"/>
            </a:pPr>
            <a:r>
              <a:rPr lang="fi-FI" dirty="0"/>
              <a:t>k</a:t>
            </a:r>
            <a:r>
              <a:rPr lang="en-FI"/>
              <a:t>allis </a:t>
            </a:r>
            <a:r>
              <a:rPr lang="en-FI" dirty="0"/>
              <a:t>ja aikaavievä asetelma</a:t>
            </a:r>
          </a:p>
          <a:p>
            <a:pPr>
              <a:buFont typeface="Arial" panose="020B0604020202020204" pitchFamily="34" charset="0"/>
              <a:buChar char="•"/>
            </a:pPr>
            <a:r>
              <a:rPr lang="en-FI" b="1" dirty="0"/>
              <a:t>Aineistonkeruumenetelmä</a:t>
            </a:r>
            <a:r>
              <a:rPr lang="en-FI" dirty="0"/>
              <a:t>: tapa, jolla tutkimuksen </a:t>
            </a:r>
            <a:r>
              <a:rPr lang="en-FI"/>
              <a:t>tieto kerätään</a:t>
            </a:r>
            <a:endParaRPr lang="fi-FI" dirty="0"/>
          </a:p>
          <a:p>
            <a:pPr lvl="1">
              <a:buFont typeface="Arial" panose="020B0604020202020204" pitchFamily="34" charset="0"/>
              <a:buChar char="•"/>
            </a:pPr>
            <a:r>
              <a:rPr lang="fi-FI" dirty="0"/>
              <a:t>e</a:t>
            </a:r>
            <a:r>
              <a:rPr lang="en-FI"/>
              <a:t>sim</a:t>
            </a:r>
            <a:r>
              <a:rPr lang="fi-FI" dirty="0"/>
              <a:t>.</a:t>
            </a:r>
            <a:r>
              <a:rPr lang="en-FI"/>
              <a:t> </a:t>
            </a:r>
            <a:r>
              <a:rPr lang="en-FI" dirty="0"/>
              <a:t>kysely, haastattelu tai aivokuvantaminen</a:t>
            </a:r>
          </a:p>
        </p:txBody>
      </p:sp>
      <p:sp>
        <p:nvSpPr>
          <p:cNvPr id="4" name="Alatunnisteen paikkamerkki 3">
            <a:extLst>
              <a:ext uri="{FF2B5EF4-FFF2-40B4-BE49-F238E27FC236}">
                <a16:creationId xmlns:a16="http://schemas.microsoft.com/office/drawing/2014/main" id="{1DDDC208-5B31-4EC9-829A-D13128532325}"/>
              </a:ext>
            </a:extLst>
          </p:cNvPr>
          <p:cNvSpPr>
            <a:spLocks noGrp="1"/>
          </p:cNvSpPr>
          <p:nvPr>
            <p:ph type="ftr" sz="quarter" idx="11"/>
          </p:nvPr>
        </p:nvSpPr>
        <p:spPr/>
        <p:txBody>
          <a:bodyPr/>
          <a:lstStyle/>
          <a:p>
            <a:r>
              <a:rPr lang="fi-FI"/>
              <a:t>© Sanoma Pro, Tekijät ● Mieli 2 Kehittyvä ihminen</a:t>
            </a:r>
          </a:p>
        </p:txBody>
      </p:sp>
    </p:spTree>
    <p:extLst>
      <p:ext uri="{BB962C8B-B14F-4D97-AF65-F5344CB8AC3E}">
        <p14:creationId xmlns:p14="http://schemas.microsoft.com/office/powerpoint/2010/main" val="13746286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47D507-3389-884B-BAFD-DC069DECA7F9}"/>
              </a:ext>
            </a:extLst>
          </p:cNvPr>
          <p:cNvSpPr>
            <a:spLocks noGrp="1"/>
          </p:cNvSpPr>
          <p:nvPr>
            <p:ph type="title"/>
          </p:nvPr>
        </p:nvSpPr>
        <p:spPr>
          <a:xfrm>
            <a:off x="1024128" y="585216"/>
            <a:ext cx="6066818" cy="1499616"/>
          </a:xfrm>
        </p:spPr>
        <p:txBody>
          <a:bodyPr>
            <a:normAutofit/>
          </a:bodyPr>
          <a:lstStyle/>
          <a:p>
            <a:r>
              <a:rPr lang="fi-FI" dirty="0"/>
              <a:t>Kaksos- ja adoptiotutkimus</a:t>
            </a:r>
          </a:p>
        </p:txBody>
      </p:sp>
      <p:sp>
        <p:nvSpPr>
          <p:cNvPr id="3" name="Content Placeholder 2">
            <a:extLst>
              <a:ext uri="{FF2B5EF4-FFF2-40B4-BE49-F238E27FC236}">
                <a16:creationId xmlns:a16="http://schemas.microsoft.com/office/drawing/2014/main" id="{69F0253D-174A-4F45-A4CD-6715A46DC59E}"/>
              </a:ext>
            </a:extLst>
          </p:cNvPr>
          <p:cNvSpPr>
            <a:spLocks noGrp="1"/>
          </p:cNvSpPr>
          <p:nvPr>
            <p:ph idx="1"/>
          </p:nvPr>
        </p:nvSpPr>
        <p:spPr>
          <a:xfrm>
            <a:off x="954059" y="2198414"/>
            <a:ext cx="6890128" cy="4023360"/>
          </a:xfrm>
        </p:spPr>
        <p:txBody>
          <a:bodyPr vert="horz" lIns="45720" tIns="45720" rIns="45720" bIns="45720" rtlCol="0" anchor="t">
            <a:normAutofit/>
          </a:bodyPr>
          <a:lstStyle/>
          <a:p>
            <a:pPr>
              <a:buFont typeface="Arial" panose="020B0604020202020204" pitchFamily="34" charset="0"/>
              <a:buChar char="•"/>
            </a:pPr>
            <a:r>
              <a:rPr lang="en-FI" sz="2000" b="1" dirty="0"/>
              <a:t>Kaksostutkimu</a:t>
            </a:r>
            <a:r>
              <a:rPr lang="fi-FI" sz="2000" b="1" dirty="0"/>
              <a:t>s:</a:t>
            </a:r>
            <a:r>
              <a:rPr lang="en-FI" sz="2000" dirty="0"/>
              <a:t> selvitetään perimän ja ympäristön vaikutusta ihmisen kehitykseen</a:t>
            </a:r>
            <a:endParaRPr lang="fi-FI" sz="2000" dirty="0"/>
          </a:p>
          <a:p>
            <a:pPr marL="264795" lvl="1">
              <a:buFont typeface="Arial" panose="020B0604020202020204" pitchFamily="34" charset="0"/>
              <a:buChar char="•"/>
            </a:pPr>
            <a:r>
              <a:rPr lang="fi-FI" sz="1600" dirty="0"/>
              <a:t>t</a:t>
            </a:r>
            <a:r>
              <a:rPr lang="en-FI" sz="1600" dirty="0"/>
              <a:t>utkitaan identtisiä tai epäidenttisiä kaksosia</a:t>
            </a:r>
            <a:endParaRPr lang="fi-FI" sz="1600" dirty="0"/>
          </a:p>
          <a:p>
            <a:pPr marL="264795" lvl="1">
              <a:buFont typeface="Arial" panose="020B0604020202020204" pitchFamily="34" charset="0"/>
              <a:buChar char="•"/>
            </a:pPr>
            <a:r>
              <a:rPr lang="fi-FI" sz="1600" dirty="0"/>
              <a:t>i</a:t>
            </a:r>
            <a:r>
              <a:rPr lang="en-FI" sz="1600" dirty="0"/>
              <a:t>denttisillä kaksosilla sama perimä, erojen voi olettaa johtuvan ympäristöstä</a:t>
            </a:r>
            <a:endParaRPr lang="fi-FI" sz="1600" dirty="0"/>
          </a:p>
          <a:p>
            <a:pPr marL="264795" lvl="1">
              <a:buFont typeface="Arial" panose="020B0604020202020204" pitchFamily="34" charset="0"/>
              <a:buChar char="•"/>
            </a:pPr>
            <a:r>
              <a:rPr lang="fi-FI" sz="1600" dirty="0"/>
              <a:t>haaste: </a:t>
            </a:r>
            <a:r>
              <a:rPr lang="en-FI" sz="1600" dirty="0"/>
              <a:t>sama kotiympäristökin voi olla hyvin erilainen kasvuympäristö kaksosille, jolloin perimän ja ympäristön vaikutusten erottelu vaikeaa</a:t>
            </a:r>
          </a:p>
          <a:p>
            <a:pPr>
              <a:buFont typeface="Arial" panose="020B0604020202020204" pitchFamily="34" charset="0"/>
              <a:buChar char="•"/>
            </a:pPr>
            <a:r>
              <a:rPr lang="en-FI" sz="2000" b="1" dirty="0"/>
              <a:t>Adoptiotutkimu</a:t>
            </a:r>
            <a:r>
              <a:rPr lang="fi-FI" sz="2000" b="1" dirty="0"/>
              <a:t>s: </a:t>
            </a:r>
            <a:r>
              <a:rPr lang="en-FI" sz="2000" dirty="0"/>
              <a:t>tutkitaan varhain adoptoituja lapsia ja vertaillaan vanhempiin tai eri perheissä kasvaneisiin sisaruksiin</a:t>
            </a:r>
            <a:endParaRPr lang="fi-FI" sz="2000" dirty="0"/>
          </a:p>
          <a:p>
            <a:pPr>
              <a:buFont typeface="Arial" panose="020B0604020202020204" pitchFamily="34" charset="0"/>
              <a:buChar char="•"/>
            </a:pPr>
            <a:r>
              <a:rPr lang="en-FI" sz="2000" dirty="0"/>
              <a:t>Tehokkainta yhdistää kaksos- ja adoptiotutkimusasetelmat, jolloin tutkitaan varhain adoptoituja identtisiä kaksosia</a:t>
            </a:r>
          </a:p>
        </p:txBody>
      </p:sp>
      <p:sp>
        <p:nvSpPr>
          <p:cNvPr id="4" name="Alatunnisteen paikkamerkki 3">
            <a:extLst>
              <a:ext uri="{FF2B5EF4-FFF2-40B4-BE49-F238E27FC236}">
                <a16:creationId xmlns:a16="http://schemas.microsoft.com/office/drawing/2014/main" id="{4C2EACCB-DB6E-451A-9875-16245A1BF47B}"/>
              </a:ext>
            </a:extLst>
          </p:cNvPr>
          <p:cNvSpPr>
            <a:spLocks noGrp="1"/>
          </p:cNvSpPr>
          <p:nvPr>
            <p:ph type="ftr" sz="quarter" idx="11"/>
          </p:nvPr>
        </p:nvSpPr>
        <p:spPr>
          <a:xfrm>
            <a:off x="3985907" y="6435670"/>
            <a:ext cx="3875798" cy="274320"/>
          </a:xfrm>
        </p:spPr>
        <p:txBody>
          <a:bodyPr>
            <a:normAutofit/>
          </a:bodyPr>
          <a:lstStyle/>
          <a:p>
            <a:pPr>
              <a:spcAft>
                <a:spcPts val="600"/>
              </a:spcAft>
            </a:pPr>
            <a:r>
              <a:rPr lang="fi-FI" dirty="0"/>
              <a:t>© Sanoma Pro, Tekijät ● Mieli 2 Kehittyvä ihminen, kuva: </a:t>
            </a:r>
            <a:r>
              <a:rPr lang="fi-FI" dirty="0" err="1"/>
              <a:t>pexels</a:t>
            </a:r>
          </a:p>
        </p:txBody>
      </p:sp>
      <p:pic>
        <p:nvPicPr>
          <p:cNvPr id="5" name="Kuva 5" descr="Kuva, joka sisältää kohteen ulko, henkilö&#10;&#10;Kuvaus luotu automaattisesti">
            <a:extLst>
              <a:ext uri="{FF2B5EF4-FFF2-40B4-BE49-F238E27FC236}">
                <a16:creationId xmlns:a16="http://schemas.microsoft.com/office/drawing/2014/main" id="{3D482208-258F-426B-A2EA-0E0882C207F1}"/>
              </a:ext>
            </a:extLst>
          </p:cNvPr>
          <p:cNvPicPr>
            <a:picLocks noChangeAspect="1"/>
          </p:cNvPicPr>
          <p:nvPr/>
        </p:nvPicPr>
        <p:blipFill rotWithShape="1">
          <a:blip r:embed="rId2"/>
          <a:srcRect l="36147" t="512" r="24638" b="-639"/>
          <a:stretch/>
        </p:blipFill>
        <p:spPr>
          <a:xfrm>
            <a:off x="8165369" y="10"/>
            <a:ext cx="4029028" cy="6866693"/>
          </a:xfrm>
          <a:prstGeom prst="rect">
            <a:avLst/>
          </a:prstGeom>
        </p:spPr>
      </p:pic>
      <p:sp>
        <p:nvSpPr>
          <p:cNvPr id="7" name="Tekstiruutu 6">
            <a:extLst>
              <a:ext uri="{FF2B5EF4-FFF2-40B4-BE49-F238E27FC236}">
                <a16:creationId xmlns:a16="http://schemas.microsoft.com/office/drawing/2014/main" id="{A3201020-08FE-A941-BBC7-FAEBA01A5EA6}"/>
              </a:ext>
            </a:extLst>
          </p:cNvPr>
          <p:cNvSpPr txBox="1"/>
          <p:nvPr/>
        </p:nvSpPr>
        <p:spPr>
          <a:xfrm>
            <a:off x="1304144" y="1528997"/>
            <a:ext cx="184731" cy="369332"/>
          </a:xfrm>
          <a:prstGeom prst="rect">
            <a:avLst/>
          </a:prstGeom>
          <a:noFill/>
        </p:spPr>
        <p:txBody>
          <a:bodyPr wrap="none" rtlCol="0">
            <a:spAutoFit/>
          </a:bodyPr>
          <a:lstStyle/>
          <a:p>
            <a:endParaRPr lang="fi-FI" dirty="0"/>
          </a:p>
        </p:txBody>
      </p:sp>
    </p:spTree>
    <p:extLst>
      <p:ext uri="{BB962C8B-B14F-4D97-AF65-F5344CB8AC3E}">
        <p14:creationId xmlns:p14="http://schemas.microsoft.com/office/powerpoint/2010/main" val="2925089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3C6B84-E10F-294A-9B3A-F8D785BF0532}"/>
              </a:ext>
            </a:extLst>
          </p:cNvPr>
          <p:cNvSpPr>
            <a:spLocks noGrp="1"/>
          </p:cNvSpPr>
          <p:nvPr>
            <p:ph type="title"/>
          </p:nvPr>
        </p:nvSpPr>
        <p:spPr>
          <a:xfrm>
            <a:off x="1024128" y="585216"/>
            <a:ext cx="5902061" cy="1499616"/>
          </a:xfrm>
        </p:spPr>
        <p:txBody>
          <a:bodyPr>
            <a:normAutofit/>
          </a:bodyPr>
          <a:lstStyle/>
          <a:p>
            <a:r>
              <a:rPr lang="fi-FI" dirty="0"/>
              <a:t>Kehityspsykologia ja kehitys</a:t>
            </a:r>
          </a:p>
        </p:txBody>
      </p:sp>
      <p:sp>
        <p:nvSpPr>
          <p:cNvPr id="3" name="Content Placeholder 2">
            <a:extLst>
              <a:ext uri="{FF2B5EF4-FFF2-40B4-BE49-F238E27FC236}">
                <a16:creationId xmlns:a16="http://schemas.microsoft.com/office/drawing/2014/main" id="{DC8EEBE8-FC27-9B43-B939-37E77A0E3280}"/>
              </a:ext>
            </a:extLst>
          </p:cNvPr>
          <p:cNvSpPr>
            <a:spLocks noGrp="1"/>
          </p:cNvSpPr>
          <p:nvPr>
            <p:ph idx="1"/>
          </p:nvPr>
        </p:nvSpPr>
        <p:spPr>
          <a:xfrm>
            <a:off x="1024128" y="2286000"/>
            <a:ext cx="5902061" cy="3931920"/>
          </a:xfrm>
        </p:spPr>
        <p:txBody>
          <a:bodyPr>
            <a:normAutofit/>
          </a:bodyPr>
          <a:lstStyle/>
          <a:p>
            <a:pPr>
              <a:buFont typeface="Arial" panose="020B0604020202020204" pitchFamily="34" charset="0"/>
              <a:buChar char="•"/>
            </a:pPr>
            <a:r>
              <a:rPr lang="fi-FI" sz="2000" b="1" dirty="0"/>
              <a:t>Kehityspsykologia: </a:t>
            </a:r>
            <a:r>
              <a:rPr lang="fi-FI" sz="2000" dirty="0"/>
              <a:t>psykologian osa-alue, jossa tutkitaan ihmisten kehitystä läpi elämänkulun</a:t>
            </a:r>
          </a:p>
          <a:p>
            <a:pPr lvl="1">
              <a:buFont typeface="Arial" panose="020B0604020202020204" pitchFamily="34" charset="0"/>
              <a:buChar char="•"/>
            </a:pPr>
            <a:r>
              <a:rPr lang="fi-FI" dirty="0"/>
              <a:t>kehitystä tutkitaan psyykkisestä, biologisesta, sosiaalisesta ja kulttuurisesta näkökulmasta</a:t>
            </a:r>
          </a:p>
          <a:p>
            <a:pPr>
              <a:buFont typeface="Arial" panose="020B0604020202020204" pitchFamily="34" charset="0"/>
              <a:buChar char="•"/>
            </a:pPr>
            <a:r>
              <a:rPr lang="fi-FI" sz="2000" dirty="0"/>
              <a:t>Tavoitteena saada kattavasti tietoa ihmisen kehityksestä ja siihen vaikuttavista tekijöistä</a:t>
            </a:r>
          </a:p>
          <a:p>
            <a:pPr>
              <a:buFont typeface="Arial" panose="020B0604020202020204" pitchFamily="34" charset="0"/>
              <a:buChar char="•"/>
            </a:pPr>
            <a:r>
              <a:rPr lang="fi-FI" sz="2000" b="1" dirty="0"/>
              <a:t>Kehitys: </a:t>
            </a:r>
            <a:r>
              <a:rPr lang="fi-FI" sz="2000" dirty="0"/>
              <a:t>muutosta, jota tapahtuu elämänkulun aikana</a:t>
            </a:r>
          </a:p>
          <a:p>
            <a:pPr>
              <a:buFont typeface="Arial" panose="020B0604020202020204" pitchFamily="34" charset="0"/>
              <a:buChar char="•"/>
            </a:pPr>
            <a:r>
              <a:rPr lang="fi-FI" sz="2000" dirty="0"/>
              <a:t>Jokainen kehittyy yksilöksi, mutta ainutlaatuisuuden lisäksi tietyt yleiset tekijät koskevat jokaisen kehitystä</a:t>
            </a:r>
          </a:p>
          <a:p>
            <a:endParaRPr lang="fi-FI" sz="1700" dirty="0"/>
          </a:p>
          <a:p>
            <a:endParaRPr lang="fi-FI" sz="1700" dirty="0"/>
          </a:p>
        </p:txBody>
      </p:sp>
      <p:pic>
        <p:nvPicPr>
          <p:cNvPr id="2050" name="Picture 2" descr="vauva etsii ylöspäin, ihana, vauva, lapsi, katse, perhe, ihmisen, nuori, ihmiskehon osa, ruumiin osa, lähikuva, silmä, yksi henkilö, sisällä, ihmisen silmä, ihmisen kasvot, näköinen, muotokuva, aikuinen, naiset, tunne, miettiminen, viattomuus, nuori aikuinen, kaunis nainen, 1080P">
            <a:extLst>
              <a:ext uri="{FF2B5EF4-FFF2-40B4-BE49-F238E27FC236}">
                <a16:creationId xmlns:a16="http://schemas.microsoft.com/office/drawing/2014/main" id="{5C38ADA7-59FE-9544-8248-75D8FAAEF8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538" r="17609" b="-1"/>
          <a:stretch/>
        </p:blipFill>
        <p:spPr bwMode="auto">
          <a:xfrm>
            <a:off x="7552267" y="640080"/>
            <a:ext cx="3999654" cy="3277277"/>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cinque terre, Italia, pyykkinarulla, henkilö, peopl, Nainen, valkoinen, elämäntapa, Eurooppa, liguria, italialainen, matkailu, kylä, värikäs, viehättävä, luonnonkaunis, arkkitehtuuri, rakennuksen ulkoa, rakennettu rakenne, ikkuna, rakennus, vaatetus, kuivaus, pesula, asuinalueella, riippuva, matala kulma, päivä, auringonvalo, tekstiili, kaupunki, ei ihmisiä, ulkona, parveke, talo, yhtenäinen, huoneisto, 5K">
            <a:extLst>
              <a:ext uri="{FF2B5EF4-FFF2-40B4-BE49-F238E27FC236}">
                <a16:creationId xmlns:a16="http://schemas.microsoft.com/office/drawing/2014/main" id="{9809ECF9-F9AC-4146-B5B1-D47BBEECD6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0248" t="-1" r="24285" b="13933"/>
          <a:stretch/>
        </p:blipFill>
        <p:spPr bwMode="auto">
          <a:xfrm>
            <a:off x="7552267" y="4078224"/>
            <a:ext cx="3999654" cy="2392479"/>
          </a:xfrm>
          <a:prstGeom prst="rect">
            <a:avLst/>
          </a:prstGeom>
          <a:noFill/>
          <a:extLst>
            <a:ext uri="{909E8E84-426E-40DD-AFC4-6F175D3DCCD1}">
              <a14:hiddenFill xmlns:a14="http://schemas.microsoft.com/office/drawing/2010/main">
                <a:solidFill>
                  <a:srgbClr val="FFFFFF"/>
                </a:solidFill>
              </a14:hiddenFill>
            </a:ext>
          </a:extLst>
        </p:spPr>
      </p:pic>
      <p:sp>
        <p:nvSpPr>
          <p:cNvPr id="4" name="Alatunnisteen paikkamerkki 3">
            <a:extLst>
              <a:ext uri="{FF2B5EF4-FFF2-40B4-BE49-F238E27FC236}">
                <a16:creationId xmlns:a16="http://schemas.microsoft.com/office/drawing/2014/main" id="{9F30165D-CFD7-4C67-86C1-147E8D1B4845}"/>
              </a:ext>
            </a:extLst>
          </p:cNvPr>
          <p:cNvSpPr>
            <a:spLocks noGrp="1"/>
          </p:cNvSpPr>
          <p:nvPr>
            <p:ph type="ftr" sz="quarter" idx="11"/>
          </p:nvPr>
        </p:nvSpPr>
        <p:spPr>
          <a:xfrm>
            <a:off x="5650462" y="6523169"/>
            <a:ext cx="5901459" cy="274320"/>
          </a:xfrm>
        </p:spPr>
        <p:txBody>
          <a:bodyPr>
            <a:normAutofit/>
          </a:bodyPr>
          <a:lstStyle/>
          <a:p>
            <a:pPr>
              <a:spcAft>
                <a:spcPts val="600"/>
              </a:spcAft>
            </a:pPr>
            <a:r>
              <a:rPr lang="fi-FI" dirty="0"/>
              <a:t>© Sanoma Pro, Tekijät ● Mieli 2 Kehittyvä ihminen, kuvat: </a:t>
            </a:r>
            <a:r>
              <a:rPr lang="fi-FI" dirty="0" err="1"/>
              <a:t>piqsels</a:t>
            </a:r>
            <a:endParaRPr lang="fi-FI" dirty="0"/>
          </a:p>
        </p:txBody>
      </p:sp>
    </p:spTree>
    <p:extLst>
      <p:ext uri="{BB962C8B-B14F-4D97-AF65-F5344CB8AC3E}">
        <p14:creationId xmlns:p14="http://schemas.microsoft.com/office/powerpoint/2010/main" val="10724121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0" name="Straight Connector 19">
            <a:extLst>
              <a:ext uri="{FF2B5EF4-FFF2-40B4-BE49-F238E27FC236}">
                <a16:creationId xmlns:a16="http://schemas.microsoft.com/office/drawing/2014/main" id="{9200C8B5-FB5A-4F8B-A9BD-693C051418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762000" y="826324"/>
            <a:ext cx="0" cy="91440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5902061" cy="1499616"/>
          </a:xfrm>
        </p:spPr>
        <p:txBody>
          <a:bodyPr vert="horz" lIns="91440" tIns="45720" rIns="91440" bIns="45720" rtlCol="0" anchor="ctr">
            <a:normAutofit/>
          </a:bodyPr>
          <a:lstStyle/>
          <a:p>
            <a:r>
              <a:rPr lang="en-US"/>
              <a:t>Ikäkaudet kehityksessä</a:t>
            </a:r>
          </a:p>
        </p:txBody>
      </p:sp>
      <p:sp>
        <p:nvSpPr>
          <p:cNvPr id="3" name="Content Placeholder 2">
            <a:extLst>
              <a:ext uri="{FF2B5EF4-FFF2-40B4-BE49-F238E27FC236}">
                <a16:creationId xmlns:a16="http://schemas.microsoft.com/office/drawing/2014/main" id="{33F9DEA4-68A5-C745-95E4-1D96E4F801C6}"/>
              </a:ext>
            </a:extLst>
          </p:cNvPr>
          <p:cNvSpPr>
            <a:spLocks noGrp="1"/>
          </p:cNvSpPr>
          <p:nvPr>
            <p:ph sz="half" idx="1"/>
          </p:nvPr>
        </p:nvSpPr>
        <p:spPr>
          <a:xfrm>
            <a:off x="1031457" y="2084832"/>
            <a:ext cx="5902061" cy="3931920"/>
          </a:xfrm>
        </p:spPr>
        <p:txBody>
          <a:bodyPr vert="horz" lIns="45720" tIns="45720" rIns="45720" bIns="45720" rtlCol="0">
            <a:normAutofit/>
          </a:bodyPr>
          <a:lstStyle/>
          <a:p>
            <a:pPr>
              <a:buFont typeface="Arial" panose="020B0604020202020204" pitchFamily="34" charset="0"/>
              <a:buChar char="•"/>
            </a:pPr>
            <a:r>
              <a:rPr lang="en-US" b="1" dirty="0" err="1"/>
              <a:t>Ikäkausi</a:t>
            </a:r>
            <a:r>
              <a:rPr lang="en-US" b="1" dirty="0"/>
              <a:t>: </a:t>
            </a:r>
            <a:r>
              <a:rPr lang="en-US" dirty="0" err="1"/>
              <a:t>kehityksen</a:t>
            </a:r>
            <a:r>
              <a:rPr lang="en-US" dirty="0"/>
              <a:t> </a:t>
            </a:r>
            <a:r>
              <a:rPr lang="en-US" dirty="0" err="1"/>
              <a:t>vaihe</a:t>
            </a:r>
            <a:r>
              <a:rPr lang="en-US" dirty="0"/>
              <a:t> </a:t>
            </a:r>
            <a:r>
              <a:rPr lang="en-US" dirty="0" err="1"/>
              <a:t>tiettyjen</a:t>
            </a:r>
            <a:r>
              <a:rPr lang="en-US" dirty="0"/>
              <a:t> </a:t>
            </a:r>
            <a:r>
              <a:rPr lang="en-US" dirty="0" err="1"/>
              <a:t>ikävuosien</a:t>
            </a:r>
            <a:r>
              <a:rPr lang="en-US" dirty="0"/>
              <a:t> </a:t>
            </a:r>
            <a:r>
              <a:rPr lang="en-US" dirty="0" err="1"/>
              <a:t>välissä</a:t>
            </a:r>
            <a:endParaRPr lang="en-US" dirty="0"/>
          </a:p>
          <a:p>
            <a:pPr lvl="1">
              <a:buFont typeface="Arial" panose="020B0604020202020204" pitchFamily="34" charset="0"/>
              <a:buChar char="•"/>
            </a:pPr>
            <a:r>
              <a:rPr lang="en-US" dirty="0" err="1"/>
              <a:t>Esim</a:t>
            </a:r>
            <a:r>
              <a:rPr lang="en-US" dirty="0"/>
              <a:t>. </a:t>
            </a:r>
            <a:r>
              <a:rPr lang="en-US" dirty="0" err="1"/>
              <a:t>lapsuuden</a:t>
            </a:r>
            <a:r>
              <a:rPr lang="en-US" dirty="0"/>
              <a:t> </a:t>
            </a:r>
            <a:r>
              <a:rPr lang="en-US" dirty="0" err="1"/>
              <a:t>katsotaan</a:t>
            </a:r>
            <a:r>
              <a:rPr lang="en-US" dirty="0"/>
              <a:t> </a:t>
            </a:r>
            <a:r>
              <a:rPr lang="en-US" dirty="0" err="1"/>
              <a:t>usein</a:t>
            </a:r>
            <a:r>
              <a:rPr lang="en-US" dirty="0"/>
              <a:t> </a:t>
            </a:r>
            <a:r>
              <a:rPr lang="en-US" dirty="0" err="1"/>
              <a:t>alkavan</a:t>
            </a:r>
            <a:r>
              <a:rPr lang="en-US" dirty="0"/>
              <a:t> 1. </a:t>
            </a:r>
            <a:r>
              <a:rPr lang="en-US" dirty="0" err="1"/>
              <a:t>elinvuodesta</a:t>
            </a:r>
            <a:r>
              <a:rPr lang="en-US" dirty="0"/>
              <a:t> ja </a:t>
            </a:r>
            <a:r>
              <a:rPr lang="en-US" dirty="0" err="1"/>
              <a:t>jatkuvan</a:t>
            </a:r>
            <a:r>
              <a:rPr lang="en-US" dirty="0"/>
              <a:t> </a:t>
            </a:r>
            <a:r>
              <a:rPr lang="en-US" dirty="0" err="1"/>
              <a:t>murrosiän</a:t>
            </a:r>
            <a:r>
              <a:rPr lang="en-US" dirty="0"/>
              <a:t> </a:t>
            </a:r>
            <a:r>
              <a:rPr lang="en-US" dirty="0" err="1"/>
              <a:t>alkuun</a:t>
            </a:r>
            <a:r>
              <a:rPr lang="en-US" dirty="0"/>
              <a:t> </a:t>
            </a:r>
            <a:r>
              <a:rPr lang="en-US" dirty="0" err="1"/>
              <a:t>eli</a:t>
            </a:r>
            <a:r>
              <a:rPr lang="en-US" dirty="0"/>
              <a:t> n. 12- </a:t>
            </a:r>
            <a:r>
              <a:rPr lang="en-US" dirty="0" err="1"/>
              <a:t>vuotiaaksi</a:t>
            </a:r>
            <a:r>
              <a:rPr lang="en-US" dirty="0"/>
              <a:t> </a:t>
            </a:r>
            <a:r>
              <a:rPr lang="en-US" dirty="0" err="1"/>
              <a:t>asti</a:t>
            </a:r>
            <a:endParaRPr lang="en-US" dirty="0"/>
          </a:p>
          <a:p>
            <a:pPr>
              <a:buFont typeface="Arial" panose="020B0604020202020204" pitchFamily="34" charset="0"/>
              <a:buChar char="•"/>
            </a:pPr>
            <a:r>
              <a:rPr lang="en-US" dirty="0" err="1"/>
              <a:t>Ikäkaudet</a:t>
            </a:r>
            <a:r>
              <a:rPr lang="en-US" dirty="0"/>
              <a:t> </a:t>
            </a:r>
          </a:p>
          <a:p>
            <a:pPr lvl="1">
              <a:buFont typeface="Arial" panose="020B0604020202020204" pitchFamily="34" charset="0"/>
              <a:buChar char="•"/>
            </a:pPr>
            <a:r>
              <a:rPr lang="en-US" dirty="0" err="1"/>
              <a:t>perustuvat</a:t>
            </a:r>
            <a:r>
              <a:rPr lang="en-US" dirty="0"/>
              <a:t> </a:t>
            </a:r>
            <a:r>
              <a:rPr lang="en-US" dirty="0" err="1"/>
              <a:t>kehityksessä</a:t>
            </a:r>
            <a:r>
              <a:rPr lang="en-US" dirty="0"/>
              <a:t> </a:t>
            </a:r>
            <a:r>
              <a:rPr lang="en-US" dirty="0" err="1"/>
              <a:t>tapahtuviin</a:t>
            </a:r>
            <a:r>
              <a:rPr lang="en-US" dirty="0"/>
              <a:t> </a:t>
            </a:r>
            <a:r>
              <a:rPr lang="en-US" dirty="0" err="1"/>
              <a:t>muutoksiin</a:t>
            </a:r>
            <a:endParaRPr lang="en-US" dirty="0"/>
          </a:p>
          <a:p>
            <a:pPr lvl="1">
              <a:buFont typeface="Arial" panose="020B0604020202020204" pitchFamily="34" charset="0"/>
              <a:buChar char="•"/>
            </a:pPr>
            <a:r>
              <a:rPr lang="en-US" dirty="0" err="1"/>
              <a:t>ovat</a:t>
            </a:r>
            <a:r>
              <a:rPr lang="en-US" dirty="0"/>
              <a:t> </a:t>
            </a:r>
            <a:r>
              <a:rPr lang="en-US" dirty="0" err="1"/>
              <a:t>myös</a:t>
            </a:r>
            <a:r>
              <a:rPr lang="en-US" dirty="0"/>
              <a:t> </a:t>
            </a:r>
            <a:r>
              <a:rPr lang="en-US" dirty="0" err="1"/>
              <a:t>sosiaalisesti</a:t>
            </a:r>
            <a:r>
              <a:rPr lang="en-US" dirty="0"/>
              <a:t> ja </a:t>
            </a:r>
            <a:r>
              <a:rPr lang="en-US" dirty="0" err="1"/>
              <a:t>kulttuurisesti</a:t>
            </a:r>
            <a:r>
              <a:rPr lang="en-US" dirty="0"/>
              <a:t> </a:t>
            </a:r>
            <a:r>
              <a:rPr lang="en-US" dirty="0" err="1"/>
              <a:t>sovittuja</a:t>
            </a:r>
            <a:endParaRPr lang="en-US" dirty="0"/>
          </a:p>
          <a:p>
            <a:pPr>
              <a:buFont typeface="Arial" panose="020B0604020202020204" pitchFamily="34" charset="0"/>
              <a:buChar char="•"/>
            </a:pPr>
            <a:r>
              <a:rPr lang="en-US" b="1" dirty="0" err="1"/>
              <a:t>Kehitystehtävä</a:t>
            </a:r>
            <a:r>
              <a:rPr lang="en-US" b="1" dirty="0"/>
              <a:t>: </a:t>
            </a:r>
            <a:r>
              <a:rPr lang="en-US" dirty="0" err="1"/>
              <a:t>tiettyyn</a:t>
            </a:r>
            <a:r>
              <a:rPr lang="en-US" dirty="0"/>
              <a:t> </a:t>
            </a:r>
            <a:r>
              <a:rPr lang="en-US" dirty="0" err="1"/>
              <a:t>kehityksen</a:t>
            </a:r>
            <a:r>
              <a:rPr lang="en-US" dirty="0"/>
              <a:t> </a:t>
            </a:r>
            <a:r>
              <a:rPr lang="en-US" dirty="0" err="1"/>
              <a:t>vaiheeseen</a:t>
            </a:r>
            <a:r>
              <a:rPr lang="en-US" dirty="0"/>
              <a:t> </a:t>
            </a:r>
            <a:r>
              <a:rPr lang="en-US" dirty="0" err="1"/>
              <a:t>liittyvää</a:t>
            </a:r>
            <a:r>
              <a:rPr lang="en-US" dirty="0"/>
              <a:t> </a:t>
            </a:r>
            <a:r>
              <a:rPr lang="en-US" dirty="0" err="1"/>
              <a:t>muutosta</a:t>
            </a:r>
            <a:r>
              <a:rPr lang="en-US" dirty="0"/>
              <a:t> ja </a:t>
            </a:r>
            <a:r>
              <a:rPr lang="en-US" dirty="0" err="1"/>
              <a:t>sen</a:t>
            </a:r>
            <a:r>
              <a:rPr lang="en-US" dirty="0"/>
              <a:t> </a:t>
            </a:r>
            <a:r>
              <a:rPr lang="en-US" dirty="0" err="1"/>
              <a:t>käsittelyä</a:t>
            </a:r>
            <a:endParaRPr lang="en-US" dirty="0"/>
          </a:p>
        </p:txBody>
      </p:sp>
      <p:pic>
        <p:nvPicPr>
          <p:cNvPr id="6" name="Sisällön paikkamerkki 5">
            <a:extLst>
              <a:ext uri="{FF2B5EF4-FFF2-40B4-BE49-F238E27FC236}">
                <a16:creationId xmlns:a16="http://schemas.microsoft.com/office/drawing/2014/main" id="{B8F98FE0-F97A-4488-881A-4EBBEAF9D538}"/>
              </a:ext>
            </a:extLst>
          </p:cNvPr>
          <p:cNvPicPr>
            <a:picLocks noGrp="1" noChangeAspect="1"/>
          </p:cNvPicPr>
          <p:nvPr>
            <p:ph sz="half" idx="2"/>
          </p:nvPr>
        </p:nvPicPr>
        <p:blipFill>
          <a:blip r:embed="rId2"/>
          <a:stretch>
            <a:fillRect/>
          </a:stretch>
        </p:blipFill>
        <p:spPr>
          <a:xfrm>
            <a:off x="7732879" y="275293"/>
            <a:ext cx="3427664" cy="5942627"/>
          </a:xfrm>
          <a:prstGeom prst="rect">
            <a:avLst/>
          </a:prstGeom>
        </p:spPr>
      </p:pic>
      <p:sp>
        <p:nvSpPr>
          <p:cNvPr id="4" name="Alatunnisteen paikkamerkki 3">
            <a:extLst>
              <a:ext uri="{FF2B5EF4-FFF2-40B4-BE49-F238E27FC236}">
                <a16:creationId xmlns:a16="http://schemas.microsoft.com/office/drawing/2014/main" id="{F41A567A-D7FE-44E2-B835-159261E424B9}"/>
              </a:ext>
            </a:extLst>
          </p:cNvPr>
          <p:cNvSpPr>
            <a:spLocks noGrp="1"/>
          </p:cNvSpPr>
          <p:nvPr>
            <p:ph type="ftr" sz="quarter" idx="11"/>
          </p:nvPr>
        </p:nvSpPr>
        <p:spPr>
          <a:xfrm>
            <a:off x="4842932" y="6470704"/>
            <a:ext cx="5901459" cy="274320"/>
          </a:xfrm>
        </p:spPr>
        <p:txBody>
          <a:bodyPr vert="horz" lIns="91440" tIns="45720" rIns="91440" bIns="45720" rtlCol="0" anchor="ctr">
            <a:normAutofit/>
          </a:bodyPr>
          <a:lstStyle/>
          <a:p>
            <a:pPr defTabSz="914400">
              <a:spcAft>
                <a:spcPts val="600"/>
              </a:spcAft>
            </a:pPr>
            <a:r>
              <a:rPr lang="en-US" kern="1200" cap="all" baseline="0">
                <a:solidFill>
                  <a:schemeClr val="tx1">
                    <a:lumMod val="95000"/>
                    <a:lumOff val="5000"/>
                  </a:schemeClr>
                </a:solidFill>
                <a:latin typeface="+mj-lt"/>
                <a:ea typeface="+mn-ea"/>
                <a:cs typeface="+mn-cs"/>
              </a:rPr>
              <a:t>© Sanoma Pro, Tekijät ● Mieli 2 Kehittyvä ihminen</a:t>
            </a:r>
          </a:p>
        </p:txBody>
      </p:sp>
    </p:spTree>
    <p:extLst>
      <p:ext uri="{BB962C8B-B14F-4D97-AF65-F5344CB8AC3E}">
        <p14:creationId xmlns:p14="http://schemas.microsoft.com/office/powerpoint/2010/main" val="228639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8119871" cy="1499616"/>
          </a:xfrm>
        </p:spPr>
        <p:txBody>
          <a:bodyPr>
            <a:normAutofit/>
          </a:bodyPr>
          <a:lstStyle/>
          <a:p>
            <a:r>
              <a:rPr lang="fi-FI" sz="4400" dirty="0"/>
              <a:t>Näkökulmia kehitykseen</a:t>
            </a:r>
          </a:p>
        </p:txBody>
      </p:sp>
      <p:sp>
        <p:nvSpPr>
          <p:cNvPr id="3" name="Content Placeholder 2">
            <a:extLst>
              <a:ext uri="{FF2B5EF4-FFF2-40B4-BE49-F238E27FC236}">
                <a16:creationId xmlns:a16="http://schemas.microsoft.com/office/drawing/2014/main" id="{33F9DEA4-68A5-C745-95E4-1D96E4F801C6}"/>
              </a:ext>
            </a:extLst>
          </p:cNvPr>
          <p:cNvSpPr>
            <a:spLocks noGrp="1"/>
          </p:cNvSpPr>
          <p:nvPr>
            <p:ph idx="1"/>
          </p:nvPr>
        </p:nvSpPr>
        <p:spPr>
          <a:xfrm>
            <a:off x="748511" y="2084832"/>
            <a:ext cx="4526891" cy="4133088"/>
          </a:xfrm>
        </p:spPr>
        <p:txBody>
          <a:bodyPr>
            <a:normAutofit/>
          </a:bodyPr>
          <a:lstStyle/>
          <a:p>
            <a:pPr>
              <a:buFont typeface="Arial" panose="020B0604020202020204" pitchFamily="34" charset="0"/>
              <a:buChar char="•"/>
            </a:pPr>
            <a:r>
              <a:rPr lang="en-FI" b="1"/>
              <a:t>Psyykkinen näkökulma</a:t>
            </a:r>
            <a:r>
              <a:rPr lang="en-FI"/>
              <a:t>: miten ihmisen mieli kehittyy ja muuttuu</a:t>
            </a:r>
            <a:endParaRPr lang="fi-FI" dirty="0"/>
          </a:p>
          <a:p>
            <a:pPr lvl="1">
              <a:buFont typeface="Arial" panose="020B0604020202020204" pitchFamily="34" charset="0"/>
              <a:buChar char="•"/>
            </a:pPr>
            <a:r>
              <a:rPr lang="en-FI"/>
              <a:t>miten mielen sisällöt, kuten ajattelu, tiedonkäsittely ja tunteet</a:t>
            </a:r>
            <a:r>
              <a:rPr lang="fi-FI" dirty="0"/>
              <a:t>,</a:t>
            </a:r>
            <a:r>
              <a:rPr lang="en-FI"/>
              <a:t> muuttuvat elämänkulun aikana</a:t>
            </a:r>
            <a:endParaRPr lang="fi-FI" dirty="0"/>
          </a:p>
          <a:p>
            <a:pPr lvl="1">
              <a:buFont typeface="Arial" panose="020B0604020202020204" pitchFamily="34" charset="0"/>
              <a:buChar char="•"/>
            </a:pPr>
            <a:endParaRPr lang="en-FI"/>
          </a:p>
          <a:p>
            <a:pPr>
              <a:buFont typeface="Arial" panose="020B0604020202020204" pitchFamily="34" charset="0"/>
              <a:buChar char="•"/>
            </a:pPr>
            <a:r>
              <a:rPr lang="en-FI" b="1"/>
              <a:t>Biologinen näkökulma</a:t>
            </a:r>
            <a:r>
              <a:rPr lang="en-FI"/>
              <a:t>: miten ihminen muuttuu fyysisesti kehityksen aikana ja miten biologiset tekijät vaikuttavat kehitykseen</a:t>
            </a:r>
            <a:endParaRPr lang="fi-FI" dirty="0"/>
          </a:p>
          <a:p>
            <a:pPr lvl="1">
              <a:buFont typeface="Arial" panose="020B0604020202020204" pitchFamily="34" charset="0"/>
              <a:buChar char="•"/>
            </a:pPr>
            <a:r>
              <a:rPr lang="fi-FI" dirty="0"/>
              <a:t>t</a:t>
            </a:r>
            <a:r>
              <a:rPr lang="en-FI"/>
              <a:t>arkastellaan esimerkiksi aivojen kypsymistä ja kehitystä </a:t>
            </a:r>
            <a:r>
              <a:rPr lang="fi-FI" dirty="0"/>
              <a:t>sekä</a:t>
            </a:r>
            <a:r>
              <a:rPr lang="en-FI"/>
              <a:t> geenien vaikutusta ihmisen kehitykseen</a:t>
            </a:r>
          </a:p>
        </p:txBody>
      </p:sp>
      <p:pic>
        <p:nvPicPr>
          <p:cNvPr id="6" name="Kuva 5">
            <a:extLst>
              <a:ext uri="{FF2B5EF4-FFF2-40B4-BE49-F238E27FC236}">
                <a16:creationId xmlns:a16="http://schemas.microsoft.com/office/drawing/2014/main" id="{62205ABC-3FCA-458D-87B9-9AE3DCD23906}"/>
              </a:ext>
            </a:extLst>
          </p:cNvPr>
          <p:cNvPicPr>
            <a:picLocks noChangeAspect="1"/>
          </p:cNvPicPr>
          <p:nvPr/>
        </p:nvPicPr>
        <p:blipFill>
          <a:blip r:embed="rId2"/>
          <a:stretch>
            <a:fillRect/>
          </a:stretch>
        </p:blipFill>
        <p:spPr>
          <a:xfrm>
            <a:off x="5453743" y="1766295"/>
            <a:ext cx="6626025" cy="4075004"/>
          </a:xfrm>
          <a:prstGeom prst="rect">
            <a:avLst/>
          </a:prstGeom>
        </p:spPr>
      </p:pic>
      <p:sp>
        <p:nvSpPr>
          <p:cNvPr id="4" name="Alatunnisteen paikkamerkki 3">
            <a:extLst>
              <a:ext uri="{FF2B5EF4-FFF2-40B4-BE49-F238E27FC236}">
                <a16:creationId xmlns:a16="http://schemas.microsoft.com/office/drawing/2014/main" id="{B39AEF33-2C88-4DEC-A781-CC3405523C66}"/>
              </a:ext>
            </a:extLst>
          </p:cNvPr>
          <p:cNvSpPr>
            <a:spLocks noGrp="1"/>
          </p:cNvSpPr>
          <p:nvPr>
            <p:ph type="ftr" sz="quarter" idx="11"/>
          </p:nvPr>
        </p:nvSpPr>
        <p:spPr>
          <a:xfrm>
            <a:off x="5816025" y="6425734"/>
            <a:ext cx="5901459" cy="274320"/>
          </a:xfrm>
        </p:spPr>
        <p:txBody>
          <a:bodyPr>
            <a:normAutofit/>
          </a:bodyPr>
          <a:lstStyle/>
          <a:p>
            <a:pPr>
              <a:spcAft>
                <a:spcPts val="600"/>
              </a:spcAft>
            </a:pPr>
            <a:r>
              <a:rPr lang="fi-FI"/>
              <a:t>© Sanoma Pro, Tekijät ● Mieli 2 Kehittyvä ihminen</a:t>
            </a:r>
          </a:p>
        </p:txBody>
      </p:sp>
    </p:spTree>
    <p:extLst>
      <p:ext uri="{BB962C8B-B14F-4D97-AF65-F5344CB8AC3E}">
        <p14:creationId xmlns:p14="http://schemas.microsoft.com/office/powerpoint/2010/main" val="301588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19BD16EE-C3E2-4C4F-8AB6-611FE99F44C1}"/>
              </a:ext>
            </a:extLst>
          </p:cNvPr>
          <p:cNvSpPr>
            <a:spLocks noGrp="1"/>
          </p:cNvSpPr>
          <p:nvPr>
            <p:ph type="title"/>
          </p:nvPr>
        </p:nvSpPr>
        <p:spPr>
          <a:xfrm>
            <a:off x="1024128" y="640080"/>
            <a:ext cx="5895961" cy="1499616"/>
          </a:xfrm>
        </p:spPr>
        <p:txBody>
          <a:bodyPr>
            <a:normAutofit/>
          </a:bodyPr>
          <a:lstStyle/>
          <a:p>
            <a:r>
              <a:rPr lang="fi-FI" sz="4400" dirty="0"/>
              <a:t>Näkökulmia kehitykseen</a:t>
            </a:r>
          </a:p>
        </p:txBody>
      </p:sp>
      <p:sp>
        <p:nvSpPr>
          <p:cNvPr id="3" name="Sisällön paikkamerkki 2">
            <a:extLst>
              <a:ext uri="{FF2B5EF4-FFF2-40B4-BE49-F238E27FC236}">
                <a16:creationId xmlns:a16="http://schemas.microsoft.com/office/drawing/2014/main" id="{6D8E1093-47FB-4B94-B275-0B673B06A3E8}"/>
              </a:ext>
            </a:extLst>
          </p:cNvPr>
          <p:cNvSpPr>
            <a:spLocks noGrp="1"/>
          </p:cNvSpPr>
          <p:nvPr>
            <p:ph idx="1"/>
          </p:nvPr>
        </p:nvSpPr>
        <p:spPr>
          <a:xfrm>
            <a:off x="772829" y="2140086"/>
            <a:ext cx="4552583" cy="4069728"/>
          </a:xfrm>
        </p:spPr>
        <p:txBody>
          <a:bodyPr vert="horz" lIns="45720" tIns="45720" rIns="45720" bIns="45720" rtlCol="0" anchor="t">
            <a:noAutofit/>
          </a:bodyPr>
          <a:lstStyle/>
          <a:p>
            <a:pPr>
              <a:buFont typeface="Arial" panose="020B0604020202020204" pitchFamily="34" charset="0"/>
              <a:buChar char="•"/>
            </a:pPr>
            <a:r>
              <a:rPr lang="en-FI" b="1" dirty="0"/>
              <a:t>Sosiaalinen näkökulma: </a:t>
            </a:r>
            <a:r>
              <a:rPr lang="en-FI" dirty="0"/>
              <a:t>millä tavoin yksilö kehittyy vuorovaikutuksessa muiden ihmisten kanssa</a:t>
            </a:r>
            <a:endParaRPr lang="fi-FI" dirty="0"/>
          </a:p>
          <a:p>
            <a:pPr marL="264795" lvl="1">
              <a:buFont typeface="Arial" panose="020B0604020202020204" pitchFamily="34" charset="0"/>
              <a:buChar char="•"/>
            </a:pPr>
            <a:r>
              <a:rPr lang="fi-FI" dirty="0"/>
              <a:t>t</a:t>
            </a:r>
            <a:r>
              <a:rPr lang="en-FI" dirty="0"/>
              <a:t>arkastellaan esimerkiksi suhdetta vanhempiin ja vertaissuhteita eli vuorovaikutussuhteita samanikäisiin</a:t>
            </a:r>
            <a:endParaRPr lang="fi-FI" dirty="0"/>
          </a:p>
          <a:p>
            <a:pPr marL="264795" lvl="1">
              <a:buFont typeface="Arial" panose="020B0604020202020204" pitchFamily="34" charset="0"/>
              <a:buChar char="•"/>
            </a:pPr>
            <a:r>
              <a:rPr lang="fi-FI" sz="1600" dirty="0"/>
              <a:t>k</a:t>
            </a:r>
            <a:r>
              <a:rPr lang="en-FI" dirty="0"/>
              <a:t>ehitys on aina vastavuoroista eli yksilö vaikuttaa myös ympäristöönsä</a:t>
            </a:r>
            <a:endParaRPr lang="fi-FI" dirty="0"/>
          </a:p>
          <a:p>
            <a:pPr marL="264795" lvl="1">
              <a:buFont typeface="Arial" panose="020B0604020202020204" pitchFamily="34" charset="0"/>
              <a:buChar char="•"/>
            </a:pPr>
            <a:endParaRPr lang="en-FI" dirty="0"/>
          </a:p>
          <a:p>
            <a:pPr>
              <a:buFont typeface="Arial" panose="020B0604020202020204" pitchFamily="34" charset="0"/>
              <a:buChar char="•"/>
            </a:pPr>
            <a:r>
              <a:rPr lang="en-FI" b="1" dirty="0" err="1"/>
              <a:t>Kulttuurinen</a:t>
            </a:r>
            <a:r>
              <a:rPr lang="en-FI" b="1" dirty="0"/>
              <a:t> </a:t>
            </a:r>
            <a:r>
              <a:rPr lang="en-FI" b="1" dirty="0" err="1"/>
              <a:t>näkökulma</a:t>
            </a:r>
            <a:r>
              <a:rPr lang="en-FI" dirty="0"/>
              <a:t>: </a:t>
            </a:r>
            <a:r>
              <a:rPr lang="en-FI" dirty="0" err="1"/>
              <a:t>miten</a:t>
            </a:r>
            <a:r>
              <a:rPr lang="en-FI" dirty="0"/>
              <a:t> </a:t>
            </a:r>
            <a:r>
              <a:rPr lang="en-FI" dirty="0" err="1"/>
              <a:t>kulttuuri</a:t>
            </a:r>
            <a:r>
              <a:rPr lang="en-FI" dirty="0"/>
              <a:t> </a:t>
            </a:r>
            <a:r>
              <a:rPr lang="en-FI" dirty="0" err="1"/>
              <a:t>vaikuttaa</a:t>
            </a:r>
            <a:r>
              <a:rPr lang="en-FI" dirty="0"/>
              <a:t> </a:t>
            </a:r>
            <a:r>
              <a:rPr lang="en-FI" dirty="0" err="1"/>
              <a:t>yksilön</a:t>
            </a:r>
            <a:r>
              <a:rPr lang="en-FI" dirty="0"/>
              <a:t> </a:t>
            </a:r>
            <a:r>
              <a:rPr lang="en-FI" dirty="0" err="1"/>
              <a:t>kehitykseen</a:t>
            </a:r>
            <a:r>
              <a:rPr lang="en-FI" dirty="0"/>
              <a:t> ja </a:t>
            </a:r>
            <a:r>
              <a:rPr lang="en-FI" dirty="0" err="1"/>
              <a:t>miten</a:t>
            </a:r>
            <a:r>
              <a:rPr lang="en-FI" dirty="0"/>
              <a:t> </a:t>
            </a:r>
            <a:r>
              <a:rPr lang="en-FI" dirty="0" err="1"/>
              <a:t>yksilö</a:t>
            </a:r>
            <a:r>
              <a:rPr lang="en-FI" dirty="0"/>
              <a:t> </a:t>
            </a:r>
            <a:r>
              <a:rPr lang="en-FI" dirty="0" err="1"/>
              <a:t>itse</a:t>
            </a:r>
            <a:r>
              <a:rPr lang="en-FI" dirty="0"/>
              <a:t> </a:t>
            </a:r>
            <a:r>
              <a:rPr lang="en-FI" dirty="0" err="1"/>
              <a:t>muokkaa</a:t>
            </a:r>
            <a:r>
              <a:rPr lang="en-FI" dirty="0"/>
              <a:t> </a:t>
            </a:r>
            <a:r>
              <a:rPr lang="en-FI" dirty="0" err="1"/>
              <a:t>kulttuuria</a:t>
            </a:r>
            <a:endParaRPr lang="en-FI"/>
          </a:p>
          <a:p>
            <a:endParaRPr lang="fi-FI" sz="1600" dirty="0"/>
          </a:p>
        </p:txBody>
      </p:sp>
      <p:pic>
        <p:nvPicPr>
          <p:cNvPr id="6" name="Kuva 5">
            <a:extLst>
              <a:ext uri="{FF2B5EF4-FFF2-40B4-BE49-F238E27FC236}">
                <a16:creationId xmlns:a16="http://schemas.microsoft.com/office/drawing/2014/main" id="{0C00EC88-72B2-4457-BAB5-491C55B26B16}"/>
              </a:ext>
            </a:extLst>
          </p:cNvPr>
          <p:cNvPicPr>
            <a:picLocks noChangeAspect="1"/>
          </p:cNvPicPr>
          <p:nvPr/>
        </p:nvPicPr>
        <p:blipFill>
          <a:blip r:embed="rId2"/>
          <a:stretch>
            <a:fillRect/>
          </a:stretch>
        </p:blipFill>
        <p:spPr>
          <a:xfrm>
            <a:off x="5450391" y="1789729"/>
            <a:ext cx="6598240" cy="4057916"/>
          </a:xfrm>
          <a:prstGeom prst="rect">
            <a:avLst/>
          </a:prstGeom>
        </p:spPr>
      </p:pic>
      <p:sp>
        <p:nvSpPr>
          <p:cNvPr id="5" name="Alatunnisteen paikkamerkki 4">
            <a:extLst>
              <a:ext uri="{FF2B5EF4-FFF2-40B4-BE49-F238E27FC236}">
                <a16:creationId xmlns:a16="http://schemas.microsoft.com/office/drawing/2014/main" id="{A5994523-AA7A-4FA4-B58F-8E2C5330CCA2}"/>
              </a:ext>
            </a:extLst>
          </p:cNvPr>
          <p:cNvSpPr>
            <a:spLocks noGrp="1"/>
          </p:cNvSpPr>
          <p:nvPr>
            <p:ph type="ftr" sz="quarter" idx="11"/>
          </p:nvPr>
        </p:nvSpPr>
        <p:spPr>
          <a:xfrm>
            <a:off x="4842932" y="6470704"/>
            <a:ext cx="5901459" cy="274320"/>
          </a:xfrm>
        </p:spPr>
        <p:txBody>
          <a:bodyPr>
            <a:normAutofit/>
          </a:bodyPr>
          <a:lstStyle/>
          <a:p>
            <a:pPr>
              <a:spcAft>
                <a:spcPts val="600"/>
              </a:spcAft>
            </a:pPr>
            <a:r>
              <a:rPr lang="fi-FI"/>
              <a:t>© Sanoma Pro, Tekijät ● Mieli 2 Kehittyvä ihminen</a:t>
            </a:r>
          </a:p>
        </p:txBody>
      </p:sp>
    </p:spTree>
    <p:extLst>
      <p:ext uri="{BB962C8B-B14F-4D97-AF65-F5344CB8AC3E}">
        <p14:creationId xmlns:p14="http://schemas.microsoft.com/office/powerpoint/2010/main" val="39583992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9720072" cy="1499616"/>
          </a:xfrm>
        </p:spPr>
        <p:txBody>
          <a:bodyPr>
            <a:normAutofit/>
          </a:bodyPr>
          <a:lstStyle/>
          <a:p>
            <a:r>
              <a:rPr lang="fi-FI" dirty="0"/>
              <a:t>kehityspolku</a:t>
            </a:r>
          </a:p>
        </p:txBody>
      </p:sp>
      <p:pic>
        <p:nvPicPr>
          <p:cNvPr id="5" name="Picture 4" descr="A picture containing ground, outdoor, person, little&#10;&#10;Description automatically generated">
            <a:extLst>
              <a:ext uri="{FF2B5EF4-FFF2-40B4-BE49-F238E27FC236}">
                <a16:creationId xmlns:a16="http://schemas.microsoft.com/office/drawing/2014/main" id="{8242DF95-4CC7-4235-A7D0-B9712D9EE352}"/>
              </a:ext>
            </a:extLst>
          </p:cNvPr>
          <p:cNvPicPr>
            <a:picLocks noChangeAspect="1"/>
          </p:cNvPicPr>
          <p:nvPr/>
        </p:nvPicPr>
        <p:blipFill>
          <a:blip r:embed="rId2"/>
          <a:stretch>
            <a:fillRect/>
          </a:stretch>
        </p:blipFill>
        <p:spPr>
          <a:xfrm>
            <a:off x="627249" y="2303563"/>
            <a:ext cx="4979072" cy="3323530"/>
          </a:xfrm>
          <a:prstGeom prst="rect">
            <a:avLst/>
          </a:prstGeom>
        </p:spPr>
      </p:pic>
      <p:sp>
        <p:nvSpPr>
          <p:cNvPr id="3" name="Content Placeholder 2">
            <a:extLst>
              <a:ext uri="{FF2B5EF4-FFF2-40B4-BE49-F238E27FC236}">
                <a16:creationId xmlns:a16="http://schemas.microsoft.com/office/drawing/2014/main" id="{33F9DEA4-68A5-C745-95E4-1D96E4F801C6}"/>
              </a:ext>
            </a:extLst>
          </p:cNvPr>
          <p:cNvSpPr>
            <a:spLocks noGrp="1"/>
          </p:cNvSpPr>
          <p:nvPr>
            <p:ph idx="1"/>
          </p:nvPr>
        </p:nvSpPr>
        <p:spPr>
          <a:xfrm>
            <a:off x="5884164" y="2303563"/>
            <a:ext cx="5680587" cy="4023360"/>
          </a:xfrm>
        </p:spPr>
        <p:txBody>
          <a:bodyPr>
            <a:normAutofit/>
          </a:bodyPr>
          <a:lstStyle/>
          <a:p>
            <a:pPr>
              <a:buFont typeface="Arial" panose="020B0604020202020204" pitchFamily="34" charset="0"/>
              <a:buChar char="•"/>
            </a:pPr>
            <a:r>
              <a:rPr lang="en-FI" b="1" dirty="0"/>
              <a:t>Kehityspolku</a:t>
            </a:r>
            <a:r>
              <a:rPr lang="fi-FI" b="1" dirty="0"/>
              <a:t>: </a:t>
            </a:r>
            <a:r>
              <a:rPr lang="en-FI" dirty="0"/>
              <a:t>jokaisen yksilön oma kehityksen jatkumo</a:t>
            </a:r>
          </a:p>
          <a:p>
            <a:pPr>
              <a:buFont typeface="Arial" panose="020B0604020202020204" pitchFamily="34" charset="0"/>
              <a:buChar char="•"/>
            </a:pPr>
            <a:r>
              <a:rPr lang="en-FI" dirty="0"/>
              <a:t>Kehityspolulla aiemmat vaiheet vaikuttavat myöhempiin vaiheisiin</a:t>
            </a:r>
          </a:p>
          <a:p>
            <a:pPr>
              <a:buFont typeface="Arial" panose="020B0604020202020204" pitchFamily="34" charset="0"/>
              <a:buChar char="•"/>
            </a:pPr>
            <a:r>
              <a:rPr lang="en-FI" dirty="0"/>
              <a:t>Kehitystä </a:t>
            </a:r>
            <a:r>
              <a:rPr lang="en-FI" b="1" dirty="0"/>
              <a:t>suojaavat tekijät </a:t>
            </a:r>
            <a:r>
              <a:rPr lang="en-FI" dirty="0"/>
              <a:t>vaikuttavat yksilön kehitykseen myönteisesti</a:t>
            </a:r>
          </a:p>
          <a:p>
            <a:pPr>
              <a:buFont typeface="Arial" panose="020B0604020202020204" pitchFamily="34" charset="0"/>
              <a:buChar char="•"/>
            </a:pPr>
            <a:r>
              <a:rPr lang="en-FI" dirty="0"/>
              <a:t>Kehityksen </a:t>
            </a:r>
            <a:r>
              <a:rPr lang="en-FI" b="1" dirty="0"/>
              <a:t>riskitekijät</a:t>
            </a:r>
            <a:r>
              <a:rPr lang="en-FI" dirty="0"/>
              <a:t> vaikuttavat kielteisesti yksilön kehityspolkuun</a:t>
            </a:r>
          </a:p>
        </p:txBody>
      </p:sp>
      <p:sp>
        <p:nvSpPr>
          <p:cNvPr id="4" name="Alatunnisteen paikkamerkki 3">
            <a:extLst>
              <a:ext uri="{FF2B5EF4-FFF2-40B4-BE49-F238E27FC236}">
                <a16:creationId xmlns:a16="http://schemas.microsoft.com/office/drawing/2014/main" id="{2398972F-DF0A-487D-8C2A-FC3F356DBE46}"/>
              </a:ext>
            </a:extLst>
          </p:cNvPr>
          <p:cNvSpPr>
            <a:spLocks noGrp="1"/>
          </p:cNvSpPr>
          <p:nvPr>
            <p:ph type="ftr" sz="quarter" idx="11"/>
          </p:nvPr>
        </p:nvSpPr>
        <p:spPr>
          <a:xfrm>
            <a:off x="5884164" y="6479823"/>
            <a:ext cx="5901459" cy="274320"/>
          </a:xfrm>
        </p:spPr>
        <p:txBody>
          <a:bodyPr>
            <a:normAutofit/>
          </a:bodyPr>
          <a:lstStyle/>
          <a:p>
            <a:pPr>
              <a:spcAft>
                <a:spcPts val="600"/>
              </a:spcAft>
            </a:pPr>
            <a:r>
              <a:rPr lang="fi-FI" dirty="0"/>
              <a:t>© Sanoma Pro, Tekijät ● Mieli 2 Kehittyvä ihminen, kuva: </a:t>
            </a:r>
            <a:r>
              <a:rPr lang="fi-FI" dirty="0" err="1"/>
              <a:t>pexels</a:t>
            </a:r>
            <a:endParaRPr lang="fi-FI" dirty="0"/>
          </a:p>
        </p:txBody>
      </p:sp>
    </p:spTree>
    <p:extLst>
      <p:ext uri="{BB962C8B-B14F-4D97-AF65-F5344CB8AC3E}">
        <p14:creationId xmlns:p14="http://schemas.microsoft.com/office/powerpoint/2010/main" val="1121551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6066818" cy="1499616"/>
          </a:xfrm>
        </p:spPr>
        <p:txBody>
          <a:bodyPr>
            <a:normAutofit/>
          </a:bodyPr>
          <a:lstStyle/>
          <a:p>
            <a:r>
              <a:rPr lang="fi-FI" sz="4800" dirty="0"/>
              <a:t>Kehitystä Suojaavat tekijät</a:t>
            </a:r>
            <a:endParaRPr lang="fi-FI" sz="4800"/>
          </a:p>
        </p:txBody>
      </p:sp>
      <p:sp>
        <p:nvSpPr>
          <p:cNvPr id="3" name="Content Placeholder 2">
            <a:extLst>
              <a:ext uri="{FF2B5EF4-FFF2-40B4-BE49-F238E27FC236}">
                <a16:creationId xmlns:a16="http://schemas.microsoft.com/office/drawing/2014/main" id="{33F9DEA4-68A5-C745-95E4-1D96E4F801C6}"/>
              </a:ext>
            </a:extLst>
          </p:cNvPr>
          <p:cNvSpPr>
            <a:spLocks noGrp="1"/>
          </p:cNvSpPr>
          <p:nvPr>
            <p:ph idx="1"/>
          </p:nvPr>
        </p:nvSpPr>
        <p:spPr>
          <a:xfrm>
            <a:off x="1024128" y="2084832"/>
            <a:ext cx="6066818" cy="4023360"/>
          </a:xfrm>
        </p:spPr>
        <p:txBody>
          <a:bodyPr>
            <a:normAutofit/>
          </a:bodyPr>
          <a:lstStyle/>
          <a:p>
            <a:pPr>
              <a:buFont typeface="Arial" panose="020B0604020202020204" pitchFamily="34" charset="0"/>
              <a:buChar char="•"/>
            </a:pPr>
            <a:r>
              <a:rPr lang="en-FI" b="1" dirty="0"/>
              <a:t>Suojaavat tekijät </a:t>
            </a:r>
            <a:r>
              <a:rPr lang="en-FI" dirty="0"/>
              <a:t>tukevat myönteistä kehitystä</a:t>
            </a:r>
            <a:endParaRPr lang="fi-FI" dirty="0"/>
          </a:p>
          <a:p>
            <a:pPr>
              <a:buFont typeface="Arial" panose="020B0604020202020204" pitchFamily="34" charset="0"/>
              <a:buChar char="•"/>
            </a:pPr>
            <a:r>
              <a:rPr lang="fi-FI" dirty="0"/>
              <a:t>V</a:t>
            </a:r>
            <a:r>
              <a:rPr lang="en-FI" dirty="0"/>
              <a:t>oivat olla psyykkisiä, biologisia, sosiaalisia tai kulttuurisia</a:t>
            </a:r>
          </a:p>
          <a:p>
            <a:pPr>
              <a:buFont typeface="Arial" panose="020B0604020202020204" pitchFamily="34" charset="0"/>
              <a:buChar char="•"/>
            </a:pPr>
            <a:r>
              <a:rPr lang="en-FI" dirty="0"/>
              <a:t>Rakentavat voimavaroja, jotka auttavat yksilöä kehityksen haasteissa ja vastoinkäymisissä</a:t>
            </a:r>
          </a:p>
          <a:p>
            <a:pPr>
              <a:buFont typeface="Arial" panose="020B0604020202020204" pitchFamily="34" charset="0"/>
              <a:buChar char="•"/>
            </a:pPr>
            <a:r>
              <a:rPr lang="en-FI" dirty="0"/>
              <a:t>Esimerkke</a:t>
            </a:r>
            <a:r>
              <a:rPr lang="fi-FI" dirty="0" err="1"/>
              <a:t>jä</a:t>
            </a:r>
            <a:r>
              <a:rPr lang="fi-FI" dirty="0"/>
              <a:t>:</a:t>
            </a:r>
            <a:r>
              <a:rPr lang="en-FI" dirty="0"/>
              <a:t> </a:t>
            </a:r>
            <a:endParaRPr lang="fi-FI" dirty="0"/>
          </a:p>
          <a:p>
            <a:pPr lvl="1">
              <a:buFont typeface="Arial" panose="020B0604020202020204" pitchFamily="34" charset="0"/>
              <a:buChar char="•"/>
            </a:pPr>
            <a:r>
              <a:rPr lang="en-FI" dirty="0"/>
              <a:t>korkea itsetunto (psyykkinen)</a:t>
            </a:r>
            <a:endParaRPr lang="fi-FI" dirty="0"/>
          </a:p>
          <a:p>
            <a:pPr lvl="1">
              <a:buFont typeface="Arial" panose="020B0604020202020204" pitchFamily="34" charset="0"/>
              <a:buChar char="•"/>
            </a:pPr>
            <a:r>
              <a:rPr lang="en-FI" dirty="0"/>
              <a:t>suotuisa geeniperimä (biologinen)</a:t>
            </a:r>
            <a:endParaRPr lang="fi-FI" dirty="0"/>
          </a:p>
          <a:p>
            <a:pPr lvl="1">
              <a:buFont typeface="Arial" panose="020B0604020202020204" pitchFamily="34" charset="0"/>
              <a:buChar char="•"/>
            </a:pPr>
            <a:r>
              <a:rPr lang="en-FI" dirty="0"/>
              <a:t>turvallinen ja läheinen suhde vanhempiin (sosiaalinen)</a:t>
            </a:r>
            <a:endParaRPr lang="fi-FI" dirty="0"/>
          </a:p>
          <a:p>
            <a:pPr lvl="1">
              <a:buFont typeface="Arial" panose="020B0604020202020204" pitchFamily="34" charset="0"/>
              <a:buChar char="•"/>
            </a:pPr>
            <a:r>
              <a:rPr lang="en-FI" dirty="0"/>
              <a:t>yksilön hyvinvointia korostava ympäristö (yhteiskunta ja kulttuuri)</a:t>
            </a:r>
          </a:p>
        </p:txBody>
      </p:sp>
      <p:sp>
        <p:nvSpPr>
          <p:cNvPr id="4" name="Alatunnisteen paikkamerkki 3">
            <a:extLst>
              <a:ext uri="{FF2B5EF4-FFF2-40B4-BE49-F238E27FC236}">
                <a16:creationId xmlns:a16="http://schemas.microsoft.com/office/drawing/2014/main" id="{E42B8717-997A-4DA2-B76B-E6216D8D99CB}"/>
              </a:ext>
            </a:extLst>
          </p:cNvPr>
          <p:cNvSpPr>
            <a:spLocks noGrp="1"/>
          </p:cNvSpPr>
          <p:nvPr>
            <p:ph type="ftr" sz="quarter" idx="11"/>
          </p:nvPr>
        </p:nvSpPr>
        <p:spPr>
          <a:xfrm>
            <a:off x="3215148" y="6470704"/>
            <a:ext cx="3875798" cy="274320"/>
          </a:xfrm>
        </p:spPr>
        <p:txBody>
          <a:bodyPr>
            <a:normAutofit/>
          </a:bodyPr>
          <a:lstStyle/>
          <a:p>
            <a:pPr>
              <a:spcAft>
                <a:spcPts val="600"/>
              </a:spcAft>
            </a:pPr>
            <a:r>
              <a:rPr lang="fi-FI" dirty="0"/>
              <a:t>© Sanoma Pro, Tekijät ● Mieli 2 Kehittyvä ihminen, kuva: </a:t>
            </a:r>
            <a:r>
              <a:rPr lang="fi-FI" dirty="0" err="1"/>
              <a:t>pexels</a:t>
            </a:r>
            <a:endParaRPr lang="fi-FI" dirty="0"/>
          </a:p>
        </p:txBody>
      </p:sp>
      <p:pic>
        <p:nvPicPr>
          <p:cNvPr id="1028" name="Picture 4" descr="Ilmainen kuvapankkikuva tunnisteilla hiekka, hiekkaranta, hymy">
            <a:extLst>
              <a:ext uri="{FF2B5EF4-FFF2-40B4-BE49-F238E27FC236}">
                <a16:creationId xmlns:a16="http://schemas.microsoft.com/office/drawing/2014/main" id="{64301C71-C802-1045-BA87-E963E5B61055}"/>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r="-2" b="1335"/>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04354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958CD2-54FB-7D4B-A377-B16A3506C302}"/>
              </a:ext>
            </a:extLst>
          </p:cNvPr>
          <p:cNvSpPr>
            <a:spLocks noGrp="1"/>
          </p:cNvSpPr>
          <p:nvPr>
            <p:ph type="title"/>
          </p:nvPr>
        </p:nvSpPr>
        <p:spPr>
          <a:xfrm>
            <a:off x="1024128" y="585216"/>
            <a:ext cx="6066818" cy="1499616"/>
          </a:xfrm>
        </p:spPr>
        <p:txBody>
          <a:bodyPr>
            <a:normAutofit/>
          </a:bodyPr>
          <a:lstStyle/>
          <a:p>
            <a:r>
              <a:rPr lang="fi-FI" dirty="0"/>
              <a:t>Kehityksen riskitekijät</a:t>
            </a:r>
          </a:p>
        </p:txBody>
      </p:sp>
      <p:sp>
        <p:nvSpPr>
          <p:cNvPr id="3" name="Content Placeholder 2">
            <a:extLst>
              <a:ext uri="{FF2B5EF4-FFF2-40B4-BE49-F238E27FC236}">
                <a16:creationId xmlns:a16="http://schemas.microsoft.com/office/drawing/2014/main" id="{33F9DEA4-68A5-C745-95E4-1D96E4F801C6}"/>
              </a:ext>
            </a:extLst>
          </p:cNvPr>
          <p:cNvSpPr>
            <a:spLocks noGrp="1"/>
          </p:cNvSpPr>
          <p:nvPr>
            <p:ph idx="1"/>
          </p:nvPr>
        </p:nvSpPr>
        <p:spPr>
          <a:xfrm>
            <a:off x="945867" y="2084832"/>
            <a:ext cx="6223339" cy="4023360"/>
          </a:xfrm>
        </p:spPr>
        <p:txBody>
          <a:bodyPr>
            <a:normAutofit/>
          </a:bodyPr>
          <a:lstStyle/>
          <a:p>
            <a:pPr>
              <a:buFont typeface="Arial" panose="020B0604020202020204" pitchFamily="34" charset="0"/>
              <a:buChar char="•"/>
            </a:pPr>
            <a:r>
              <a:rPr lang="fi-FI" b="1" dirty="0"/>
              <a:t>Riskitekijät </a:t>
            </a:r>
            <a:r>
              <a:rPr lang="fi-FI" dirty="0"/>
              <a:t>u</a:t>
            </a:r>
            <a:r>
              <a:rPr lang="en-FI" dirty="0"/>
              <a:t>hkaavat tai häiritsevät suotuisaa kehitystä ja hyvinvointia</a:t>
            </a:r>
          </a:p>
          <a:p>
            <a:pPr>
              <a:buFont typeface="Arial" panose="020B0604020202020204" pitchFamily="34" charset="0"/>
              <a:buChar char="•"/>
            </a:pPr>
            <a:r>
              <a:rPr lang="en-FI" dirty="0"/>
              <a:t>Voivat olla psyykkisiä, biologisia, sosiaalisia tai kulttuurisia</a:t>
            </a:r>
          </a:p>
          <a:p>
            <a:pPr>
              <a:buFont typeface="Arial" panose="020B0604020202020204" pitchFamily="34" charset="0"/>
              <a:buChar char="•"/>
            </a:pPr>
            <a:r>
              <a:rPr lang="en-FI" dirty="0"/>
              <a:t>Esimerkke</a:t>
            </a:r>
            <a:r>
              <a:rPr lang="fi-FI" dirty="0" err="1"/>
              <a:t>jä</a:t>
            </a:r>
            <a:r>
              <a:rPr lang="fi-FI" dirty="0"/>
              <a:t>:</a:t>
            </a:r>
            <a:r>
              <a:rPr lang="en-FI" dirty="0"/>
              <a:t> </a:t>
            </a:r>
            <a:endParaRPr lang="fi-FI" dirty="0"/>
          </a:p>
          <a:p>
            <a:pPr lvl="1">
              <a:buFont typeface="Arial" panose="020B0604020202020204" pitchFamily="34" charset="0"/>
              <a:buChar char="•"/>
            </a:pPr>
            <a:r>
              <a:rPr lang="en-FI" sz="1700" dirty="0"/>
              <a:t>huonot tunteiden säätelyn taidot (psyykkinen)</a:t>
            </a:r>
            <a:endParaRPr lang="fi-FI" sz="1700" dirty="0"/>
          </a:p>
          <a:p>
            <a:pPr lvl="1">
              <a:buFont typeface="Arial" panose="020B0604020202020204" pitchFamily="34" charset="0"/>
              <a:buChar char="•"/>
            </a:pPr>
            <a:r>
              <a:rPr lang="en-FI" sz="1700" dirty="0"/>
              <a:t>runsas päihteiden käyttö (biologinen)</a:t>
            </a:r>
            <a:endParaRPr lang="fi-FI" sz="1700" dirty="0"/>
          </a:p>
          <a:p>
            <a:pPr lvl="1">
              <a:buFont typeface="Arial" panose="020B0604020202020204" pitchFamily="34" charset="0"/>
              <a:buChar char="•"/>
            </a:pPr>
            <a:r>
              <a:rPr lang="en-FI" sz="1700" dirty="0"/>
              <a:t>kaltoinkohtelun ja väkivallan kohtaaminen lapsuudessa (sosiaalinen)</a:t>
            </a:r>
            <a:endParaRPr lang="fi-FI" sz="1700" dirty="0"/>
          </a:p>
          <a:p>
            <a:pPr lvl="1">
              <a:buFont typeface="Arial" panose="020B0604020202020204" pitchFamily="34" charset="0"/>
              <a:buChar char="•"/>
            </a:pPr>
            <a:r>
              <a:rPr lang="en-FI" sz="1700" dirty="0"/>
              <a:t>väkivaltaa suosiva ympäristö (yhteiskunta ja kulttuuri)</a:t>
            </a:r>
          </a:p>
          <a:p>
            <a:pPr>
              <a:buFont typeface="Arial" panose="020B0604020202020204" pitchFamily="34" charset="0"/>
              <a:buChar char="•"/>
            </a:pPr>
            <a:r>
              <a:rPr lang="en-FI" dirty="0"/>
              <a:t>Suojaavat tekijät ja riskitekijät vuorovaikuttavat keskenään</a:t>
            </a:r>
          </a:p>
        </p:txBody>
      </p:sp>
      <p:sp>
        <p:nvSpPr>
          <p:cNvPr id="4" name="Alatunnisteen paikkamerkki 3">
            <a:extLst>
              <a:ext uri="{FF2B5EF4-FFF2-40B4-BE49-F238E27FC236}">
                <a16:creationId xmlns:a16="http://schemas.microsoft.com/office/drawing/2014/main" id="{5E45BCFF-136B-43AD-BE29-CBD44D8F891F}"/>
              </a:ext>
            </a:extLst>
          </p:cNvPr>
          <p:cNvSpPr>
            <a:spLocks noGrp="1"/>
          </p:cNvSpPr>
          <p:nvPr>
            <p:ph type="ftr" sz="quarter" idx="11"/>
          </p:nvPr>
        </p:nvSpPr>
        <p:spPr>
          <a:xfrm>
            <a:off x="3215148" y="6470704"/>
            <a:ext cx="3875798" cy="274320"/>
          </a:xfrm>
        </p:spPr>
        <p:txBody>
          <a:bodyPr>
            <a:normAutofit/>
          </a:bodyPr>
          <a:lstStyle/>
          <a:p>
            <a:pPr>
              <a:spcAft>
                <a:spcPts val="600"/>
              </a:spcAft>
            </a:pPr>
            <a:r>
              <a:rPr lang="fi-FI" dirty="0"/>
              <a:t>© Sanoma Pro, Tekijät ● Mieli 2 Kehittyvä ihminen, kuva: </a:t>
            </a:r>
            <a:r>
              <a:rPr lang="fi-FI" dirty="0" err="1"/>
              <a:t>pexels</a:t>
            </a:r>
            <a:endParaRPr lang="fi-FI" dirty="0"/>
          </a:p>
        </p:txBody>
      </p:sp>
      <p:pic>
        <p:nvPicPr>
          <p:cNvPr id="3074" name="Picture 2" descr="vuoret, Balkan, Eurooppa, matkustaa, matkailu, lapset, Lasten, pakolaisten, Roma, mustalaisia, Konik, montenegro, Podgorica, leiri, pakolaisleiri, ihmisjoukko, oikeita ihmisiä, maa, päivä, miehet, vapaa-ajan toiminta, taivas, naiset, elämäntavat, luonto, vuori, ihmiset, ympäristö, aikuinen, pysyvä, maisema, arkinen vaatetus, kopiointitila, ryhmä, ulkona, 2K">
            <a:extLst>
              <a:ext uri="{FF2B5EF4-FFF2-40B4-BE49-F238E27FC236}">
                <a16:creationId xmlns:a16="http://schemas.microsoft.com/office/drawing/2014/main" id="{A469D5CB-BE9E-954B-B7E2-A3A8737E43F0}"/>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5817" r="29023" b="-1"/>
          <a:stretch/>
        </p:blipFill>
        <p:spPr bwMode="auto">
          <a:xfrm>
            <a:off x="7552266" y="10"/>
            <a:ext cx="4639733" cy="6857990"/>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vuoret, Balkan, Eurooppa, matkustaa, matkailu, lapset, Lasten, pakolaisten, Roma, mustalaisia, Konik, montenegro, Podgorica, leiri, pakolaisleiri, ihmisjoukko, oikeita ihmisiä, maa, päivä, miehet, vapaa-ajan toiminta, taivas, naiset, elämäntavat, luonto, vuori, ihmiset, ympäristö, aikuinen, pysyvä, maisema, arkinen vaatetus, kopiointitila, ryhmä, ulkona, 2K">
            <a:extLst>
              <a:ext uri="{FF2B5EF4-FFF2-40B4-BE49-F238E27FC236}">
                <a16:creationId xmlns:a16="http://schemas.microsoft.com/office/drawing/2014/main" id="{52298FE1-83B2-DD4E-B4F0-2D63BA6FC2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51" t="-1" r="35589" b="-1"/>
          <a:stretch/>
        </p:blipFill>
        <p:spPr bwMode="auto">
          <a:xfrm>
            <a:off x="7552267" y="10"/>
            <a:ext cx="4639733" cy="68579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0463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676DED-88EF-B240-9A26-64A8AF317894}"/>
              </a:ext>
            </a:extLst>
          </p:cNvPr>
          <p:cNvSpPr>
            <a:spLocks noGrp="1"/>
          </p:cNvSpPr>
          <p:nvPr>
            <p:ph type="title"/>
          </p:nvPr>
        </p:nvSpPr>
        <p:spPr/>
        <p:txBody>
          <a:bodyPr/>
          <a:lstStyle/>
          <a:p>
            <a:r>
              <a:rPr lang="fi-FI" dirty="0" err="1"/>
              <a:t>Resilienssi</a:t>
            </a:r>
          </a:p>
        </p:txBody>
      </p:sp>
      <p:sp>
        <p:nvSpPr>
          <p:cNvPr id="3" name="Content Placeholder 2">
            <a:extLst>
              <a:ext uri="{FF2B5EF4-FFF2-40B4-BE49-F238E27FC236}">
                <a16:creationId xmlns:a16="http://schemas.microsoft.com/office/drawing/2014/main" id="{D5895AB8-A019-B04D-8049-3EDEB575056D}"/>
              </a:ext>
            </a:extLst>
          </p:cNvPr>
          <p:cNvSpPr>
            <a:spLocks noGrp="1"/>
          </p:cNvSpPr>
          <p:nvPr>
            <p:ph idx="1"/>
          </p:nvPr>
        </p:nvSpPr>
        <p:spPr>
          <a:xfrm>
            <a:off x="1024128" y="2092235"/>
            <a:ext cx="9720073" cy="4023360"/>
          </a:xfrm>
        </p:spPr>
        <p:txBody>
          <a:bodyPr/>
          <a:lstStyle/>
          <a:p>
            <a:pPr>
              <a:buFont typeface="Arial" panose="020B0604020202020204" pitchFamily="34" charset="0"/>
              <a:buChar char="•"/>
            </a:pPr>
            <a:r>
              <a:rPr lang="en-FI" dirty="0"/>
              <a:t>Psyykkinen palautumiskyky, joka kertyy kehityksen myötä</a:t>
            </a:r>
          </a:p>
          <a:p>
            <a:pPr>
              <a:buFont typeface="Arial" panose="020B0604020202020204" pitchFamily="34" charset="0"/>
              <a:buChar char="•"/>
            </a:pPr>
            <a:r>
              <a:rPr lang="en-FI" dirty="0"/>
              <a:t>Resilienssin avulla ihminen pystyy palautumaan vastoinkäymisistä ja tarttumaan uusiin haasteisiin</a:t>
            </a:r>
          </a:p>
          <a:p>
            <a:pPr>
              <a:buFont typeface="Arial" panose="020B0604020202020204" pitchFamily="34" charset="0"/>
              <a:buChar char="•"/>
            </a:pPr>
            <a:r>
              <a:rPr lang="en-FI" dirty="0"/>
              <a:t>Suojaavat tekijät kartuttavat resilienssiä</a:t>
            </a:r>
            <a:br>
              <a:rPr lang="en-FI" dirty="0"/>
            </a:br>
            <a:br>
              <a:rPr lang="en-FI" dirty="0"/>
            </a:br>
            <a:br>
              <a:rPr lang="en-FI" dirty="0"/>
            </a:br>
            <a:endParaRPr lang="en-FI" dirty="0"/>
          </a:p>
        </p:txBody>
      </p:sp>
      <p:sp>
        <p:nvSpPr>
          <p:cNvPr id="4" name="Alatunnisteen paikkamerkki 3">
            <a:extLst>
              <a:ext uri="{FF2B5EF4-FFF2-40B4-BE49-F238E27FC236}">
                <a16:creationId xmlns:a16="http://schemas.microsoft.com/office/drawing/2014/main" id="{92DA2884-730B-4008-BF03-EE4AA0C7094A}"/>
              </a:ext>
            </a:extLst>
          </p:cNvPr>
          <p:cNvSpPr>
            <a:spLocks noGrp="1"/>
          </p:cNvSpPr>
          <p:nvPr>
            <p:ph type="ftr" sz="quarter" idx="11"/>
          </p:nvPr>
        </p:nvSpPr>
        <p:spPr/>
        <p:txBody>
          <a:bodyPr/>
          <a:lstStyle/>
          <a:p>
            <a:r>
              <a:rPr lang="fi-FI"/>
              <a:t>© Sanoma Pro, Tekijät ● Mieli 2 Kehittyvä ihminen</a:t>
            </a:r>
          </a:p>
        </p:txBody>
      </p:sp>
      <p:pic>
        <p:nvPicPr>
          <p:cNvPr id="5" name="Kuva 4">
            <a:extLst>
              <a:ext uri="{FF2B5EF4-FFF2-40B4-BE49-F238E27FC236}">
                <a16:creationId xmlns:a16="http://schemas.microsoft.com/office/drawing/2014/main" id="{0609996D-A23D-4FDA-9AC3-797648CD04FC}"/>
              </a:ext>
            </a:extLst>
          </p:cNvPr>
          <p:cNvPicPr>
            <a:picLocks noChangeAspect="1"/>
          </p:cNvPicPr>
          <p:nvPr/>
        </p:nvPicPr>
        <p:blipFill>
          <a:blip r:embed="rId2"/>
          <a:stretch>
            <a:fillRect/>
          </a:stretch>
        </p:blipFill>
        <p:spPr>
          <a:xfrm>
            <a:off x="2293054" y="4103915"/>
            <a:ext cx="7182219" cy="2286117"/>
          </a:xfrm>
          <a:prstGeom prst="rect">
            <a:avLst/>
          </a:prstGeom>
        </p:spPr>
      </p:pic>
    </p:spTree>
    <p:extLst>
      <p:ext uri="{BB962C8B-B14F-4D97-AF65-F5344CB8AC3E}">
        <p14:creationId xmlns:p14="http://schemas.microsoft.com/office/powerpoint/2010/main" val="20407508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ntegraali">
  <a:themeElements>
    <a:clrScheme name="Violetti">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Integraali">
      <a:majorFont>
        <a:latin typeface="Tw Cen MT Condensed" panose="020B06060201040202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panose="020B0602020104020603"/>
        <a:ea typeface=""/>
        <a:cs typeface=""/>
        <a:font script="Grek" typeface="Calibri"/>
        <a:font script="Cyrl" typeface="Calibri"/>
        <a:font script="Jpan" typeface="メイリオ"/>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Integraali">
      <a:fillStyleLst>
        <a:solidFill>
          <a:schemeClr val="phClr"/>
        </a:solidFill>
        <a:gradFill rotWithShape="1">
          <a:gsLst>
            <a:gs pos="0">
              <a:schemeClr val="phClr">
                <a:tint val="83000"/>
                <a:satMod val="100000"/>
                <a:lumMod val="100000"/>
              </a:schemeClr>
            </a:gs>
            <a:gs pos="100000">
              <a:schemeClr val="phClr">
                <a:tint val="61000"/>
                <a:satMod val="150000"/>
                <a:lumMod val="100000"/>
              </a:schemeClr>
            </a:gs>
          </a:gsLst>
          <a:path path="circle">
            <a:fillToRect l="100000" t="100000" r="100000" b="100000"/>
          </a:path>
        </a:gradFill>
        <a:gradFill rotWithShape="1">
          <a:gsLst>
            <a:gs pos="0">
              <a:schemeClr val="phClr">
                <a:tint val="100000"/>
                <a:shade val="85000"/>
                <a:satMod val="100000"/>
                <a:lumMod val="100000"/>
              </a:schemeClr>
            </a:gs>
            <a:gs pos="100000">
              <a:schemeClr val="phClr">
                <a:tint val="90000"/>
                <a:shade val="100000"/>
                <a:satMod val="150000"/>
                <a:lumMod val="100000"/>
              </a:schemeClr>
            </a:gs>
          </a:gsLst>
          <a:path path="circle">
            <a:fillToRect l="100000" t="100000" r="100000" b="100000"/>
          </a:path>
        </a:gradFill>
      </a:fillStyleLst>
      <a:lnStyleLst>
        <a:ln w="9525" cap="flat" cmpd="sng" algn="ctr">
          <a:solidFill>
            <a:schemeClr val="phClr"/>
          </a:solidFill>
          <a:prstDash val="solid"/>
        </a:ln>
        <a:ln w="15875"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50800" dist="12700" dir="5400000" algn="ctr" rotWithShape="0">
              <a:srgbClr val="000000">
                <a:alpha val="50000"/>
              </a:srgbClr>
            </a:outerShdw>
          </a:effectLst>
        </a:effectStyle>
        <a:effectStyle>
          <a:effectLst>
            <a:outerShdw blurRad="76200" dist="25400" dir="5400000" algn="ctr" rotWithShape="0">
              <a:srgbClr val="000000">
                <a:alpha val="60000"/>
              </a:srgbClr>
            </a:outerShdw>
          </a:effectLst>
          <a:scene3d>
            <a:camera prst="orthographicFront">
              <a:rot lat="0" lon="0" rev="0"/>
            </a:camera>
            <a:lightRig rig="flat" dir="t">
              <a:rot lat="0" lon="0" rev="3600000"/>
            </a:lightRig>
          </a:scene3d>
          <a:sp3d contourW="12700" prstMaterial="flat">
            <a:bevelT w="38100" h="44450" prst="angle"/>
            <a:contourClr>
              <a:schemeClr val="phClr">
                <a:shade val="35000"/>
                <a:satMod val="160000"/>
              </a:schemeClr>
            </a:contourClr>
          </a:sp3d>
        </a:effectStyle>
      </a:effectStyleLst>
      <a:bgFillStyleLst>
        <a:solidFill>
          <a:schemeClr val="phClr"/>
        </a:solidFill>
        <a:solidFill>
          <a:schemeClr val="phClr">
            <a:tint val="95000"/>
            <a:shade val="85000"/>
            <a:satMod val="125000"/>
          </a:schemeClr>
        </a:solidFill>
        <a:blipFill rotWithShape="1">
          <a:blip xmlns:r="http://schemas.openxmlformats.org/officeDocument/2006/relationships" r:embed="rId1">
            <a:duotone>
              <a:schemeClr val="phClr">
                <a:tint val="95000"/>
                <a:shade val="74000"/>
                <a:satMod val="230000"/>
              </a:schemeClr>
              <a:schemeClr val="phClr">
                <a:tint val="92000"/>
                <a:shade val="69000"/>
                <a:satMod val="250000"/>
              </a:schemeClr>
            </a:duotone>
          </a:blip>
          <a:tile tx="0" ty="0" sx="40000" sy="40000" flip="none" algn="tl"/>
        </a:blipFill>
      </a:bgFillStyleLst>
    </a:fmtScheme>
  </a:themeElements>
  <a:objectDefaults/>
  <a:extraClrSchemeLst/>
  <a:extLst>
    <a:ext uri="{05A4C25C-085E-4340-85A3-A5531E510DB2}">
      <thm15:themeFamily xmlns:thm15="http://schemas.microsoft.com/office/thememl/2012/main" name="Integral" id="{3577F8C9-A904-41D8-97D2-FD898F53F20E}" vid="{682D6EBE-8D36-4FF2-9DB3-F3D8D7B6715D}"/>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EE9B2EBDD64CC4383B99224C2A6C036" ma:contentTypeVersion="6" ma:contentTypeDescription="Create a new document." ma:contentTypeScope="" ma:versionID="82fc9880f7217d5f41ae7c096de6dfca">
  <xsd:schema xmlns:xsd="http://www.w3.org/2001/XMLSchema" xmlns:xs="http://www.w3.org/2001/XMLSchema" xmlns:p="http://schemas.microsoft.com/office/2006/metadata/properties" xmlns:ns2="42116817-7e29-4aa7-b7a6-c483eebecbb8" xmlns:ns3="807aa635-cdf8-4f87-acc5-eeaafee58acb" targetNamespace="http://schemas.microsoft.com/office/2006/metadata/properties" ma:root="true" ma:fieldsID="a3685f77edf1ad2f28e00b7531634890" ns2:_="" ns3:_="">
    <xsd:import namespace="42116817-7e29-4aa7-b7a6-c483eebecbb8"/>
    <xsd:import namespace="807aa635-cdf8-4f87-acc5-eeaafee58acb"/>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2116817-7e29-4aa7-b7a6-c483eebecbb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7aa635-cdf8-4f87-acc5-eeaafee58acb"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DF624AA-0F4C-4108-8115-3C5E42DC3780}">
  <ds:schemaRefs>
    <ds:schemaRef ds:uri="http://schemas.microsoft.com/sharepoint/v3/contenttype/forms"/>
  </ds:schemaRefs>
</ds:datastoreItem>
</file>

<file path=customXml/itemProps2.xml><?xml version="1.0" encoding="utf-8"?>
<ds:datastoreItem xmlns:ds="http://schemas.openxmlformats.org/officeDocument/2006/customXml" ds:itemID="{D5CBD289-E586-4BE5-86A3-5CCE31521B32}">
  <ds:schemaRefs>
    <ds:schemaRef ds:uri="http://purl.org/dc/terms/"/>
    <ds:schemaRef ds:uri="http://schemas.microsoft.com/office/infopath/2007/PartnerControls"/>
    <ds:schemaRef ds:uri="http://schemas.microsoft.com/office/2006/metadata/properties"/>
    <ds:schemaRef ds:uri="http://schemas.microsoft.com/office/2006/documentManagement/types"/>
    <ds:schemaRef ds:uri="807aa635-cdf8-4f87-acc5-eeaafee58acb"/>
    <ds:schemaRef ds:uri="http://purl.org/dc/elements/1.1/"/>
    <ds:schemaRef ds:uri="http://schemas.openxmlformats.org/package/2006/metadata/core-properties"/>
    <ds:schemaRef ds:uri="42116817-7e29-4aa7-b7a6-c483eebecbb8"/>
    <ds:schemaRef ds:uri="http://www.w3.org/XML/1998/namespace"/>
    <ds:schemaRef ds:uri="http://purl.org/dc/dcmitype/"/>
  </ds:schemaRefs>
</ds:datastoreItem>
</file>

<file path=customXml/itemProps3.xml><?xml version="1.0" encoding="utf-8"?>
<ds:datastoreItem xmlns:ds="http://schemas.openxmlformats.org/officeDocument/2006/customXml" ds:itemID="{4A076FD3-69D2-4429-A550-435B7480FD4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2116817-7e29-4aa7-b7a6-c483eebecbb8"/>
    <ds:schemaRef ds:uri="807aa635-cdf8-4f87-acc5-eeaafee58ac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Integral</Template>
  <TotalTime>3279</TotalTime>
  <Words>706</Words>
  <Application>Microsoft Office PowerPoint</Application>
  <PresentationFormat>Laajakuva</PresentationFormat>
  <Paragraphs>88</Paragraphs>
  <Slides>12</Slides>
  <Notes>0</Notes>
  <HiddenSlides>0</HiddenSlides>
  <MMClips>0</MMClips>
  <ScaleCrop>false</ScaleCrop>
  <HeadingPairs>
    <vt:vector size="6" baseType="variant">
      <vt:variant>
        <vt:lpstr>Käytetyt fontit</vt:lpstr>
      </vt:variant>
      <vt:variant>
        <vt:i4>5</vt:i4>
      </vt:variant>
      <vt:variant>
        <vt:lpstr>Teema</vt:lpstr>
      </vt:variant>
      <vt:variant>
        <vt:i4>1</vt:i4>
      </vt:variant>
      <vt:variant>
        <vt:lpstr>Dian otsikot</vt:lpstr>
      </vt:variant>
      <vt:variant>
        <vt:i4>12</vt:i4>
      </vt:variant>
    </vt:vector>
  </HeadingPairs>
  <TitlesOfParts>
    <vt:vector size="18" baseType="lpstr">
      <vt:lpstr>Arial</vt:lpstr>
      <vt:lpstr>Calibri</vt:lpstr>
      <vt:lpstr>Tw Cen MT</vt:lpstr>
      <vt:lpstr>Tw Cen MT Condensed</vt:lpstr>
      <vt:lpstr>Wingdings 3</vt:lpstr>
      <vt:lpstr>Integraali</vt:lpstr>
      <vt:lpstr>1. Kehitys ja kehityspsykologia</vt:lpstr>
      <vt:lpstr>Kehityspsykologia ja kehitys</vt:lpstr>
      <vt:lpstr>Ikäkaudet kehityksessä</vt:lpstr>
      <vt:lpstr>Näkökulmia kehitykseen</vt:lpstr>
      <vt:lpstr>Näkökulmia kehitykseen</vt:lpstr>
      <vt:lpstr>kehityspolku</vt:lpstr>
      <vt:lpstr>Kehitystä Suojaavat tekijät</vt:lpstr>
      <vt:lpstr>Kehityksen riskitekijät</vt:lpstr>
      <vt:lpstr>Resilienssi</vt:lpstr>
      <vt:lpstr>Kehityksen tutkiminen</vt:lpstr>
      <vt:lpstr>Poikittais- ja pitkittäistutkimus</vt:lpstr>
      <vt:lpstr>Kaksos- ja adoptiotutkimus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Temperamentti ja persoonallisuuden piirteet</dc:title>
  <dc:creator>Åhs, Vesa A A</dc:creator>
  <cp:lastModifiedBy>Roms Jochen</cp:lastModifiedBy>
  <cp:revision>77</cp:revision>
  <cp:lastPrinted>2023-02-21T06:10:58Z</cp:lastPrinted>
  <dcterms:created xsi:type="dcterms:W3CDTF">2018-06-13T08:29:15Z</dcterms:created>
  <dcterms:modified xsi:type="dcterms:W3CDTF">2023-02-21T06:15:22Z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0x010100CEE9B2EBDD64CC4383B99224C2A6C036</vt:lpwstr>
  </property>
</Properties>
</file>