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4" r:id="rId4"/>
    <p:sldId id="290" r:id="rId5"/>
    <p:sldId id="291" r:id="rId6"/>
    <p:sldId id="260" r:id="rId7"/>
    <p:sldId id="288" r:id="rId8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94" autoAdjust="0"/>
  </p:normalViewPr>
  <p:slideViewPr>
    <p:cSldViewPr>
      <p:cViewPr varScale="1">
        <p:scale>
          <a:sx n="62" d="100"/>
          <a:sy n="62" d="100"/>
        </p:scale>
        <p:origin x="69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A8A38-A7C5-477B-BB81-D08CE7A7CB95}" type="datetimeFigureOut">
              <a:rPr lang="fi-FI" smtClean="0"/>
              <a:pPr/>
              <a:t>17.8.2023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BC141-BD42-4714-81F8-E7AF1D4F921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142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E6BF-6C25-430B-9BFF-9CACF82FBD13}" type="datetimeFigureOut">
              <a:rPr lang="fi-FI" smtClean="0"/>
              <a:pPr/>
              <a:t>17.8.2023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9F62A-0DA5-46C0-BC08-00E9DDC5D6E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14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19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37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901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36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739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721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9F62A-0DA5-46C0-BC08-00E9DDC5D6E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11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1FF98-FBB3-454B-8600-B0FC363B11B0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8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C914-DB22-4DD7-918B-DAC8F9B28F9A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0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7A39-E37A-448A-B05B-537BC1958D89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5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14B8-7603-4A27-AFE9-1CD52AC8A72D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443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15EA-FEF8-4F89-BC92-AE561258B4BC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02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8692-C3AD-477F-935A-9BE4104F0673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09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616A-8E57-47DE-83A3-ADBC9E2AB92B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1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F6-1389-46EA-8045-0F841510DC28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9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5422-4FC1-44CB-B477-1B08384DCEBA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75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921-B99A-4E73-9FF3-A1674FEF9EC5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46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6AB8-C6A8-4756-BE45-7E0D3011AB17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9.8.2018   Anna-Leena Ollikainen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0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4A8E-F3CD-4390-8193-45C3DA85AE48}" type="datetime1">
              <a:rPr lang="fi-FI" smtClean="0"/>
              <a:pPr/>
              <a:t>17.8.2023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9.8.2018   Anna-Leena Ollikainen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9043A-80C0-4181-A3D2-329FEE8A9F7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41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Ylioppilaskirjoitukset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014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sz="4900" dirty="0"/>
              <a:t>Ylioppilastutkinto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i-FI" altLang="fi-FI" sz="3200" dirty="0">
              <a:latin typeface="Arial" charset="0"/>
              <a:cs typeface="Arial" charset="0"/>
            </a:endParaRP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yo-kirjoituksiin voi osallistua, kun vähintään pakolliset opintojaksot suoritettu kirjoitettavissa aineissa</a:t>
            </a:r>
          </a:p>
          <a:p>
            <a:pPr lvl="2">
              <a:buFontTx/>
              <a:buChar char="-"/>
            </a:pPr>
            <a:r>
              <a:rPr lang="fi-FI" altLang="fi-FI" sz="2800" dirty="0">
                <a:latin typeface="Arial" charset="0"/>
                <a:cs typeface="Arial" charset="0"/>
              </a:rPr>
              <a:t>yo-kokeet laaditaan kuitenkin sekä pakollisten että syventävien opintojaksojen perusteella, joten suorita myös syventäviä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847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sz="4900" dirty="0"/>
              <a:t>Yo-tutkintosuunnitelma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endParaRPr lang="fi-FI" altLang="fi-FI" sz="3200" dirty="0">
              <a:latin typeface="Arial" charset="0"/>
              <a:cs typeface="Arial" charset="0"/>
            </a:endParaRP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ennen yo-tutkinnon aloittamista suunnitelma tutkinnosta</a:t>
            </a:r>
          </a:p>
          <a:p>
            <a:pPr lvl="2">
              <a:buFontTx/>
              <a:buChar char="-"/>
            </a:pPr>
            <a:r>
              <a:rPr lang="fi-FI" altLang="fi-FI" sz="2800" dirty="0">
                <a:latin typeface="Arial" charset="0"/>
                <a:cs typeface="Arial" charset="0"/>
              </a:rPr>
              <a:t>varaa tähän erillinen aika tai tehdään 1. ilmoittautumisen yhteydessä</a:t>
            </a: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yo-kirjoitukset voi hajauttaa kolmeen tutkintokertaan</a:t>
            </a: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jokaiseen tutkintokertaan ilmoittaudutaan erikseen</a:t>
            </a:r>
          </a:p>
          <a:p>
            <a:pPr marL="914400" lvl="2" indent="0">
              <a:buNone/>
            </a:pPr>
            <a:endParaRPr lang="fi-FI" altLang="fi-FI" sz="2800" dirty="0">
              <a:latin typeface="Arial" charset="0"/>
              <a:cs typeface="Arial" charset="0"/>
            </a:endParaRPr>
          </a:p>
          <a:p>
            <a:pPr lvl="1">
              <a:buFontTx/>
              <a:buChar char="-"/>
            </a:pPr>
            <a:endParaRPr lang="fi-FI" altLang="fi-FI" sz="3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941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sz="4900" dirty="0"/>
              <a:t>Yo-tutkinnon rakenne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pPr lvl="1">
              <a:buFontTx/>
              <a:buChar char="-"/>
            </a:pPr>
            <a:endParaRPr lang="fi-FI" altLang="fi-FI" sz="3200" dirty="0">
              <a:latin typeface="Arial" charset="0"/>
              <a:cs typeface="Arial" charset="0"/>
            </a:endParaRP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yo-tutkintoon kuuluu vähintään </a:t>
            </a:r>
            <a:r>
              <a:rPr lang="fi-FI" altLang="fi-FI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viisi oppiainetta</a:t>
            </a:r>
            <a:r>
              <a:rPr lang="fi-FI" altLang="fi-FI" sz="3200" dirty="0">
                <a:latin typeface="Arial" charset="0"/>
                <a:cs typeface="Arial" charset="0"/>
              </a:rPr>
              <a:t>, joista äidinkieli tai suomi toisena kielenä pakollinen (jos äidinkieli muu kuin suomi tai ruotsi)</a:t>
            </a:r>
          </a:p>
          <a:p>
            <a:pPr lvl="2">
              <a:buFontTx/>
              <a:buChar char="-"/>
            </a:pPr>
            <a:r>
              <a:rPr lang="fi-FI" sz="2800" dirty="0"/>
              <a:t>lisäksi vähintään neljä koetta vähintään kolmesta eri aineryhmästä, niistä yksi pitkä oppimäärä</a:t>
            </a:r>
          </a:p>
          <a:p>
            <a:pPr lvl="2">
              <a:buFontTx/>
              <a:buChar char="-"/>
            </a:pPr>
            <a:r>
              <a:rPr lang="fi-FI" sz="2800" dirty="0"/>
              <a:t>aineryhmät: </a:t>
            </a:r>
          </a:p>
          <a:p>
            <a:pPr marL="1428750" lvl="2" indent="-514350">
              <a:buAutoNum type="arabicPeriod"/>
            </a:pPr>
            <a:r>
              <a:rPr lang="fi-FI" sz="2800" dirty="0"/>
              <a:t>matematiikka, lyhyt tai pitkä</a:t>
            </a:r>
          </a:p>
          <a:p>
            <a:pPr marL="1428750" lvl="2" indent="-514350">
              <a:buAutoNum type="arabicPeriod"/>
            </a:pPr>
            <a:r>
              <a:rPr lang="fi-FI" sz="2800" dirty="0"/>
              <a:t>toinen kotimainen kieli, ruotsi</a:t>
            </a:r>
          </a:p>
          <a:p>
            <a:pPr marL="1428750" lvl="2" indent="-514350">
              <a:buAutoNum type="arabicPeriod"/>
            </a:pPr>
            <a:r>
              <a:rPr lang="fi-FI" sz="2800" dirty="0"/>
              <a:t>vieraat kielet</a:t>
            </a:r>
          </a:p>
          <a:p>
            <a:pPr marL="1428750" lvl="2" indent="-514350">
              <a:buAutoNum type="arabicPeriod"/>
            </a:pPr>
            <a:r>
              <a:rPr lang="fi-FI" sz="2800" dirty="0"/>
              <a:t>reaaliaineet</a:t>
            </a:r>
          </a:p>
          <a:p>
            <a:pPr lvl="2">
              <a:buFontTx/>
              <a:buChar char="-"/>
            </a:pPr>
            <a:endParaRPr lang="fi-FI" altLang="fi-FI" sz="2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096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sz="4900" dirty="0"/>
              <a:t>YO-infot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i-FI" altLang="fi-FI" sz="3200" dirty="0">
              <a:latin typeface="Arial" charset="0"/>
              <a:cs typeface="Arial" charset="0"/>
            </a:endParaRP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järjestetään yhteisinä kaikille iltalukion opiskelijoille</a:t>
            </a: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Palomäenkatu 33 auditoriossa</a:t>
            </a: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lokakuussa ja huhtikuussa</a:t>
            </a:r>
          </a:p>
          <a:p>
            <a:pPr lvl="1">
              <a:buFontTx/>
              <a:buChar char="-"/>
            </a:pPr>
            <a:r>
              <a:rPr lang="fi-FI" altLang="fi-FI" sz="3200" dirty="0">
                <a:latin typeface="Arial" charset="0"/>
                <a:cs typeface="Arial" charset="0"/>
              </a:rPr>
              <a:t>seuraa Wilma-viestejä ja -tiedotteita</a:t>
            </a:r>
            <a:endParaRPr lang="fi-FI" altLang="fi-FI" sz="2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765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sz="4900" dirty="0"/>
              <a:t>Ohjaus yo-tutkintoasioissa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dirty="0"/>
              <a:t>Anna-Leena Ollikainen p. 02061 58419, </a:t>
            </a:r>
          </a:p>
          <a:p>
            <a:pPr marL="457200" lvl="1" indent="0">
              <a:buNone/>
            </a:pPr>
            <a:r>
              <a:rPr lang="fi-FI" dirty="0"/>
              <a:t>Palomäenkatu 33, iltapäivisin ja iltaisin ma – to </a:t>
            </a:r>
          </a:p>
          <a:p>
            <a:pPr marL="457200" lvl="1" indent="0">
              <a:buNone/>
            </a:pPr>
            <a:r>
              <a:rPr lang="fi-FI" dirty="0"/>
              <a:t>- varaa aika Wilma-viestillä tai s-posti </a:t>
            </a:r>
          </a:p>
          <a:p>
            <a:pPr marL="457200" lvl="1" indent="0">
              <a:buNone/>
            </a:pPr>
            <a:r>
              <a:rPr lang="fi-FI" dirty="0"/>
              <a:t>   		anna-leena.ollikainen@kouvola.fi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421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1" cy="6966661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Iltalukion l</a:t>
            </a:r>
            <a:r>
              <a:rPr lang="fi-FI" sz="4900" dirty="0"/>
              <a:t>ukiosihteeri ja erityisopettaja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r>
              <a:rPr lang="fi-FI" dirty="0"/>
              <a:t>lukiosihteeri Paula Rasimus</a:t>
            </a:r>
          </a:p>
          <a:p>
            <a:pPr marL="457200" lvl="1" indent="0">
              <a:buNone/>
            </a:pPr>
            <a:r>
              <a:rPr lang="fi-FI" dirty="0"/>
              <a:t>p. 02061 56309</a:t>
            </a:r>
          </a:p>
          <a:p>
            <a:pPr marL="457200" lvl="1" indent="0">
              <a:buNone/>
            </a:pPr>
            <a:r>
              <a:rPr lang="fi-FI" dirty="0"/>
              <a:t>s-posti paula.rasimus@kouvola.fi</a:t>
            </a:r>
          </a:p>
          <a:p>
            <a:r>
              <a:rPr lang="fi-FI" dirty="0"/>
              <a:t>erityisopettaja Tiia Mäkelä</a:t>
            </a:r>
          </a:p>
          <a:p>
            <a:pPr marL="457200" lvl="1" indent="0">
              <a:buNone/>
            </a:pPr>
            <a:r>
              <a:rPr lang="fi-FI" dirty="0"/>
              <a:t>tavattavissa iltalukiolla</a:t>
            </a:r>
          </a:p>
          <a:p>
            <a:pPr marL="457200" lvl="1" indent="0">
              <a:buNone/>
            </a:pPr>
            <a:r>
              <a:rPr lang="fi-FI" dirty="0"/>
              <a:t>varaa aika</a:t>
            </a:r>
          </a:p>
          <a:p>
            <a:pPr marL="457200" lvl="1" indent="0">
              <a:buNone/>
            </a:pPr>
            <a:r>
              <a:rPr lang="fi-FI" dirty="0"/>
              <a:t>p. 02061 57227</a:t>
            </a:r>
          </a:p>
          <a:p>
            <a:pPr marL="457200" lvl="1" indent="0">
              <a:buNone/>
            </a:pPr>
            <a:r>
              <a:rPr lang="fi-FI" dirty="0"/>
              <a:t>s-posti tiia.makela@kouvola.fi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718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206</Words>
  <Application>Microsoft Office PowerPoint</Application>
  <PresentationFormat>Näytössä katseltava diaesitys (4:3)</PresentationFormat>
  <Paragraphs>48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Ylioppilaskirjoitukset</vt:lpstr>
      <vt:lpstr> Ylioppilastutkinto</vt:lpstr>
      <vt:lpstr> Yo-tutkintosuunnitelma</vt:lpstr>
      <vt:lpstr> Yo-tutkinnon rakenne</vt:lpstr>
      <vt:lpstr> YO-infot</vt:lpstr>
      <vt:lpstr> Ohjaus yo-tutkintoasioissa</vt:lpstr>
      <vt:lpstr> Iltalukion lukiosihteeri ja erityisopettaja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Ollikainen Anna-Leena</dc:creator>
  <cp:lastModifiedBy>Ollikainen Anna-Leena</cp:lastModifiedBy>
  <cp:revision>109</cp:revision>
  <cp:lastPrinted>2021-08-10T11:38:21Z</cp:lastPrinted>
  <dcterms:created xsi:type="dcterms:W3CDTF">2020-08-11T07:13:40Z</dcterms:created>
  <dcterms:modified xsi:type="dcterms:W3CDTF">2023-08-17T12:42:28Z</dcterms:modified>
</cp:coreProperties>
</file>