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797675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F2E06-4579-4C17-A18B-AAB978052DC7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6FB4B-6CDA-4BF7-8284-D7DA15FB5C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21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8087BE3-B270-4929-8317-FF4D30EECDD8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22C-2F59-45E2-92BD-6F369D200B81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473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7BE3-B270-4929-8317-FF4D30EECDD8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22C-2F59-45E2-92BD-6F369D200B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9643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7BE3-B270-4929-8317-FF4D30EECDD8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22C-2F59-45E2-92BD-6F369D200B81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75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7BE3-B270-4929-8317-FF4D30EECDD8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22C-2F59-45E2-92BD-6F369D200B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328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7BE3-B270-4929-8317-FF4D30EECDD8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22C-2F59-45E2-92BD-6F369D200B81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87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7BE3-B270-4929-8317-FF4D30EECDD8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22C-2F59-45E2-92BD-6F369D200B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08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7BE3-B270-4929-8317-FF4D30EECDD8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22C-2F59-45E2-92BD-6F369D200B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418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7BE3-B270-4929-8317-FF4D30EECDD8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22C-2F59-45E2-92BD-6F369D200B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465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7BE3-B270-4929-8317-FF4D30EECDD8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22C-2F59-45E2-92BD-6F369D200B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0482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7BE3-B270-4929-8317-FF4D30EECDD8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22C-2F59-45E2-92BD-6F369D200B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691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7BE3-B270-4929-8317-FF4D30EECDD8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22C-2F59-45E2-92BD-6F369D200B81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67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8087BE3-B270-4929-8317-FF4D30EECDD8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E81622C-2F59-45E2-92BD-6F369D200B81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2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immo.yli-savola@edukouvola.fi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los.fi/tabja" TargetMode="External"/><Relationship Id="rId4" Type="http://schemas.openxmlformats.org/officeDocument/2006/relationships/hyperlink" Target="https://www.facebook.com/opekimmo.ylisavol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Taulutietokoneen perusteet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Opettaja: Kimmo Yli-Savola</a:t>
            </a:r>
          </a:p>
          <a:p>
            <a:r>
              <a:rPr lang="fi-FI" dirty="0"/>
              <a:t>Syyslukukausi: 4.9. - 25.9. </a:t>
            </a:r>
            <a:br>
              <a:rPr lang="fi-FI" dirty="0"/>
            </a:br>
            <a:r>
              <a:rPr lang="fi-FI" dirty="0"/>
              <a:t>(Oppitunteja: 12)</a:t>
            </a:r>
          </a:p>
          <a:p>
            <a:r>
              <a:rPr lang="fi-FI" dirty="0"/>
              <a:t>Päivä ja kello:  tiistai klo 11:00 – 13:30</a:t>
            </a:r>
          </a:p>
          <a:p>
            <a:r>
              <a:rPr lang="fi-FI" dirty="0"/>
              <a:t>Etenemme vasta-alkajan ehdoilla</a:t>
            </a:r>
          </a:p>
          <a:p>
            <a:r>
              <a:rPr lang="fi-FI" dirty="0"/>
              <a:t>Alkeiskurssi, jolla opetellaan perusasioiden hallintaan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i-FI" dirty="0"/>
              <a:t>Kurssilla perehdytään </a:t>
            </a:r>
            <a:r>
              <a:rPr lang="fi-FI" dirty="0" err="1"/>
              <a:t>android-</a:t>
            </a:r>
            <a:r>
              <a:rPr lang="fi-FI" dirty="0"/>
              <a:t> ja IOS-käyttöjärjestelmillä varustettujen tablettien toimintaan. </a:t>
            </a:r>
          </a:p>
          <a:p>
            <a:r>
              <a:rPr lang="fi-FI" dirty="0"/>
              <a:t>Kurssi on tarkoitettu ensi askeleita taulutietokoneen eli tabletin kanssa ottaville. </a:t>
            </a:r>
          </a:p>
          <a:p>
            <a:r>
              <a:rPr lang="fi-FI" dirty="0"/>
              <a:t>Tutustutaan laitteen toimintoihin, asetuksiin ja peruskäyttöön.</a:t>
            </a:r>
          </a:p>
        </p:txBody>
      </p:sp>
    </p:spTree>
    <p:extLst>
      <p:ext uri="{BB962C8B-B14F-4D97-AF65-F5344CB8AC3E}">
        <p14:creationId xmlns:p14="http://schemas.microsoft.com/office/powerpoint/2010/main" val="2142129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cxnSp>
        <p:nvCxnSpPr>
          <p:cNvPr id="12" name="Straight Connector 11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Sisällön paikkamerkk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18" y="1645920"/>
            <a:ext cx="5455921" cy="4201059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443179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Opettajan yhteystiedot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5731674" cy="3931920"/>
          </a:xfrm>
        </p:spPr>
        <p:txBody>
          <a:bodyPr vert="horz" lIns="45720" tIns="45720" rIns="45720" bIns="45720" rtlCol="0">
            <a:normAutofit/>
          </a:bodyPr>
          <a:lstStyle/>
          <a:p>
            <a:r>
              <a:rPr lang="en-US" dirty="0" err="1"/>
              <a:t>Puhelin</a:t>
            </a:r>
            <a:r>
              <a:rPr lang="en-US" dirty="0"/>
              <a:t> 050-3737313</a:t>
            </a:r>
          </a:p>
          <a:p>
            <a:r>
              <a:rPr lang="en-US" dirty="0" err="1"/>
              <a:t>Sähköposti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kimmo.yli-savola@edukouvola.fi</a:t>
            </a:r>
            <a:endParaRPr lang="en-US" dirty="0"/>
          </a:p>
          <a:p>
            <a:r>
              <a:rPr lang="en-US" dirty="0"/>
              <a:t>Facebook: TVT-</a:t>
            </a:r>
            <a:r>
              <a:rPr lang="en-US" dirty="0" err="1"/>
              <a:t>ope</a:t>
            </a:r>
            <a:r>
              <a:rPr lang="en-US" dirty="0"/>
              <a:t> Kimmo Yli-Savola</a:t>
            </a:r>
          </a:p>
          <a:p>
            <a:r>
              <a:rPr lang="en-US" dirty="0">
                <a:hlinkClick r:id="rId4"/>
              </a:rPr>
              <a:t>https://www.facebook.com/opekimmo.ylisavola</a:t>
            </a:r>
            <a:endParaRPr lang="en-US" dirty="0"/>
          </a:p>
          <a:p>
            <a:r>
              <a:rPr lang="en-US" dirty="0" err="1"/>
              <a:t>Materiaali</a:t>
            </a:r>
            <a:r>
              <a:rPr lang="en-US" dirty="0"/>
              <a:t> </a:t>
            </a:r>
            <a:r>
              <a:rPr lang="en-US" dirty="0" err="1"/>
              <a:t>verkossa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http://los.fi/tabja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96857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haluan oppia?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7800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Opintojen ohjaus </a:t>
            </a:r>
            <a:r>
              <a:rPr lang="fi-FI" dirty="0" err="1"/>
              <a:t>peda.netin</a:t>
            </a:r>
            <a:r>
              <a:rPr lang="fi-FI" dirty="0"/>
              <a:t> avulla</a:t>
            </a:r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38" y="2324840"/>
            <a:ext cx="4754562" cy="3945045"/>
          </a:xfrm>
        </p:spPr>
      </p:pic>
      <p:pic>
        <p:nvPicPr>
          <p:cNvPr id="6" name="Sisällön paikkamerkki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638" y="2299263"/>
            <a:ext cx="4754562" cy="3996198"/>
          </a:xfrm>
        </p:spPr>
      </p:pic>
    </p:spTree>
    <p:extLst>
      <p:ext uri="{BB962C8B-B14F-4D97-AF65-F5344CB8AC3E}">
        <p14:creationId xmlns:p14="http://schemas.microsoft.com/office/powerpoint/2010/main" val="414655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 rotWithShape="1">
          <a:blip r:embed="rId2"/>
          <a:srcRect r="7939"/>
          <a:stretch/>
        </p:blipFill>
        <p:spPr>
          <a:xfrm>
            <a:off x="762952" y="237172"/>
            <a:ext cx="10689908" cy="5866448"/>
          </a:xfrm>
          <a:prstGeom prst="rect">
            <a:avLst/>
          </a:prstGeom>
        </p:spPr>
      </p:pic>
      <p:sp>
        <p:nvSpPr>
          <p:cNvPr id="3" name="Suorakulmio 2">
            <a:extLst>
              <a:ext uri="{FF2B5EF4-FFF2-40B4-BE49-F238E27FC236}">
                <a16:creationId xmlns:a16="http://schemas.microsoft.com/office/drawing/2014/main" id="{96A2609C-3AC2-4C62-9D6D-5D26B56161EC}"/>
              </a:ext>
            </a:extLst>
          </p:cNvPr>
          <p:cNvSpPr/>
          <p:nvPr/>
        </p:nvSpPr>
        <p:spPr>
          <a:xfrm>
            <a:off x="1135117" y="536028"/>
            <a:ext cx="4319752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4000" dirty="0"/>
              <a:t>Tabletilla voin</a:t>
            </a:r>
          </a:p>
        </p:txBody>
      </p:sp>
    </p:spTree>
    <p:extLst>
      <p:ext uri="{BB962C8B-B14F-4D97-AF65-F5344CB8AC3E}">
        <p14:creationId xmlns:p14="http://schemas.microsoft.com/office/powerpoint/2010/main" val="3376156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90</Words>
  <Application>Microsoft Office PowerPoint</Application>
  <PresentationFormat>Laajakuva</PresentationFormat>
  <Paragraphs>18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Calibri</vt:lpstr>
      <vt:lpstr>Tw Cen MT</vt:lpstr>
      <vt:lpstr>Tw Cen MT Condensed</vt:lpstr>
      <vt:lpstr>Wingdings 3</vt:lpstr>
      <vt:lpstr>Integraali</vt:lpstr>
      <vt:lpstr>Taulutietokoneen perusteet</vt:lpstr>
      <vt:lpstr>Opettajan yhteystiedot</vt:lpstr>
      <vt:lpstr>Mitä haluan oppia?</vt:lpstr>
      <vt:lpstr>Opintojen ohjaus peda.netin avulla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SENIORIKANSALAISEN ATK</dc:title>
  <dc:creator>Yli-Savola Kimmo</dc:creator>
  <cp:lastModifiedBy>Yli-Savola Kimmo</cp:lastModifiedBy>
  <cp:revision>14</cp:revision>
  <cp:lastPrinted>2018-09-03T11:13:26Z</cp:lastPrinted>
  <dcterms:modified xsi:type="dcterms:W3CDTF">2018-09-04T04:15:36Z</dcterms:modified>
</cp:coreProperties>
</file>