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797675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2E06-4579-4C17-A18B-AAB978052DC7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FB4B-6CDA-4BF7-8284-D7DA15FB5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1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7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64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75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28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87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18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6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48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9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087BE3-B270-4929-8317-FF4D30EECDD8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81622C-2F59-45E2-92BD-6F369D200B81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2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yli-savola@edukouvola.f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los.fi/tabja" TargetMode="External"/><Relationship Id="rId4" Type="http://schemas.openxmlformats.org/officeDocument/2006/relationships/hyperlink" Target="https://www.facebook.com/opekimmo.ylisavol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Taulutietokoneen perusteet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Opettaja: Kimmo Yli-Savola</a:t>
            </a:r>
          </a:p>
          <a:p>
            <a:r>
              <a:rPr lang="fi-FI" dirty="0"/>
              <a:t>Syyslukukausi: 4.9. - 25.9. </a:t>
            </a:r>
            <a:br>
              <a:rPr lang="fi-FI" dirty="0"/>
            </a:br>
            <a:r>
              <a:rPr lang="fi-FI" dirty="0"/>
              <a:t>(Oppitunteja: 12)</a:t>
            </a:r>
          </a:p>
          <a:p>
            <a:r>
              <a:rPr lang="fi-FI" dirty="0"/>
              <a:t>Päivä ja kello:  tiistai klo 11:00 – 13:30</a:t>
            </a:r>
          </a:p>
          <a:p>
            <a:r>
              <a:rPr lang="fi-FI" dirty="0"/>
              <a:t>Etenemme vasta-alkajan ehdoilla</a:t>
            </a:r>
          </a:p>
          <a:p>
            <a:r>
              <a:rPr lang="fi-FI" dirty="0"/>
              <a:t>Alkeiskurssi, jolla opetellaan perusasioiden hallintaan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Kurssilla perehdytään </a:t>
            </a:r>
            <a:r>
              <a:rPr lang="fi-FI" dirty="0" err="1"/>
              <a:t>android-</a:t>
            </a:r>
            <a:r>
              <a:rPr lang="fi-FI" dirty="0"/>
              <a:t> ja IOS-käyttöjärjestelmillä varustettujen tablettien toimintaan. </a:t>
            </a:r>
          </a:p>
          <a:p>
            <a:r>
              <a:rPr lang="fi-FI" dirty="0"/>
              <a:t>Kurssi on tarkoitettu ensi askeleita taulutietokoneen eli tabletin kanssa ottaville. </a:t>
            </a:r>
          </a:p>
          <a:p>
            <a:r>
              <a:rPr lang="fi-FI" dirty="0"/>
              <a:t>Tutustutaan laitteen toimintoihin, asetuksiin ja peruskäyttöön.</a:t>
            </a:r>
          </a:p>
        </p:txBody>
      </p:sp>
    </p:spTree>
    <p:extLst>
      <p:ext uri="{BB962C8B-B14F-4D97-AF65-F5344CB8AC3E}">
        <p14:creationId xmlns:p14="http://schemas.microsoft.com/office/powerpoint/2010/main" val="214212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18" y="1645920"/>
            <a:ext cx="5455921" cy="420105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Opettajan yhteystiedot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5731674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dirty="0" err="1"/>
              <a:t>Puhelin</a:t>
            </a:r>
            <a:r>
              <a:rPr lang="en-US" dirty="0"/>
              <a:t> 050-3737313</a:t>
            </a:r>
          </a:p>
          <a:p>
            <a:r>
              <a:rPr lang="en-US" dirty="0" err="1"/>
              <a:t>Sähköposti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kimmo.yli-savola@edukouvola.fi</a:t>
            </a:r>
            <a:endParaRPr lang="en-US" dirty="0"/>
          </a:p>
          <a:p>
            <a:r>
              <a:rPr lang="en-US" dirty="0"/>
              <a:t>Facebook: TVT-</a:t>
            </a:r>
            <a:r>
              <a:rPr lang="en-US" dirty="0" err="1"/>
              <a:t>ope</a:t>
            </a:r>
            <a:r>
              <a:rPr lang="en-US" dirty="0"/>
              <a:t> Kimmo Yli-Savola</a:t>
            </a:r>
          </a:p>
          <a:p>
            <a:r>
              <a:rPr lang="en-US" dirty="0">
                <a:hlinkClick r:id="rId4"/>
              </a:rPr>
              <a:t>https://www.facebook.com/opekimmo.ylisavola</a:t>
            </a:r>
            <a:endParaRPr lang="en-US" dirty="0"/>
          </a:p>
          <a:p>
            <a:r>
              <a:rPr lang="en-US" dirty="0" err="1"/>
              <a:t>Materiaali</a:t>
            </a:r>
            <a:r>
              <a:rPr lang="en-US" dirty="0"/>
              <a:t> </a:t>
            </a:r>
            <a:r>
              <a:rPr lang="en-US" dirty="0" err="1"/>
              <a:t>verkossa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http://los.fi/tabja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9685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haluan oppia?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80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Opintojen ohjaus </a:t>
            </a:r>
            <a:r>
              <a:rPr lang="fi-FI" dirty="0" err="1"/>
              <a:t>peda.netin</a:t>
            </a:r>
            <a:r>
              <a:rPr lang="fi-FI" dirty="0"/>
              <a:t> avulla</a:t>
            </a: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324840"/>
            <a:ext cx="4754562" cy="3945045"/>
          </a:xfrm>
        </p:spPr>
      </p:pic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38" y="2299263"/>
            <a:ext cx="4754562" cy="3996198"/>
          </a:xfrm>
        </p:spPr>
      </p:pic>
    </p:spTree>
    <p:extLst>
      <p:ext uri="{BB962C8B-B14F-4D97-AF65-F5344CB8AC3E}">
        <p14:creationId xmlns:p14="http://schemas.microsoft.com/office/powerpoint/2010/main" val="41465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/>
          <a:srcRect r="7939"/>
          <a:stretch/>
        </p:blipFill>
        <p:spPr>
          <a:xfrm>
            <a:off x="762952" y="237172"/>
            <a:ext cx="10689908" cy="5866448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96A2609C-3AC2-4C62-9D6D-5D26B56161EC}"/>
              </a:ext>
            </a:extLst>
          </p:cNvPr>
          <p:cNvSpPr/>
          <p:nvPr/>
        </p:nvSpPr>
        <p:spPr>
          <a:xfrm>
            <a:off x="1135117" y="536028"/>
            <a:ext cx="431975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4000" dirty="0"/>
              <a:t>Tabletilla voin</a:t>
            </a:r>
          </a:p>
        </p:txBody>
      </p:sp>
    </p:spTree>
    <p:extLst>
      <p:ext uri="{BB962C8B-B14F-4D97-AF65-F5344CB8AC3E}">
        <p14:creationId xmlns:p14="http://schemas.microsoft.com/office/powerpoint/2010/main" val="3376156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90</Words>
  <Application>Microsoft Office PowerPoint</Application>
  <PresentationFormat>Laajakuva</PresentationFormat>
  <Paragraphs>18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Integraali</vt:lpstr>
      <vt:lpstr>Taulutietokoneen perusteet</vt:lpstr>
      <vt:lpstr>Opettajan yhteystiedot</vt:lpstr>
      <vt:lpstr>Mitä haluan oppia?</vt:lpstr>
      <vt:lpstr>Opintojen ohjaus peda.netin avulla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SENIORIKANSALAISEN ATK</dc:title>
  <dc:creator>Yli-Savola Kimmo</dc:creator>
  <cp:lastModifiedBy>Yli-Savola Kimmo</cp:lastModifiedBy>
  <cp:revision>14</cp:revision>
  <cp:lastPrinted>2018-09-03T11:13:26Z</cp:lastPrinted>
  <dcterms:modified xsi:type="dcterms:W3CDTF">2018-09-04T04:15:36Z</dcterms:modified>
</cp:coreProperties>
</file>