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C465-9BF5-435A-8641-39869E600200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1121-DE26-40E7-90AE-4D0D9E900A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52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1121-DE26-40E7-90AE-4D0D9E900AE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34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vx93xWExU" TargetMode="External"/><Relationship Id="rId2" Type="http://schemas.openxmlformats.org/officeDocument/2006/relationships/hyperlink" Target="https://www.youtube.com/watch?v=kju4kGaGvm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VLLO-videoeditori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i-FI" sz="1200" dirty="0" err="1" smtClean="0"/>
              <a:t>jari</a:t>
            </a:r>
            <a:r>
              <a:rPr lang="fi-FI" sz="1200" dirty="0" smtClean="0"/>
              <a:t> Laitinen 16.1-2019</a:t>
            </a:r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2" y="326424"/>
            <a:ext cx="1354095" cy="1354095"/>
          </a:xfrm>
          <a:prstGeom prst="rect">
            <a:avLst/>
          </a:prstGeom>
          <a:ln>
            <a:solidFill>
              <a:srgbClr val="F8B323"/>
            </a:solidFill>
          </a:ln>
        </p:spPr>
      </p:pic>
    </p:spTree>
    <p:extLst>
      <p:ext uri="{BB962C8B-B14F-4D97-AF65-F5344CB8AC3E}">
        <p14:creationId xmlns:p14="http://schemas.microsoft.com/office/powerpoint/2010/main" val="29772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6315"/>
          </a:xfrm>
        </p:spPr>
        <p:txBody>
          <a:bodyPr>
            <a:normAutofit/>
          </a:bodyPr>
          <a:lstStyle/>
          <a:p>
            <a:r>
              <a:rPr lang="fi-FI" sz="3200" dirty="0" smtClean="0"/>
              <a:t>Editointi –- VLLO</a:t>
            </a:r>
            <a:endParaRPr lang="fi-FI" sz="3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550536" y="1289168"/>
            <a:ext cx="479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Valitse ”</a:t>
            </a:r>
            <a:r>
              <a:rPr lang="fi-FI" dirty="0" err="1" smtClean="0"/>
              <a:t>Follow</a:t>
            </a:r>
            <a:r>
              <a:rPr lang="fi-FI" dirty="0" smtClean="0"/>
              <a:t> me”, aloitat uuden elokuvan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290" y="994982"/>
            <a:ext cx="853284" cy="83195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365169"/>
            <a:ext cx="4704885" cy="3528664"/>
          </a:xfrm>
          <a:prstGeom prst="rect">
            <a:avLst/>
          </a:prstGeom>
        </p:spPr>
      </p:pic>
      <p:cxnSp>
        <p:nvCxnSpPr>
          <p:cNvPr id="8" name="Suora nuoliyhdysviiva 7"/>
          <p:cNvCxnSpPr/>
          <p:nvPr/>
        </p:nvCxnSpPr>
        <p:spPr>
          <a:xfrm flipH="1">
            <a:off x="4168346" y="1845639"/>
            <a:ext cx="973497" cy="179548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251678" y="2370115"/>
            <a:ext cx="4685252" cy="3593591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25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9103" y="382384"/>
            <a:ext cx="10178322" cy="1492132"/>
          </a:xfrm>
        </p:spPr>
        <p:txBody>
          <a:bodyPr/>
          <a:lstStyle/>
          <a:p>
            <a:r>
              <a:rPr lang="fi-FI" dirty="0" err="1" smtClean="0"/>
              <a:t>EDItointi</a:t>
            </a:r>
            <a:r>
              <a:rPr lang="fi-FI" dirty="0" smtClean="0"/>
              <a:t> - VLLO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68" y="1108517"/>
            <a:ext cx="4365352" cy="327401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82" y="1026616"/>
            <a:ext cx="4474552" cy="3355914"/>
          </a:xfrm>
        </p:spPr>
      </p:pic>
      <p:sp>
        <p:nvSpPr>
          <p:cNvPr id="7" name="Tekstiruutu 6"/>
          <p:cNvSpPr txBox="1"/>
          <p:nvPr/>
        </p:nvSpPr>
        <p:spPr>
          <a:xfrm>
            <a:off x="1339103" y="4470214"/>
            <a:ext cx="5498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 smtClean="0"/>
              <a:t>Valitse leikkeet tästä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järjestä tässä vaiheessa kuvat ja leikkeet oikeaan järjestykseen, voit lisätä leikkeitä muusta kohteesta (kansionkuva)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paina vihreä nuoli kun valinnat on tehty</a:t>
            </a:r>
          </a:p>
          <a:p>
            <a:endParaRPr lang="fi-FI" dirty="0" smtClean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070669" y="4382530"/>
            <a:ext cx="398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 smtClean="0"/>
              <a:t>Seuraavaksi valitse videon koko. Esitys valitse ”</a:t>
            </a:r>
            <a:r>
              <a:rPr lang="fi-FI" dirty="0" err="1" smtClean="0"/>
              <a:t>original</a:t>
            </a:r>
            <a:r>
              <a:rPr lang="fi-FI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3" name="Ellipsi 2"/>
          <p:cNvSpPr/>
          <p:nvPr/>
        </p:nvSpPr>
        <p:spPr>
          <a:xfrm>
            <a:off x="1156996" y="3736355"/>
            <a:ext cx="1147666" cy="724529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5449836" y="1085663"/>
            <a:ext cx="625151" cy="32657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1268627" y="3911551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8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532014"/>
          </a:xfrm>
        </p:spPr>
        <p:txBody>
          <a:bodyPr>
            <a:noAutofit/>
          </a:bodyPr>
          <a:lstStyle/>
          <a:p>
            <a:r>
              <a:rPr lang="fi-FI" sz="3600" dirty="0" smtClean="0"/>
              <a:t>EDITOINTI-</a:t>
            </a:r>
            <a:r>
              <a:rPr lang="fi-FI" sz="3600" dirty="0" err="1" smtClean="0"/>
              <a:t>vllo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8" y="1005289"/>
            <a:ext cx="4207355" cy="3155516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58" y="1360313"/>
            <a:ext cx="5289354" cy="1560169"/>
          </a:xfrm>
          <a:prstGeom prst="rect">
            <a:avLst/>
          </a:prstGeom>
        </p:spPr>
      </p:pic>
      <p:cxnSp>
        <p:nvCxnSpPr>
          <p:cNvPr id="11" name="Suora nuoliyhdysviiva 10"/>
          <p:cNvCxnSpPr/>
          <p:nvPr/>
        </p:nvCxnSpPr>
        <p:spPr>
          <a:xfrm flipH="1">
            <a:off x="1847462" y="2920482"/>
            <a:ext cx="1502228" cy="20850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1092433" y="5005495"/>
            <a:ext cx="5009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1. 	”Aikajana”</a:t>
            </a:r>
          </a:p>
          <a:p>
            <a:r>
              <a:rPr lang="fi-FI" dirty="0" smtClean="0"/>
              <a:t>klikkaa leikettä (saa vihreän kehyksen)niin pääset muokkaan sitä</a:t>
            </a:r>
          </a:p>
          <a:p>
            <a:r>
              <a:rPr lang="fi-FI" dirty="0" smtClean="0"/>
              <a:t>Voi lisätä ääntä, tarroja, tekstiä, kuvakuvassa –toiminnon sekä erilaisia suotimia</a:t>
            </a:r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767421" y="811763"/>
            <a:ext cx="528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2.	lisää musiikkia, nauhoita ääntä, lisää efekti</a:t>
            </a:r>
            <a:endParaRPr lang="fi-FI" dirty="0"/>
          </a:p>
        </p:txBody>
      </p:sp>
      <p:sp>
        <p:nvSpPr>
          <p:cNvPr id="23" name="Tekstiruutu 22"/>
          <p:cNvSpPr txBox="1"/>
          <p:nvPr/>
        </p:nvSpPr>
        <p:spPr>
          <a:xfrm>
            <a:off x="7193901" y="1360313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musiikkia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7193901" y="1715680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nauhoita ääntä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7193901" y="2133415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efektejä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5870058" y="3232977"/>
            <a:ext cx="528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  <a:r>
              <a:rPr lang="fi-FI" dirty="0" smtClean="0"/>
              <a:t>.	koristele  videon ”tarroilla”</a:t>
            </a:r>
            <a:endParaRPr lang="fi-FI" dirty="0"/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58" y="3696980"/>
            <a:ext cx="5669902" cy="1677516"/>
          </a:xfrm>
          <a:prstGeom prst="rect">
            <a:avLst/>
          </a:prstGeom>
        </p:spPr>
      </p:pic>
      <p:sp>
        <p:nvSpPr>
          <p:cNvPr id="28" name="Tekstiruutu 27"/>
          <p:cNvSpPr txBox="1"/>
          <p:nvPr/>
        </p:nvSpPr>
        <p:spPr>
          <a:xfrm>
            <a:off x="6396686" y="3778322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”tarroja”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6396686" y="4142893"/>
            <a:ext cx="345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kuvan efektejä esim. värivaloja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532014"/>
          </a:xfrm>
        </p:spPr>
        <p:txBody>
          <a:bodyPr>
            <a:noAutofit/>
          </a:bodyPr>
          <a:lstStyle/>
          <a:p>
            <a:r>
              <a:rPr lang="fi-FI" sz="3600" dirty="0" smtClean="0"/>
              <a:t>EDITOINTI-</a:t>
            </a:r>
            <a:r>
              <a:rPr lang="fi-FI" sz="3600" dirty="0" err="1" smtClean="0"/>
              <a:t>vllo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8" y="1005289"/>
            <a:ext cx="4207355" cy="3155516"/>
          </a:xfrm>
        </p:spPr>
      </p:pic>
      <p:cxnSp>
        <p:nvCxnSpPr>
          <p:cNvPr id="11" name="Suora nuoliyhdysviiva 10"/>
          <p:cNvCxnSpPr/>
          <p:nvPr/>
        </p:nvCxnSpPr>
        <p:spPr>
          <a:xfrm flipH="1">
            <a:off x="1847462" y="2920482"/>
            <a:ext cx="1502228" cy="20850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1092434" y="5005495"/>
            <a:ext cx="4610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”Aikajana”</a:t>
            </a:r>
          </a:p>
          <a:p>
            <a:r>
              <a:rPr lang="fi-FI" dirty="0" smtClean="0"/>
              <a:t>klikkaa leikettä (saa vihreän kehyksen)niin pääset muokkaan sitä</a:t>
            </a:r>
          </a:p>
          <a:p>
            <a:r>
              <a:rPr lang="fi-FI" dirty="0" smtClean="0"/>
              <a:t>Voi lisätä ääntä, tarroja, tekstiä, kuvakuvassa –toiminnon sekä erilaisia suotimia</a:t>
            </a:r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767421" y="811763"/>
            <a:ext cx="528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4. lisää videoon tekstiä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99" y="1387002"/>
            <a:ext cx="5293327" cy="1558698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162807" y="1414468"/>
            <a:ext cx="339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tekstiä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6162807" y="1797019"/>
            <a:ext cx="47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”tekstitarroja” puhekuplia </a:t>
            </a:r>
            <a:r>
              <a:rPr lang="fi-FI" dirty="0" err="1" smtClean="0">
                <a:solidFill>
                  <a:schemeClr val="bg1"/>
                </a:solidFill>
              </a:rPr>
              <a:t>jne</a:t>
            </a:r>
            <a:r>
              <a:rPr lang="fi-FI" dirty="0" smtClean="0">
                <a:solidFill>
                  <a:schemeClr val="bg1"/>
                </a:solidFill>
              </a:rPr>
              <a:t>…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193131" y="2166351"/>
            <a:ext cx="47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otsikko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5767421" y="3540383"/>
            <a:ext cx="528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  <a:r>
              <a:rPr lang="fi-FI" dirty="0" smtClean="0"/>
              <a:t>. voit lisätä kuvakuvassa -toiminnon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31" y="4049265"/>
            <a:ext cx="6096212" cy="1740207"/>
          </a:xfrm>
          <a:prstGeom prst="rect">
            <a:avLst/>
          </a:prstGeom>
        </p:spPr>
      </p:pic>
      <p:sp>
        <p:nvSpPr>
          <p:cNvPr id="21" name="Tekstiruutu 20"/>
          <p:cNvSpPr txBox="1"/>
          <p:nvPr/>
        </p:nvSpPr>
        <p:spPr>
          <a:xfrm>
            <a:off x="6193131" y="4049265"/>
            <a:ext cx="339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lisää videoon kuva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9" name="Suora yhdysviiva 8"/>
          <p:cNvCxnSpPr/>
          <p:nvPr/>
        </p:nvCxnSpPr>
        <p:spPr>
          <a:xfrm>
            <a:off x="5857887" y="4530876"/>
            <a:ext cx="724889" cy="7755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H="1">
            <a:off x="5834531" y="4525639"/>
            <a:ext cx="623297" cy="8782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/>
          <p:cNvSpPr/>
          <p:nvPr/>
        </p:nvSpPr>
        <p:spPr>
          <a:xfrm>
            <a:off x="2928617" y="2454876"/>
            <a:ext cx="2529016" cy="58488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060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Leikkeen – editointi –siirtymät-VLLO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6" y="1415769"/>
            <a:ext cx="5888067" cy="4416050"/>
          </a:xfrm>
        </p:spPr>
      </p:pic>
      <p:sp>
        <p:nvSpPr>
          <p:cNvPr id="6" name="Ellipsi 5"/>
          <p:cNvSpPr/>
          <p:nvPr/>
        </p:nvSpPr>
        <p:spPr>
          <a:xfrm>
            <a:off x="3812987" y="3801573"/>
            <a:ext cx="671804" cy="27991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81621" y="4309903"/>
            <a:ext cx="2625047" cy="898713"/>
          </a:xfrm>
        </p:spPr>
        <p:txBody>
          <a:bodyPr>
            <a:norm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leikkeiden välistä siirtymää voi säädellä painamalla tästä</a:t>
            </a:r>
          </a:p>
          <a:p>
            <a:endParaRPr lang="fi-FI" sz="1600" dirty="0" smtClean="0">
              <a:solidFill>
                <a:schemeClr val="bg1"/>
              </a:solidFill>
            </a:endParaRPr>
          </a:p>
        </p:txBody>
      </p:sp>
      <p:cxnSp>
        <p:nvCxnSpPr>
          <p:cNvPr id="21" name="Suora nuoliyhdysviiva 20"/>
          <p:cNvCxnSpPr/>
          <p:nvPr/>
        </p:nvCxnSpPr>
        <p:spPr>
          <a:xfrm flipV="1">
            <a:off x="2852068" y="3941533"/>
            <a:ext cx="1080281" cy="44385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7400553" y="2249982"/>
            <a:ext cx="4451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häivytys</a:t>
            </a:r>
          </a:p>
          <a:p>
            <a:r>
              <a:rPr lang="fi-FI" dirty="0" smtClean="0"/>
              <a:t>liuku, useita säätö mahdollisuuksia</a:t>
            </a:r>
          </a:p>
          <a:p>
            <a:r>
              <a:rPr lang="fi-FI" dirty="0" smtClean="0"/>
              <a:t>							häivytys</a:t>
            </a:r>
          </a:p>
          <a:p>
            <a:endParaRPr lang="fi-FI" dirty="0"/>
          </a:p>
          <a:p>
            <a:r>
              <a:rPr lang="fi-FI" dirty="0" smtClean="0"/>
              <a:t>kokeile eri vaihtoehtoja!</a:t>
            </a:r>
            <a:endParaRPr lang="fi-FI" dirty="0"/>
          </a:p>
        </p:txBody>
      </p:sp>
      <p:cxnSp>
        <p:nvCxnSpPr>
          <p:cNvPr id="11" name="Suora nuoliyhdysviiva 10"/>
          <p:cNvCxnSpPr/>
          <p:nvPr/>
        </p:nvCxnSpPr>
        <p:spPr>
          <a:xfrm flipV="1">
            <a:off x="8386119" y="1586877"/>
            <a:ext cx="675503" cy="554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57" y="1431033"/>
            <a:ext cx="4047749" cy="878193"/>
          </a:xfrm>
          <a:prstGeom prst="rect">
            <a:avLst/>
          </a:prstGeom>
        </p:spPr>
      </p:pic>
      <p:cxnSp>
        <p:nvCxnSpPr>
          <p:cNvPr id="13" name="Suora nuoliyhdysviiva 12"/>
          <p:cNvCxnSpPr/>
          <p:nvPr/>
        </p:nvCxnSpPr>
        <p:spPr>
          <a:xfrm flipV="1">
            <a:off x="8217510" y="2067169"/>
            <a:ext cx="237048" cy="3301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V="1">
            <a:off x="8412681" y="2034263"/>
            <a:ext cx="511862" cy="60214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 flipH="1" flipV="1">
            <a:off x="10073685" y="2024215"/>
            <a:ext cx="916064" cy="812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V="1">
            <a:off x="8407216" y="2034263"/>
            <a:ext cx="814042" cy="60214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 netissä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www.youtube.com/watch?v=kju4kGaGvm0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www.youtube.com/watch?v=xvvx93xWExU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9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Merkki</Template>
  <TotalTime>24</TotalTime>
  <Words>160</Words>
  <Application>Microsoft Office PowerPoint</Application>
  <PresentationFormat>Laajakuva</PresentationFormat>
  <Paragraphs>43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Badge</vt:lpstr>
      <vt:lpstr>VLLO-videoeditori</vt:lpstr>
      <vt:lpstr>Editointi –- VLLO</vt:lpstr>
      <vt:lpstr>EDItointi - VLLO</vt:lpstr>
      <vt:lpstr>EDITOINTI-vllo</vt:lpstr>
      <vt:lpstr>EDITOINTI-vllo</vt:lpstr>
      <vt:lpstr>Leikkeen – editointi –siirtymät-VLLO</vt:lpstr>
      <vt:lpstr>ohjeita netissä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VLLO-videoeditori</dc:title>
  <dc:creator>Laitinen Jari</dc:creator>
  <cp:lastModifiedBy>Jari Laitinen</cp:lastModifiedBy>
  <cp:revision>5</cp:revision>
  <dcterms:created xsi:type="dcterms:W3CDTF">2019-01-16T08:56:35Z</dcterms:created>
  <dcterms:modified xsi:type="dcterms:W3CDTF">2019-10-10T07:31:28Z</dcterms:modified>
</cp:coreProperties>
</file>