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8" r:id="rId3"/>
    <p:sldId id="266" r:id="rId4"/>
    <p:sldId id="267" r:id="rId5"/>
    <p:sldId id="268" r:id="rId6"/>
    <p:sldId id="270" r:id="rId7"/>
    <p:sldId id="271" r:id="rId8"/>
    <p:sldId id="260" r:id="rId9"/>
    <p:sldId id="269" r:id="rId10"/>
    <p:sldId id="259" r:id="rId11"/>
    <p:sldId id="272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32F9EDEA-5EB7-4E5A-B23D-71F975B73BD9}">
          <p14:sldIdLst>
            <p14:sldId id="274"/>
            <p14:sldId id="258"/>
            <p14:sldId id="266"/>
            <p14:sldId id="267"/>
            <p14:sldId id="268"/>
            <p14:sldId id="270"/>
            <p14:sldId id="271"/>
            <p14:sldId id="260"/>
          </p14:sldIdLst>
        </p14:section>
        <p14:section name="Nimetön osa" id="{02EC8675-E27D-41EA-A8D5-1459FE3A17F0}">
          <p14:sldIdLst>
            <p14:sldId id="269"/>
            <p14:sldId id="259"/>
            <p14:sldId id="272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E6E"/>
    <a:srgbClr val="302A96"/>
    <a:srgbClr val="F7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i Laitinen" userId="10a7da1d5c672786" providerId="Windows Live" clId="Web-{E5CF62B6-61BB-4C7E-8466-7720704AE0E2}"/>
    <pc:docChg chg="modSld">
      <pc:chgData name="Jari Laitinen" userId="10a7da1d5c672786" providerId="Windows Live" clId="Web-{E5CF62B6-61BB-4C7E-8466-7720704AE0E2}" dt="2019-02-19T07:36:07.684" v="97" actId="20577"/>
      <pc:docMkLst>
        <pc:docMk/>
      </pc:docMkLst>
      <pc:sldChg chg="modSp">
        <pc:chgData name="Jari Laitinen" userId="10a7da1d5c672786" providerId="Windows Live" clId="Web-{E5CF62B6-61BB-4C7E-8466-7720704AE0E2}" dt="2019-02-19T07:36:07.668" v="96" actId="20577"/>
        <pc:sldMkLst>
          <pc:docMk/>
          <pc:sldMk cId="4002044483" sldId="257"/>
        </pc:sldMkLst>
        <pc:spChg chg="mod">
          <ac:chgData name="Jari Laitinen" userId="10a7da1d5c672786" providerId="Windows Live" clId="Web-{E5CF62B6-61BB-4C7E-8466-7720704AE0E2}" dt="2019-02-19T07:36:07.668" v="96" actId="20577"/>
          <ac:spMkLst>
            <pc:docMk/>
            <pc:sldMk cId="4002044483" sldId="257"/>
            <ac:spMk id="3" creationId="{00000000-0000-0000-0000-000000000000}"/>
          </ac:spMkLst>
        </pc:spChg>
      </pc:sldChg>
    </pc:docChg>
  </pc:docChgLst>
  <pc:docChgLst>
    <pc:chgData name="Jari Laitinen" userId="10a7da1d5c672786" providerId="Windows Live" clId="Web-{56CDC5BB-5179-4D88-9A5F-24BBC9D8DF61}"/>
    <pc:docChg chg="modSld">
      <pc:chgData name="Jari Laitinen" userId="10a7da1d5c672786" providerId="Windows Live" clId="Web-{56CDC5BB-5179-4D88-9A5F-24BBC9D8DF61}" dt="2019-02-19T07:01:51.207" v="3" actId="20577"/>
      <pc:docMkLst>
        <pc:docMk/>
      </pc:docMkLst>
      <pc:sldChg chg="modSp">
        <pc:chgData name="Jari Laitinen" userId="10a7da1d5c672786" providerId="Windows Live" clId="Web-{56CDC5BB-5179-4D88-9A5F-24BBC9D8DF61}" dt="2019-02-19T07:01:51.207" v="2" actId="20577"/>
        <pc:sldMkLst>
          <pc:docMk/>
          <pc:sldMk cId="4002044483" sldId="257"/>
        </pc:sldMkLst>
        <pc:spChg chg="mod">
          <ac:chgData name="Jari Laitinen" userId="10a7da1d5c672786" providerId="Windows Live" clId="Web-{56CDC5BB-5179-4D88-9A5F-24BBC9D8DF61}" dt="2019-02-19T07:01:51.207" v="2" actId="20577"/>
          <ac:spMkLst>
            <pc:docMk/>
            <pc:sldMk cId="4002044483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K6nSi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Imovie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videoeditori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15" y="222459"/>
            <a:ext cx="919958" cy="91995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92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editointi –Äänen Lisääminen-Ulkoinen äänilähde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Papunet ääniä löytyy</a:t>
            </a:r>
          </a:p>
          <a:p>
            <a:r>
              <a:rPr lang="fi-FI" dirty="0"/>
              <a:t>puffin selain, lataa ääni mieluummin mp3 muotoisena. tallenna ääni, valitse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storage</a:t>
            </a:r>
            <a:r>
              <a:rPr lang="fi-FI" dirty="0"/>
              <a:t>, paina kolmea allekkaista viivaa, valitse nuoli alaspäin, valitse ääni jonka liität klikkaamalla äänen nimeä valitse lähde mihin haluat äänen tallentaa (</a:t>
            </a:r>
            <a:r>
              <a:rPr lang="fi-FI" dirty="0" err="1"/>
              <a:t>iMovie</a:t>
            </a:r>
            <a:r>
              <a:rPr lang="fi-FI" dirty="0"/>
              <a:t>, </a:t>
            </a:r>
            <a:r>
              <a:rPr lang="fi-FI" dirty="0" err="1"/>
              <a:t>StopMotion</a:t>
            </a:r>
            <a:r>
              <a:rPr lang="fi-FI" dirty="0"/>
              <a:t>, pilvipalveluun)</a:t>
            </a:r>
          </a:p>
          <a:p>
            <a:r>
              <a:rPr lang="fi-FI" dirty="0"/>
              <a:t>lisääminen,  poistaminen, itse tuotettu</a:t>
            </a:r>
          </a:p>
          <a:p>
            <a:r>
              <a:rPr lang="fi-FI" dirty="0"/>
              <a:t>reet sound.com (</a:t>
            </a:r>
            <a:r>
              <a:rPr lang="fi-FI" dirty="0" err="1"/>
              <a:t>yleArkisto</a:t>
            </a:r>
            <a:r>
              <a:rPr lang="fi-FI" dirty="0"/>
              <a:t>)</a:t>
            </a:r>
          </a:p>
          <a:p>
            <a:r>
              <a:rPr lang="fi-FI" dirty="0"/>
              <a:t>Kirjaudu palveluun</a:t>
            </a:r>
          </a:p>
          <a:p>
            <a:r>
              <a:rPr lang="fi-FI" dirty="0"/>
              <a:t>valitse ääni, </a:t>
            </a:r>
            <a:r>
              <a:rPr lang="fi-FI" dirty="0" err="1"/>
              <a:t>downloads</a:t>
            </a:r>
            <a:r>
              <a:rPr lang="fi-FI" dirty="0"/>
              <a:t>, toimi kuten Papunetin kansa</a:t>
            </a:r>
          </a:p>
          <a:p>
            <a:r>
              <a:rPr lang="fi-FI" dirty="0"/>
              <a:t>Mp3</a:t>
            </a:r>
          </a:p>
        </p:txBody>
      </p:sp>
    </p:spTree>
    <p:extLst>
      <p:ext uri="{BB962C8B-B14F-4D97-AF65-F5344CB8AC3E}">
        <p14:creationId xmlns:p14="http://schemas.microsoft.com/office/powerpoint/2010/main" val="123118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Tallennus ja jakaminen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paina neliö nuoli</a:t>
            </a:r>
          </a:p>
          <a:p>
            <a:r>
              <a:rPr lang="fi-FI" dirty="0"/>
              <a:t>tallenna kuviin</a:t>
            </a:r>
          </a:p>
          <a:p>
            <a:r>
              <a:rPr lang="fi-FI" dirty="0"/>
              <a:t>vie </a:t>
            </a:r>
            <a:r>
              <a:rPr lang="fi-FI" dirty="0" err="1"/>
              <a:t>driveen</a:t>
            </a:r>
            <a:r>
              <a:rPr lang="fi-FI" dirty="0"/>
              <a:t>,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Greatoriin</a:t>
            </a:r>
            <a:r>
              <a:rPr lang="fi-FI" dirty="0"/>
              <a:t> </a:t>
            </a:r>
            <a:r>
              <a:rPr lang="fi-FI" dirty="0" err="1"/>
              <a:t>jne</a:t>
            </a:r>
            <a:r>
              <a:rPr lang="fi-FI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60559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ominaisuuksia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kuva kuvassa.</a:t>
            </a:r>
          </a:p>
          <a:p>
            <a:r>
              <a:rPr lang="fi-FI" dirty="0"/>
              <a:t>video näin teet hyvän videon </a:t>
            </a:r>
            <a:r>
              <a:rPr lang="fi-FI" dirty="0">
                <a:hlinkClick r:id="rId2"/>
              </a:rPr>
              <a:t>https://bit.ly/2K6nSii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41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6315"/>
          </a:xfrm>
        </p:spPr>
        <p:txBody>
          <a:bodyPr>
            <a:normAutofit/>
          </a:bodyPr>
          <a:lstStyle/>
          <a:p>
            <a:r>
              <a:rPr lang="fi-FI" sz="3200" dirty="0"/>
              <a:t>Editointi – </a:t>
            </a:r>
            <a:r>
              <a:rPr lang="fi-FI" sz="3200" dirty="0" err="1"/>
              <a:t>iMovie</a:t>
            </a:r>
            <a:r>
              <a:rPr lang="fi-FI" sz="3200" dirty="0"/>
              <a:t> </a:t>
            </a:r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402578"/>
            <a:ext cx="5214436" cy="3910827"/>
          </a:xfrm>
        </p:spPr>
      </p:pic>
      <p:sp>
        <p:nvSpPr>
          <p:cNvPr id="7" name="Tekstiruutu 6"/>
          <p:cNvSpPr txBox="1"/>
          <p:nvPr/>
        </p:nvSpPr>
        <p:spPr>
          <a:xfrm>
            <a:off x="2881225" y="1522474"/>
            <a:ext cx="4790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Valitse yläreunasta ”Projektit”, aloitat uuden elokuvan</a:t>
            </a:r>
          </a:p>
        </p:txBody>
      </p:sp>
      <p:cxnSp>
        <p:nvCxnSpPr>
          <p:cNvPr id="10" name="Suora nuoliyhdysviiva 9"/>
          <p:cNvCxnSpPr/>
          <p:nvPr/>
        </p:nvCxnSpPr>
        <p:spPr>
          <a:xfrm flipH="1">
            <a:off x="4003588" y="1891806"/>
            <a:ext cx="1101586" cy="714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uva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1259" y="1568102"/>
            <a:ext cx="591389" cy="578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77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EDItointi</a:t>
            </a:r>
            <a:r>
              <a:rPr lang="fi-FI" dirty="0"/>
              <a:t> - </a:t>
            </a:r>
            <a:r>
              <a:rPr lang="fi-FI" dirty="0" err="1"/>
              <a:t>imovie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154" y="1261934"/>
            <a:ext cx="3981965" cy="2986474"/>
          </a:xfrm>
        </p:spPr>
      </p:pic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05" y="1261934"/>
            <a:ext cx="3820812" cy="2865609"/>
          </a:xfrm>
        </p:spPr>
      </p:pic>
      <p:sp>
        <p:nvSpPr>
          <p:cNvPr id="7" name="Tekstiruutu 6"/>
          <p:cNvSpPr txBox="1"/>
          <p:nvPr/>
        </p:nvSpPr>
        <p:spPr>
          <a:xfrm>
            <a:off x="1866900" y="4382530"/>
            <a:ext cx="3981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/>
              <a:t>Valitse ”Elokuva”</a:t>
            </a:r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6837405" y="4382530"/>
            <a:ext cx="398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/>
              <a:t>Seuraavaksi valitse lisää kuvia tai </a:t>
            </a:r>
            <a:r>
              <a:rPr lang="fi-FI" dirty="0" err="1"/>
              <a:t>videoklippejä</a:t>
            </a:r>
            <a:r>
              <a:rPr lang="fi-FI" dirty="0"/>
              <a:t> tai molempia</a:t>
            </a:r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59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EDITOINTI-IMOVIE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7" y="2133083"/>
            <a:ext cx="4316572" cy="3237430"/>
          </a:xfrm>
        </p:spPr>
      </p:pic>
      <p:pic>
        <p:nvPicPr>
          <p:cNvPr id="8" name="Sisällön paikkamerkki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62" y="2126628"/>
            <a:ext cx="4325180" cy="3243885"/>
          </a:xfrm>
        </p:spPr>
      </p:pic>
      <p:sp>
        <p:nvSpPr>
          <p:cNvPr id="7" name="Tekstiruutu 6"/>
          <p:cNvSpPr txBox="1"/>
          <p:nvPr/>
        </p:nvSpPr>
        <p:spPr>
          <a:xfrm>
            <a:off x="1251677" y="5659394"/>
            <a:ext cx="409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Valitse leikkeet ja paina ”Luo elokuva”</a:t>
            </a:r>
          </a:p>
          <a:p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6340839" y="5659394"/>
            <a:ext cx="5527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Myös seuraavassa vaiheessa voit lisätä leikkeitä tai </a:t>
            </a:r>
            <a:r>
              <a:rPr lang="fi-FI" dirty="0" err="1"/>
              <a:t>klippejä</a:t>
            </a:r>
            <a:endParaRPr lang="fi-FI" dirty="0"/>
          </a:p>
        </p:txBody>
      </p:sp>
      <p:sp>
        <p:nvSpPr>
          <p:cNvPr id="10" name="Ellipsi 9"/>
          <p:cNvSpPr/>
          <p:nvPr/>
        </p:nvSpPr>
        <p:spPr>
          <a:xfrm>
            <a:off x="3620278" y="5075854"/>
            <a:ext cx="783771" cy="36389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8789437" y="4394718"/>
            <a:ext cx="1483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Aikajana </a:t>
            </a:r>
          </a:p>
        </p:txBody>
      </p:sp>
    </p:spTree>
    <p:extLst>
      <p:ext uri="{BB962C8B-B14F-4D97-AF65-F5344CB8AC3E}">
        <p14:creationId xmlns:p14="http://schemas.microsoft.com/office/powerpoint/2010/main" val="418768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8047"/>
          </a:xfrm>
        </p:spPr>
        <p:txBody>
          <a:bodyPr/>
          <a:lstStyle/>
          <a:p>
            <a:r>
              <a:rPr lang="fi-FI" dirty="0"/>
              <a:t>EDITOINTI-IMOVIE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731490"/>
            <a:ext cx="5267068" cy="3950301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13699" y="1731490"/>
            <a:ext cx="4800600" cy="459775"/>
          </a:xfrm>
        </p:spPr>
        <p:txBody>
          <a:bodyPr/>
          <a:lstStyle/>
          <a:p>
            <a:r>
              <a:rPr lang="fi-FI" dirty="0"/>
              <a:t>lisää mediaa; kuvaa tai videota</a:t>
            </a:r>
          </a:p>
        </p:txBody>
      </p:sp>
      <p:cxnSp>
        <p:nvCxnSpPr>
          <p:cNvPr id="9" name="Suora nuoliyhdysviiva 8"/>
          <p:cNvCxnSpPr/>
          <p:nvPr/>
        </p:nvCxnSpPr>
        <p:spPr>
          <a:xfrm flipH="1">
            <a:off x="5181600" y="1960605"/>
            <a:ext cx="1622854" cy="148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H="1">
            <a:off x="5225405" y="1950051"/>
            <a:ext cx="1622854" cy="38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>
            <a:off x="5225406" y="1950051"/>
            <a:ext cx="1622853" cy="683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flipH="1">
            <a:off x="5225407" y="1950051"/>
            <a:ext cx="1622852" cy="958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>
            <a:off x="5880383" y="3368204"/>
            <a:ext cx="1113541" cy="360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6848259" y="3183538"/>
            <a:ext cx="40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lisää ääniä</a:t>
            </a:r>
          </a:p>
        </p:txBody>
      </p:sp>
    </p:spTree>
    <p:extLst>
      <p:ext uri="{BB962C8B-B14F-4D97-AF65-F5344CB8AC3E}">
        <p14:creationId xmlns:p14="http://schemas.microsoft.com/office/powerpoint/2010/main" val="367069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22480"/>
          </a:xfrm>
        </p:spPr>
        <p:txBody>
          <a:bodyPr/>
          <a:lstStyle/>
          <a:p>
            <a:r>
              <a:rPr lang="fi-FI" dirty="0"/>
              <a:t>Leikkeen editointi </a:t>
            </a:r>
            <a:r>
              <a:rPr lang="fi-FI" dirty="0" err="1"/>
              <a:t>imovie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napauta video leikettä siten, että se on keltaisen kehyksen ympäröimä</a:t>
            </a:r>
          </a:p>
          <a:p>
            <a:r>
              <a:rPr lang="fi-FI" dirty="0"/>
              <a:t>nyt voit muokata leikettä</a:t>
            </a:r>
          </a:p>
          <a:p>
            <a:pPr marL="0" indent="0">
              <a:buNone/>
            </a:pPr>
            <a:r>
              <a:rPr lang="fi-FI" dirty="0"/>
              <a:t>nopeus – hidastaa, nopeutta toimintaa</a:t>
            </a:r>
          </a:p>
          <a:p>
            <a:pPr marL="0" indent="0">
              <a:buNone/>
            </a:pPr>
            <a:r>
              <a:rPr lang="fi-FI" dirty="0"/>
              <a:t>voimakkuus – säädä äänen voimakkuutta</a:t>
            </a:r>
          </a:p>
          <a:p>
            <a:pPr marL="0" indent="0">
              <a:buNone/>
            </a:pPr>
            <a:r>
              <a:rPr lang="fi-FI" dirty="0"/>
              <a:t>otsikot – lisää elokuvaan tekstiä</a:t>
            </a:r>
          </a:p>
          <a:p>
            <a:pPr marL="0" indent="0">
              <a:buNone/>
            </a:pPr>
            <a:r>
              <a:rPr lang="fi-FI" dirty="0"/>
              <a:t>suodattimet – säädä värimaailmaa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937" y="2127574"/>
            <a:ext cx="4800600" cy="3600450"/>
          </a:xfrm>
        </p:spPr>
      </p:pic>
    </p:spTree>
    <p:extLst>
      <p:ext uri="{BB962C8B-B14F-4D97-AF65-F5344CB8AC3E}">
        <p14:creationId xmlns:p14="http://schemas.microsoft.com/office/powerpoint/2010/main" val="112724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0601"/>
          </a:xfrm>
        </p:spPr>
        <p:txBody>
          <a:bodyPr/>
          <a:lstStyle/>
          <a:p>
            <a:r>
              <a:rPr lang="fi-FI" dirty="0"/>
              <a:t>Leikkeen – editointi -siirtymät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7" y="1427333"/>
            <a:ext cx="5888067" cy="4416051"/>
          </a:xfrm>
        </p:spPr>
      </p:pic>
      <p:sp>
        <p:nvSpPr>
          <p:cNvPr id="6" name="Ellipsi 5"/>
          <p:cNvSpPr/>
          <p:nvPr/>
        </p:nvSpPr>
        <p:spPr>
          <a:xfrm>
            <a:off x="4437689" y="4468873"/>
            <a:ext cx="671804" cy="27991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251677" y="4085968"/>
            <a:ext cx="2625047" cy="898713"/>
          </a:xfrm>
        </p:spPr>
        <p:txBody>
          <a:bodyPr>
            <a:norm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leikkeiden välistä siirtymää voi säädellä painamalla tästä</a:t>
            </a:r>
          </a:p>
          <a:p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21" name="Suora nuoliyhdysviiva 20"/>
          <p:cNvCxnSpPr/>
          <p:nvPr/>
        </p:nvCxnSpPr>
        <p:spPr>
          <a:xfrm>
            <a:off x="3424876" y="4531051"/>
            <a:ext cx="1029727" cy="6645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/>
          <p:cNvSpPr txBox="1"/>
          <p:nvPr/>
        </p:nvSpPr>
        <p:spPr>
          <a:xfrm>
            <a:off x="7463481" y="1920769"/>
            <a:ext cx="3134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ei mitään</a:t>
            </a:r>
          </a:p>
          <a:p>
            <a:r>
              <a:rPr lang="fi-FI" dirty="0"/>
              <a:t>teema</a:t>
            </a:r>
          </a:p>
          <a:p>
            <a:r>
              <a:rPr lang="fi-FI" dirty="0"/>
              <a:t>ristikuva</a:t>
            </a:r>
          </a:p>
          <a:p>
            <a:r>
              <a:rPr lang="fi-FI" dirty="0"/>
              <a:t>liuku</a:t>
            </a:r>
          </a:p>
          <a:p>
            <a:r>
              <a:rPr lang="fi-FI" dirty="0"/>
              <a:t>peitto</a:t>
            </a:r>
          </a:p>
          <a:p>
            <a:r>
              <a:rPr lang="fi-FI" dirty="0"/>
              <a:t>häivytys</a:t>
            </a:r>
          </a:p>
          <a:p>
            <a:endParaRPr lang="fi-FI" dirty="0"/>
          </a:p>
          <a:p>
            <a:r>
              <a:rPr lang="fi-FI" dirty="0"/>
              <a:t>kokeile eri vaihtoehtoja!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481" y="1427333"/>
            <a:ext cx="4552595" cy="319089"/>
          </a:xfrm>
          <a:prstGeom prst="rect">
            <a:avLst/>
          </a:prstGeom>
        </p:spPr>
      </p:pic>
      <p:cxnSp>
        <p:nvCxnSpPr>
          <p:cNvPr id="11" name="Suora nuoliyhdysviiva 10"/>
          <p:cNvCxnSpPr/>
          <p:nvPr/>
        </p:nvCxnSpPr>
        <p:spPr>
          <a:xfrm flipV="1">
            <a:off x="8386119" y="1586877"/>
            <a:ext cx="675503" cy="55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8196649" y="1672281"/>
            <a:ext cx="1188710" cy="707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flipV="1">
            <a:off x="8328454" y="1679584"/>
            <a:ext cx="1327523" cy="979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V="1">
            <a:off x="8023654" y="1659218"/>
            <a:ext cx="1877993" cy="1331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V="1">
            <a:off x="8141872" y="1672281"/>
            <a:ext cx="1996211" cy="1505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/>
          <p:cNvCxnSpPr/>
          <p:nvPr/>
        </p:nvCxnSpPr>
        <p:spPr>
          <a:xfrm flipV="1">
            <a:off x="8260090" y="1731246"/>
            <a:ext cx="2114429" cy="1688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 err="1"/>
              <a:t>LEIKKkeen</a:t>
            </a:r>
            <a:r>
              <a:rPr lang="fi-FI" sz="4800" dirty="0"/>
              <a:t> editointi - tekstin lisäys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41370"/>
          </a:xfrm>
        </p:spPr>
        <p:txBody>
          <a:bodyPr/>
          <a:lstStyle/>
          <a:p>
            <a:r>
              <a:rPr lang="fi-FI" dirty="0"/>
              <a:t>videoleike liikkuu kun kosketat ja liikutat sitä sormenpäällä</a:t>
            </a:r>
          </a:p>
          <a:p>
            <a:r>
              <a:rPr lang="fi-FI" dirty="0"/>
              <a:t>napauta leikettä siinä kohtaa, johon haluat liitää esimerkiksi alkutekstin</a:t>
            </a:r>
          </a:p>
          <a:p>
            <a:r>
              <a:rPr lang="fi-FI" dirty="0"/>
              <a:t>paina ”Puolita”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valitse ”Otsikot”</a:t>
            </a:r>
          </a:p>
          <a:p>
            <a:endParaRPr lang="fi-FI" dirty="0"/>
          </a:p>
          <a:p>
            <a:r>
              <a:rPr lang="fi-FI" dirty="0"/>
              <a:t>valitse haluamasi tyyli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grpSp>
        <p:nvGrpSpPr>
          <p:cNvPr id="10" name="Ryhmä 9"/>
          <p:cNvGrpSpPr/>
          <p:nvPr/>
        </p:nvGrpSpPr>
        <p:grpSpPr>
          <a:xfrm>
            <a:off x="3475193" y="3274217"/>
            <a:ext cx="7461250" cy="1155700"/>
            <a:chOff x="3475193" y="3320870"/>
            <a:chExt cx="7461250" cy="1155700"/>
          </a:xfrm>
        </p:grpSpPr>
        <p:pic>
          <p:nvPicPr>
            <p:cNvPr id="4" name="Kuva 3" descr="Valitse puolita&#10;" title="&quot;Puolita&quot;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5193" y="3320870"/>
              <a:ext cx="7461250" cy="1155700"/>
            </a:xfrm>
            <a:prstGeom prst="rect">
              <a:avLst/>
            </a:prstGeom>
          </p:spPr>
        </p:pic>
        <p:sp>
          <p:nvSpPr>
            <p:cNvPr id="5" name="Ellipsi 4"/>
            <p:cNvSpPr/>
            <p:nvPr/>
          </p:nvSpPr>
          <p:spPr>
            <a:xfrm>
              <a:off x="5611495" y="3380216"/>
              <a:ext cx="790833" cy="428368"/>
            </a:xfrm>
            <a:prstGeom prst="ellipse">
              <a:avLst/>
            </a:prstGeom>
            <a:noFill/>
            <a:ln w="476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Ellipsi 7"/>
            <p:cNvSpPr/>
            <p:nvPr/>
          </p:nvSpPr>
          <p:spPr>
            <a:xfrm>
              <a:off x="7333273" y="3898720"/>
              <a:ext cx="790833" cy="428368"/>
            </a:xfrm>
            <a:prstGeom prst="ellipse">
              <a:avLst/>
            </a:prstGeom>
            <a:noFill/>
            <a:ln w="476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9" name="Kuv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726" y="4944535"/>
            <a:ext cx="6844717" cy="1409320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5169159" y="3380216"/>
            <a:ext cx="44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FF00"/>
                </a:solidFill>
              </a:rPr>
              <a:t>1</a:t>
            </a:r>
            <a:r>
              <a:rPr lang="fi-FI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8096294" y="3577433"/>
            <a:ext cx="44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FF00"/>
                </a:solidFill>
              </a:rPr>
              <a:t>2</a:t>
            </a:r>
            <a:r>
              <a:rPr lang="fi-FI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431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35868"/>
          </a:xfrm>
        </p:spPr>
        <p:txBody>
          <a:bodyPr/>
          <a:lstStyle/>
          <a:p>
            <a:r>
              <a:rPr lang="fi-FI" dirty="0"/>
              <a:t>EDITOINTI – äänen lisääminen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2295525"/>
            <a:ext cx="4800600" cy="3600450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lisää ääniä, musiikkia videoon</a:t>
            </a:r>
          </a:p>
          <a:p>
            <a:pPr lvl="1"/>
            <a:r>
              <a:rPr lang="fi-FI" dirty="0"/>
              <a:t>teemamusiikki, valmista musiikkia</a:t>
            </a:r>
          </a:p>
          <a:p>
            <a:pPr lvl="1"/>
            <a:r>
              <a:rPr lang="fi-FI" dirty="0"/>
              <a:t>äänitehosteita</a:t>
            </a:r>
          </a:p>
          <a:p>
            <a:pPr lvl="1"/>
            <a:r>
              <a:rPr lang="fi-FI" dirty="0"/>
              <a:t>tuodut; voit ladata netistä musiikkia, ääniä</a:t>
            </a:r>
          </a:p>
          <a:p>
            <a:pPr lvl="1"/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nauhoita itse ääntä </a:t>
            </a:r>
          </a:p>
          <a:p>
            <a:pPr lvl="1"/>
            <a:r>
              <a:rPr lang="fi-FI" dirty="0"/>
              <a:t>paina tallenna, ohjelma laskee 1,2,3 aloita äänitys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5206314" y="3852733"/>
            <a:ext cx="708454" cy="486033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uora nuoliyhdysviiva 7"/>
          <p:cNvCxnSpPr/>
          <p:nvPr/>
        </p:nvCxnSpPr>
        <p:spPr>
          <a:xfrm flipH="1">
            <a:off x="5206314" y="2509935"/>
            <a:ext cx="1567710" cy="317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H="1">
            <a:off x="5103845" y="2494501"/>
            <a:ext cx="1651518" cy="537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H="1">
            <a:off x="4996278" y="2494501"/>
            <a:ext cx="1777746" cy="809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H="1">
            <a:off x="5040731" y="2494501"/>
            <a:ext cx="1733293" cy="1064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flipH="1">
            <a:off x="5022071" y="2509935"/>
            <a:ext cx="1759084" cy="1304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984" y="4197220"/>
            <a:ext cx="569798" cy="5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788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Merkki</Template>
  <TotalTime>1323</TotalTime>
  <Words>291</Words>
  <Application>Microsoft Office PowerPoint</Application>
  <PresentationFormat>Laajakuva</PresentationFormat>
  <Paragraphs>66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Imovie</vt:lpstr>
      <vt:lpstr>Editointi – iMovie </vt:lpstr>
      <vt:lpstr>EDItointi - imovie</vt:lpstr>
      <vt:lpstr>EDITOINTI-IMOVIE</vt:lpstr>
      <vt:lpstr>EDITOINTI-IMOVIE</vt:lpstr>
      <vt:lpstr>Leikkeen editointi imovie</vt:lpstr>
      <vt:lpstr>Leikkeen – editointi -siirtymät</vt:lpstr>
      <vt:lpstr>LEIKKkeen editointi - tekstin lisäys</vt:lpstr>
      <vt:lpstr>EDITOINTI – äänen lisääminen</vt:lpstr>
      <vt:lpstr>editointi –Äänen Lisääminen-Ulkoinen äänilähde </vt:lpstr>
      <vt:lpstr>Tallennus ja jakaminen</vt:lpstr>
      <vt:lpstr>muita ominaisuuksia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iMovie</dc:title>
  <dc:creator>Laitinen Jari</dc:creator>
  <cp:lastModifiedBy>Jari Laitinen</cp:lastModifiedBy>
  <cp:revision>78</cp:revision>
  <dcterms:created xsi:type="dcterms:W3CDTF">2019-01-08T08:22:26Z</dcterms:created>
  <dcterms:modified xsi:type="dcterms:W3CDTF">2019-10-31T11:16:06Z</dcterms:modified>
</cp:coreProperties>
</file>