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16"/>
  </p:notesMasterIdLst>
  <p:sldIdLst>
    <p:sldId id="262" r:id="rId5"/>
    <p:sldId id="294" r:id="rId6"/>
    <p:sldId id="273" r:id="rId7"/>
    <p:sldId id="274" r:id="rId8"/>
    <p:sldId id="278" r:id="rId9"/>
    <p:sldId id="277" r:id="rId10"/>
    <p:sldId id="283" r:id="rId11"/>
    <p:sldId id="282" r:id="rId12"/>
    <p:sldId id="281" r:id="rId13"/>
    <p:sldId id="284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8"/>
    <a:srgbClr val="CC5B59"/>
    <a:srgbClr val="84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299" autoAdjust="0"/>
  </p:normalViewPr>
  <p:slideViewPr>
    <p:cSldViewPr snapToGrid="0">
      <p:cViewPr varScale="1">
        <p:scale>
          <a:sx n="72" d="100"/>
          <a:sy n="72" d="100"/>
        </p:scale>
        <p:origin x="174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1EF22-ED5C-469C-BA38-E525B71B0D3D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0639-7E5E-4462-B3B2-FECB5C374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40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Muksunetti on tiedottamisen ja yhteyden pidon väline, sen avulla vasut saadaan arkistoitua</a:t>
            </a:r>
            <a:r>
              <a:rPr lang="fi-FI" b="1" baseline="0" dirty="0" smtClean="0"/>
              <a:t> turvallisesti. Se on kasvattajan, johdon pedagoginen väline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Tuetut selaimet Google Chrome, Firefox uusimmat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explorerit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Miksi </a:t>
            </a:r>
            <a:r>
              <a:rPr lang="fi-FI" dirty="0" smtClean="0"/>
              <a:t>Muksunetti?</a:t>
            </a: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asiakas</a:t>
            </a:r>
            <a:r>
              <a:rPr lang="fi-FI" baseline="0" dirty="0" smtClean="0"/>
              <a:t> palautteessa toivottu sähköistä tapaa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pedagoginen </a:t>
            </a:r>
            <a:r>
              <a:rPr lang="fi-FI" baseline="0" dirty="0" smtClean="0"/>
              <a:t>suunnittelutyökalu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err="1" smtClean="0"/>
              <a:t>Effica</a:t>
            </a:r>
            <a:r>
              <a:rPr lang="fi-FI" baseline="0" dirty="0" smtClean="0"/>
              <a:t> käytössä </a:t>
            </a:r>
            <a:endParaRPr lang="fi-FI" baseline="0" dirty="0" smtClean="0"/>
          </a:p>
          <a:p>
            <a:r>
              <a:rPr lang="fi-FI" b="1" baseline="0" dirty="0" err="1" smtClean="0"/>
              <a:t>painopistet</a:t>
            </a:r>
            <a:r>
              <a:rPr lang="fi-FI" b="1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vasu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tiedotteet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kalenteri</a:t>
            </a:r>
          </a:p>
          <a:p>
            <a:r>
              <a:rPr lang="fi-FI" baseline="0" dirty="0" smtClean="0"/>
              <a:t>tuki</a:t>
            </a:r>
          </a:p>
          <a:p>
            <a:r>
              <a:rPr lang="fi-FI" baseline="0" dirty="0" smtClean="0"/>
              <a:t>minä-ohjelman käyttö, </a:t>
            </a:r>
            <a:r>
              <a:rPr lang="fi-FI" baseline="0" dirty="0" err="1" smtClean="0"/>
              <a:t>päivi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effica</a:t>
            </a:r>
            <a:r>
              <a:rPr lang="fi-FI" baseline="0" dirty="0" smtClean="0"/>
              <a:t> asiat. </a:t>
            </a:r>
            <a:r>
              <a:rPr lang="fi-FI" baseline="0" dirty="0" err="1" smtClean="0"/>
              <a:t>Laittaka</a:t>
            </a:r>
            <a:r>
              <a:rPr lang="fi-FI" baseline="0" dirty="0" smtClean="0"/>
              <a:t> kaikki </a:t>
            </a:r>
            <a:r>
              <a:rPr lang="fi-FI" baseline="0" dirty="0" err="1" smtClean="0"/>
              <a:t>kysymykse</a:t>
            </a:r>
            <a:r>
              <a:rPr lang="fi-FI" baseline="0" dirty="0" smtClean="0"/>
              <a:t> minulle minä jaan niitä eteenpäin. Kakki kysymykset ovat toivottuja ja tervetulleita.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helpdesk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jari</a:t>
            </a:r>
            <a:r>
              <a:rPr lang="fi-FI" baseline="0" dirty="0" smtClean="0"/>
              <a:t>, Anu Ropponen, Tiina Fyhr.  toimii vasta 17.10 koulutuksen jälkeen-tiedotetaan myöhemmin</a:t>
            </a:r>
          </a:p>
          <a:p>
            <a:endParaRPr lang="fi-FI" baseline="0" dirty="0" smtClean="0"/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vaihtaa s-sanan omaksi, olisi hyvä laittaa sinne omaan profiilitietoihin </a:t>
            </a:r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myös s-posti -&gt; unohtuneen salasanan automaattinen lähetys menee sinne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voivathan koulutuksiin osallistujat omilla koneilla kokeilla tiedotteiden tekemistä, vaikka vasut ei näy </a:t>
            </a:r>
          </a:p>
          <a:p>
            <a:pPr lvl="0"/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avaat muksunetin niin osaan käyttäjistä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käyty testaamassa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64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  <a:r>
              <a:rPr lang="fi-FI" baseline="0" dirty="0" smtClean="0"/>
              <a:t> käyttävät muksunetin </a:t>
            </a:r>
            <a:r>
              <a:rPr lang="fi-FI" baseline="0" dirty="0" smtClean="0"/>
              <a:t>tiedotteita ja </a:t>
            </a:r>
            <a:r>
              <a:rPr lang="fi-FI" baseline="0" dirty="0" smtClean="0"/>
              <a:t>kalenteria ja muita ominaisuuksia </a:t>
            </a:r>
            <a:r>
              <a:rPr lang="fi-FI" baseline="0" dirty="0" err="1" smtClean="0"/>
              <a:t>Tietoedu</a:t>
            </a:r>
            <a:r>
              <a:rPr lang="fi-FI" baseline="0" dirty="0" smtClean="0"/>
              <a:t>-sovelluksen kautta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18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Tunnukset</a:t>
            </a:r>
            <a:r>
              <a:rPr lang="fi-FI" baseline="0" dirty="0" smtClean="0"/>
              <a:t> </a:t>
            </a:r>
            <a:r>
              <a:rPr lang="fi-FI" baseline="0" dirty="0" smtClean="0"/>
              <a:t>ovat henkilökohtaisia eikä niitä saa luovuttaa </a:t>
            </a:r>
            <a:r>
              <a:rPr lang="fi-FI" baseline="0" dirty="0" smtClean="0"/>
              <a:t>muille!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4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ensimmäisen</a:t>
            </a:r>
            <a:r>
              <a:rPr lang="fi-FI" baseline="0" dirty="0" smtClean="0"/>
              <a:t> </a:t>
            </a:r>
            <a:r>
              <a:rPr lang="fi-FI" baseline="0" dirty="0" smtClean="0"/>
              <a:t>kerran kirjauduttaessa pääsee Muksunetin esittelyyn </a:t>
            </a:r>
            <a:r>
              <a:rPr lang="fi-FI" baseline="0" dirty="0" smtClean="0"/>
              <a:t>ja </a:t>
            </a:r>
            <a:r>
              <a:rPr lang="fi-FI" baseline="0" dirty="0" smtClean="0"/>
              <a:t>samalla täytetään henkilökohtaisia tietoja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puhelinnumeroita ei tarvitse </a:t>
            </a:r>
            <a:r>
              <a:rPr lang="fi-FI" baseline="0" dirty="0" smtClean="0"/>
              <a:t>laittaa</a:t>
            </a:r>
            <a:r>
              <a:rPr lang="fi-FI" baseline="0" dirty="0" smtClean="0"/>
              <a:t>, vain sähköposti osoite </a:t>
            </a:r>
            <a:r>
              <a:rPr lang="fi-FI" baseline="0" dirty="0" smtClean="0"/>
              <a:t>numerot </a:t>
            </a:r>
            <a:r>
              <a:rPr lang="fi-FI" baseline="0" dirty="0" smtClean="0"/>
              <a:t>tulevat </a:t>
            </a:r>
            <a:r>
              <a:rPr lang="fi-FI" baseline="0" dirty="0" err="1" smtClean="0"/>
              <a:t>efficasta</a:t>
            </a:r>
            <a:endParaRPr lang="fi-FI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omaa profiilia voi päivittää myöhemmin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salasana tulee olla vahva. Salasanan </a:t>
            </a:r>
            <a:r>
              <a:rPr lang="fi-FI" baseline="0" dirty="0" smtClean="0"/>
              <a:t>pituus </a:t>
            </a:r>
            <a:r>
              <a:rPr lang="fi-FI" baseline="0" dirty="0" err="1" smtClean="0"/>
              <a:t>väh</a:t>
            </a:r>
            <a:r>
              <a:rPr lang="fi-FI" baseline="0" dirty="0" smtClean="0"/>
              <a:t>. 6 merkkiä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42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Aloitetaan asetuksista</a:t>
            </a:r>
          </a:p>
          <a:p>
            <a:r>
              <a:rPr lang="fi-FI" dirty="0" smtClean="0"/>
              <a:t>salasanan vaihto on ensimmäiseksi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09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painikkeet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882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Etusivulla</a:t>
            </a:r>
            <a:r>
              <a:rPr lang="fi-FI" baseline="0" dirty="0" smtClean="0"/>
              <a:t> näkyvät tiedotteet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ensi näkymä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alaosassa Tietoja sivustosta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mukauta  voit muuttaa kieli, teema ja fontin kokoa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tietoa sivustosta  - muksunetin tietoturva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28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Varhaiskasvatuksen henkilöstö näkee etusivulla yhdellä silmäyksellä ajankohtaiset ajanhallintaan ja tiedottamiseen liittyvät tehtävät ja uutiset. 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Ylävalikon kautta voi siirtyä kaikkiin Muksunetin toimintoihin klikkaamalla kyseistä kuvaketta. </a:t>
            </a:r>
          </a:p>
          <a:p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näkymä myöhemmin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6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ksunetti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ri.laitinen@kotka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wise.se/NewLoginPage.aspx?idpmethod=xad&amp;domain=DefaultDomain&amp;UICulture=fi-FI&amp;idptarget=https%3a%2f%2fwww.muksunetti.fi%2fSecure%2f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95" y="3207372"/>
            <a:ext cx="8566484" cy="2013214"/>
          </a:xfrm>
        </p:spPr>
        <p:txBody>
          <a:bodyPr/>
          <a:lstStyle/>
          <a:p>
            <a:r>
              <a:rPr lang="fi-FI" sz="3200" dirty="0" smtClean="0"/>
              <a:t>Muksunetti</a:t>
            </a:r>
            <a:br>
              <a:rPr lang="fi-FI" sz="3200" dirty="0" smtClean="0"/>
            </a:br>
            <a:r>
              <a:rPr lang="fi-FI" sz="3200" dirty="0" smtClean="0"/>
              <a:t>Kirjautuminen ja salasanan vaihto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>
                <a:hlinkClick r:id="rId3"/>
              </a:rPr>
              <a:t>www.Muksunetti.fi</a:t>
            </a: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4969565" y="6209969"/>
            <a:ext cx="106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JARI LAITINEN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5073" y="211014"/>
            <a:ext cx="8843092" cy="48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dirty="0" err="1" smtClean="0"/>
              <a:t>jari</a:t>
            </a:r>
            <a:r>
              <a:rPr lang="fi-FI" sz="2000" dirty="0" smtClean="0"/>
              <a:t> </a:t>
            </a:r>
            <a:r>
              <a:rPr lang="fi-FI" sz="2000" dirty="0" err="1" smtClean="0"/>
              <a:t>laitinen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>
                <a:hlinkClick r:id="rId2"/>
              </a:rPr>
              <a:t>jari.laitinen@kotka.fi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040 744 </a:t>
            </a:r>
            <a:r>
              <a:rPr lang="fi-FI" sz="2000" dirty="0" smtClean="0"/>
              <a:t>8140</a:t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muksuhelppi@kotka.fi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02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9" y="914400"/>
            <a:ext cx="3853066" cy="157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3454">
            <a:off x="4903040" y="381327"/>
            <a:ext cx="2345018" cy="2371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iruutu 5"/>
          <p:cNvSpPr txBox="1"/>
          <p:nvPr/>
        </p:nvSpPr>
        <p:spPr>
          <a:xfrm>
            <a:off x="1965960" y="2880360"/>
            <a:ext cx="3074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</a:t>
            </a:r>
            <a:r>
              <a:rPr lang="fi-FI" dirty="0" smtClean="0"/>
              <a:t>akan henkilöstö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Dokumentointi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tiedotteet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kalenteri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Dokumentointi - lapsen Vasu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314950" y="3017520"/>
            <a:ext cx="3074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tiedotteet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Hoitoajat - hoitoaikojen varaus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5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Kirjautuminen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49" y="1760726"/>
            <a:ext cx="5397691" cy="2744771"/>
          </a:xfrm>
        </p:spPr>
      </p:pic>
      <p:sp>
        <p:nvSpPr>
          <p:cNvPr id="7" name="Tekstiruutu 6"/>
          <p:cNvSpPr txBox="1"/>
          <p:nvPr/>
        </p:nvSpPr>
        <p:spPr>
          <a:xfrm>
            <a:off x="2236122" y="4879572"/>
            <a:ext cx="482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hlinkClick r:id="rId4"/>
              </a:rPr>
              <a:t>www.muksunetti.fi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3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1456" t="1338" r="1088" b="1170"/>
          <a:stretch/>
        </p:blipFill>
        <p:spPr>
          <a:xfrm>
            <a:off x="0" y="290955"/>
            <a:ext cx="9144000" cy="6567045"/>
          </a:xfrm>
          <a:prstGeom prst="rect">
            <a:avLst/>
          </a:prstGeom>
        </p:spPr>
      </p:pic>
      <p:sp>
        <p:nvSpPr>
          <p:cNvPr id="12" name="Nuoli oikealle 11"/>
          <p:cNvSpPr/>
          <p:nvPr/>
        </p:nvSpPr>
        <p:spPr>
          <a:xfrm rot="656055">
            <a:off x="3457248" y="3991263"/>
            <a:ext cx="3322613" cy="13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Ellipsi 1"/>
          <p:cNvSpPr/>
          <p:nvPr/>
        </p:nvSpPr>
        <p:spPr>
          <a:xfrm>
            <a:off x="5673012" y="2500604"/>
            <a:ext cx="270588" cy="2799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613459" y="4734046"/>
            <a:ext cx="497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Ensimmäisellä kerralla kirjautuessa opastettu toiminto ohjaa oman profiilin tietojen tallennuksessa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898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Salasanan vaihtaminen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1597"/>
          <a:stretch/>
        </p:blipFill>
        <p:spPr>
          <a:xfrm>
            <a:off x="1510313" y="2419004"/>
            <a:ext cx="5227866" cy="27737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/>
          <a:srcRect l="15004" t="7842" r="11928" b="4994"/>
          <a:stretch/>
        </p:blipFill>
        <p:spPr>
          <a:xfrm>
            <a:off x="2601883" y="1388225"/>
            <a:ext cx="931025" cy="847898"/>
          </a:xfrm>
          <a:prstGeom prst="round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5"/>
          <a:srcRect l="4072" t="17818" r="3286" b="32531"/>
          <a:stretch/>
        </p:blipFill>
        <p:spPr>
          <a:xfrm>
            <a:off x="4264428" y="1679170"/>
            <a:ext cx="1512916" cy="2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9720" y="290946"/>
            <a:ext cx="6836417" cy="5145578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814648" y="3632662"/>
            <a:ext cx="1130530" cy="4904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3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Muksunetin painikkeet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31345" y="2056683"/>
            <a:ext cx="7194196" cy="90112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017037" y="3079102"/>
            <a:ext cx="70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kaikki toiminnot ei ole vielä käytössä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6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60"/>
            <a:ext cx="6331164" cy="51812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Painikkeet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69" y="304599"/>
            <a:ext cx="8440616" cy="4289952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r="43964"/>
          <a:stretch/>
        </p:blipFill>
        <p:spPr>
          <a:xfrm>
            <a:off x="1002321" y="1368478"/>
            <a:ext cx="4264272" cy="9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/>
          <p:cNvSpPr/>
          <p:nvPr/>
        </p:nvSpPr>
        <p:spPr>
          <a:xfrm>
            <a:off x="7431577" y="315884"/>
            <a:ext cx="1404851" cy="138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8" y="1039091"/>
            <a:ext cx="8387527" cy="432297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386" y="623456"/>
            <a:ext cx="6533544" cy="818370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620982" y="2801389"/>
            <a:ext cx="601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 smtClean="0"/>
              <a:t>Muksunetin etusivu</a:t>
            </a:r>
            <a:endParaRPr lang="fi-FI" sz="54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80" y="4923693"/>
            <a:ext cx="8513364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ksunettikoulutukset.potx" id="{8AD7B51F-5B2C-4DA7-A33B-7291187DC979}" vid="{1E26D927-2413-4080-9608-264AF5A0D7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75dd3a33-2d35-471d-9909-b334bdb25443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true</Nosto>
    <TaxCatchAll xmlns="4725239e-b194-4e4b-9e5d-d7784311bef1">
      <Value>47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6AFF035A16CDC34FB27CE08F50ACA405" ma:contentTypeVersion="5" ma:contentTypeDescription="AreenaIntra dokumentti" ma:contentTypeScope="" ma:versionID="85375d156a9e54da357a50f286762abf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07696-2AC2-4423-A178-D9D7CC1EB5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25239e-b194-4e4b-9e5d-d7784311be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CB07C-2628-4585-96AE-014EFACA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muksunettikoulutukset</Template>
  <TotalTime>414</TotalTime>
  <Words>314</Words>
  <Application>Microsoft Office PowerPoint</Application>
  <PresentationFormat>Näytössä katseltava diaesitys (4:3)</PresentationFormat>
  <Paragraphs>68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Kotkan-kaupunki</vt:lpstr>
      <vt:lpstr>Muksunetti Kirjautuminen ja salasanan vaihto www.Muksunetti.fi </vt:lpstr>
      <vt:lpstr>PowerPoint-esitys</vt:lpstr>
      <vt:lpstr>Kirjautuminen</vt:lpstr>
      <vt:lpstr>PowerPoint-esitys</vt:lpstr>
      <vt:lpstr>Salasanan vaihtaminen</vt:lpstr>
      <vt:lpstr>PowerPoint-esitys</vt:lpstr>
      <vt:lpstr>Muksunetin painikkeet</vt:lpstr>
      <vt:lpstr>Painikkeet</vt:lpstr>
      <vt:lpstr>PowerPoint-esitys</vt:lpstr>
      <vt:lpstr>PowerPoint-esitys</vt:lpstr>
      <vt:lpstr>jari laitinen jari.laitinen@kotka.fi 040 744 8140  muksuhelppi@kotka.fi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Muksunetti 2.10.2019</dc:title>
  <dc:creator>Jari Laitinen</dc:creator>
  <cp:lastModifiedBy>Laitinen Jari</cp:lastModifiedBy>
  <cp:revision>26</cp:revision>
  <dcterms:created xsi:type="dcterms:W3CDTF">2019-10-02T08:36:39Z</dcterms:created>
  <dcterms:modified xsi:type="dcterms:W3CDTF">2020-10-02T06:48:07Z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0x010100AA08B6C20633446DB7C637F08F23358C00D1CC8AC89089415292A9D2C309C61E86006AFF035A16CDC34FB27CE08F50ACA405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