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4"/>
  </p:sldMasterIdLst>
  <p:notesMasterIdLst>
    <p:notesMasterId r:id="rId22"/>
  </p:notesMasterIdLst>
  <p:sldIdLst>
    <p:sldId id="262" r:id="rId5"/>
    <p:sldId id="265" r:id="rId6"/>
    <p:sldId id="274" r:id="rId7"/>
    <p:sldId id="273" r:id="rId8"/>
    <p:sldId id="275" r:id="rId9"/>
    <p:sldId id="276" r:id="rId10"/>
    <p:sldId id="277" r:id="rId11"/>
    <p:sldId id="286" r:id="rId12"/>
    <p:sldId id="287" r:id="rId13"/>
    <p:sldId id="284" r:id="rId14"/>
    <p:sldId id="278" r:id="rId15"/>
    <p:sldId id="279" r:id="rId16"/>
    <p:sldId id="280" r:id="rId17"/>
    <p:sldId id="281" r:id="rId18"/>
    <p:sldId id="282" r:id="rId19"/>
    <p:sldId id="283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8"/>
    <a:srgbClr val="CC5B59"/>
    <a:srgbClr val="84C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83948" autoAdjust="0"/>
  </p:normalViewPr>
  <p:slideViewPr>
    <p:cSldViewPr snapToGrid="0">
      <p:cViewPr varScale="1">
        <p:scale>
          <a:sx n="98" d="100"/>
          <a:sy n="98" d="100"/>
        </p:scale>
        <p:origin x="88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8D94D-0076-4550-8614-301C339BA834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C5781-CD1E-4929-B638-B393C22DBF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14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781-CD1E-4929-B638-B393C22DBFE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52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Vanhemmat näkevät valmiin dokumentin kun he kirjautuvat Muksunettiin. Suomi.fi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781-CD1E-4929-B638-B393C22DBFE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53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Näkymä lapsen </a:t>
            </a:r>
            <a:r>
              <a:rPr lang="fi-FI" dirty="0" err="1" smtClean="0"/>
              <a:t>vaka</a:t>
            </a:r>
            <a:r>
              <a:rPr lang="fi-FI" dirty="0" smtClean="0"/>
              <a:t> suunnitelmasta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781-CD1E-4929-B638-B393C22DBFEB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7538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Suunnitelma näkyy kun se</a:t>
            </a:r>
            <a:r>
              <a:rPr lang="fi-FI" baseline="0" dirty="0" smtClean="0"/>
              <a:t> on tallennettu lopulliseksi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781-CD1E-4929-B638-B393C22DBFEB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446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välilehdellä 5. muut asiat vanhemmat kuittaavat</a:t>
            </a:r>
            <a:r>
              <a:rPr lang="fi-FI" baseline="0" dirty="0" smtClean="0"/>
              <a:t> suunnitelman luetuksi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781-CD1E-4929-B638-B393C22DBFEB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4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Dokumentointi&lt;Lapsen kehitys&lt;Varhaiskasvatussuunnitelma&lt;avaa</a:t>
            </a:r>
            <a:r>
              <a:rPr lang="fi-FI" baseline="0" dirty="0" smtClean="0"/>
              <a:t> päiväkoti ja ryhmä&lt;valitse lapsi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dokumentin </a:t>
            </a:r>
            <a:r>
              <a:rPr lang="fi-FI" dirty="0" smtClean="0"/>
              <a:t>kirjoitusoikeus </a:t>
            </a:r>
            <a:r>
              <a:rPr lang="fi-FI" dirty="0" err="1" smtClean="0"/>
              <a:t>vo</a:t>
            </a:r>
            <a:r>
              <a:rPr lang="fi-FI" dirty="0" smtClean="0"/>
              <a:t>- </a:t>
            </a:r>
            <a:r>
              <a:rPr lang="fi-FI" dirty="0" smtClean="0"/>
              <a:t>roolilla</a:t>
            </a:r>
          </a:p>
          <a:p>
            <a:r>
              <a:rPr lang="fi-FI" dirty="0" smtClean="0"/>
              <a:t>tarkasta, että sinulla</a:t>
            </a:r>
            <a:r>
              <a:rPr lang="fi-FI" baseline="0" dirty="0" smtClean="0"/>
              <a:t> näkyy oikea ryhmä ja lapset</a:t>
            </a:r>
          </a:p>
          <a:p>
            <a:r>
              <a:rPr lang="fi-FI" baseline="0" dirty="0" smtClean="0"/>
              <a:t>tarkasta näkyykö </a:t>
            </a:r>
            <a:r>
              <a:rPr lang="fi-FI" baseline="0" dirty="0" err="1" smtClean="0"/>
              <a:t>vakasuunnitelmat</a:t>
            </a:r>
            <a:r>
              <a:rPr lang="fi-FI" baseline="0" dirty="0" smtClean="0"/>
              <a:t> tai vastaavasti esiopetussuunnitelma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lh</a:t>
            </a:r>
            <a:r>
              <a:rPr lang="fi-FI" dirty="0" smtClean="0"/>
              <a:t>- katseluoikeus samoin esimiehellä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781-CD1E-4929-B638-B393C22DBFE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68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Päiväkodin julkaisukanavan omistaja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Tekee tiedotteita koko päiväkotitasolla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Antaa muille käyttäjille oikeudet julkaista päiväkodin julkaisukanavalla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Toiminto Tiedotteet &gt; Julkaisukanavat</a:t>
            </a:r>
          </a:p>
          <a:p>
            <a:endParaRPr lang="fi-FI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Päiväkodin pääkäyttäjä =päiväkodin johtaja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Näkee päiväkodin organisaation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Antaa henkilökunnalle käyttäjätunnukset ja salasanat Muksunettiin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Toiminto Asetukset &gt; Hallinnointi &gt; Organisaatio &gt; Päiväkoti &gt; Henkilökunta-kansio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Ryhmän julkaisukanavan omistaja, antaa oikeudet työntekijöille ryhmän julkaisukanavalle </a:t>
            </a:r>
          </a:p>
          <a:p>
            <a:endParaRPr lang="fi-FI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Dokumentointi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Esimies Näkee päiväkodin kaikkien lasten dokumentit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Toiminto Dokumentointi &gt; Dokumentoinnin yleisnäkymä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Näkee lukumäärätietoa dokumenttien vastauksista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i-FI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781-CD1E-4929-B638-B393C22DBFE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526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Jos varhaiskasvatussuunnitelma ei näy ota yhteys </a:t>
            </a:r>
            <a:r>
              <a:rPr lang="fi-FI" dirty="0" smtClean="0"/>
              <a:t>Jariin</a:t>
            </a:r>
          </a:p>
          <a:p>
            <a:r>
              <a:rPr lang="fi-FI" dirty="0" smtClean="0"/>
              <a:t>lasten dokumentit avautuvat Dokumentointi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781-CD1E-4929-B638-B393C22DBFE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27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781-CD1E-4929-B638-B393C22DBFE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4750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Jos lapsella ei ole /se puuttuu  vasua niin</a:t>
            </a:r>
            <a:r>
              <a:rPr lang="fi-FI" baseline="0" dirty="0" smtClean="0"/>
              <a:t> punaista kolmiota painamalla tehdään se hänelle kolmiosta </a:t>
            </a:r>
          </a:p>
          <a:p>
            <a:r>
              <a:rPr lang="fi-FI" baseline="0" dirty="0" smtClean="0"/>
              <a:t>älä laita saakka päivämäärää, paina ok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781-CD1E-4929-B638-B393C22DBFE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8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781-CD1E-4929-B638-B393C22DBFEB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32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Tallennettuun vasua</a:t>
            </a:r>
            <a:r>
              <a:rPr lang="fi-FI" baseline="0" dirty="0" smtClean="0"/>
              <a:t> ei voi enää muokata vaan sitä päivitetään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781-CD1E-4929-B638-B393C22DBFE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7737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Muksunettiin</a:t>
            </a:r>
            <a:r>
              <a:rPr lang="fi-FI" baseline="0" dirty="0" smtClean="0"/>
              <a:t> vanhemmat pääsevät linkin kautta</a:t>
            </a:r>
          </a:p>
          <a:p>
            <a:r>
              <a:rPr lang="fi-FI" baseline="0" dirty="0" smtClean="0"/>
              <a:t>jos Chrome ei toimi niin tyhjennä evästeet </a:t>
            </a:r>
            <a:r>
              <a:rPr lang="fi-FI" baseline="0" smtClean="0"/>
              <a:t>ja välimuisti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781-CD1E-4929-B638-B393C22DBFE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417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5971" y="3356228"/>
            <a:ext cx="6585819" cy="13400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 spc="800" baseline="0"/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99212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20976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ö ja kuva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3315190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8639" y="2103829"/>
            <a:ext cx="3802752" cy="3142928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012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365" y="1166191"/>
            <a:ext cx="6228522" cy="3922644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59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mpi sinin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1429859"/>
            <a:ext cx="7633742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2040766" y="2730500"/>
            <a:ext cx="6399212" cy="2490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33840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tumm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31164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157903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A1F53A-7801-8344-8E65-BAFCD3B0D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5549900"/>
            <a:ext cx="4267200" cy="9906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2172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CE2D1D9F-80CC-914F-9AC6-B082C2F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3" y="35086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44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5" r:id="rId3"/>
    <p:sldLayoutId id="2147483716" r:id="rId4"/>
    <p:sldLayoutId id="2147483714" r:id="rId5"/>
    <p:sldLayoutId id="2147483713" r:id="rId6"/>
    <p:sldLayoutId id="2147483712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4" userDrawn="1">
          <p15:clr>
            <a:srgbClr val="F26B43"/>
          </p15:clr>
        </p15:guide>
        <p15:guide id="2" pos="5400" userDrawn="1">
          <p15:clr>
            <a:srgbClr val="F26B43"/>
          </p15:clr>
        </p15:guide>
        <p15:guide id="3" orient="horz" pos="400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720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ksunetti.fi/Secure/Default.aspx?idpmethod=saml&amp;domain=KotkaEffica_ETKOT&amp;Actor=Actor_Relativ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u.ropponen@kotka.fi" TargetMode="External"/><Relationship Id="rId2" Type="http://schemas.openxmlformats.org/officeDocument/2006/relationships/hyperlink" Target="mailto:tiina.fyhr@kotka.f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ari.laitinen@kotka.fi" TargetMode="External"/><Relationship Id="rId4" Type="http://schemas.openxmlformats.org/officeDocument/2006/relationships/hyperlink" Target="mailto:anu.ropponen@kotka.fi?subject=anu.ropponen@kotka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035D5B-EA57-0B44-BD11-678B797BAD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dokumentointi-vasu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28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muksunetin </a:t>
            </a:r>
            <a:r>
              <a:rPr lang="fi-FI" dirty="0" err="1" smtClean="0"/>
              <a:t>web</a:t>
            </a:r>
            <a:r>
              <a:rPr lang="fi-FI" dirty="0" smtClean="0"/>
              <a:t>-sovellus</a:t>
            </a:r>
            <a:endParaRPr lang="fi-FI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0"/>
          </p:nvPr>
        </p:nvSpPr>
        <p:spPr bwMode="auto">
          <a:xfrm flipH="1">
            <a:off x="796906" y="3726051"/>
            <a:ext cx="78805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i-FI" altLang="fi-FI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Tällä linkillä voi kirjautua Muksunettiin</a:t>
            </a:r>
            <a:endParaRPr kumimoji="0" lang="fi-FI" altLang="fi-FI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i-FI" altLang="fi-F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kumimoji="0" lang="fi-FI" altLang="fi-F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://www.muksunetti.fi/Secure/Default.aspx?idpmethod=saml&amp;domain=KotkaEffica_ETKOT&amp;Actor=Actor_Relative</a:t>
            </a:r>
            <a:r>
              <a:rPr kumimoji="0" lang="fi-FI" altLang="fi-F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04673" y="1945532"/>
            <a:ext cx="755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</a:t>
            </a:r>
            <a:r>
              <a:rPr lang="fi-FI" dirty="0" smtClean="0"/>
              <a:t>uoltajat voivat kirjautua Muksunettiin myös </a:t>
            </a:r>
            <a:r>
              <a:rPr lang="fi-FI" dirty="0" err="1" smtClean="0"/>
              <a:t>web</a:t>
            </a:r>
            <a:r>
              <a:rPr lang="fi-FI" dirty="0" smtClean="0"/>
              <a:t>-sovelluksen kautta.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vahva </a:t>
            </a:r>
            <a:r>
              <a:rPr lang="fi-FI" dirty="0" err="1" smtClean="0"/>
              <a:t>tunnistautuminen</a:t>
            </a:r>
            <a:r>
              <a:rPr lang="fi-FI" dirty="0"/>
              <a:t> </a:t>
            </a:r>
            <a:r>
              <a:rPr lang="fi-FI" dirty="0" smtClean="0"/>
              <a:t>suomi.fi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vanhemmat näkevät lapsen esiopetus-</a:t>
            </a:r>
            <a:r>
              <a:rPr lang="fi-FI" dirty="0"/>
              <a:t>/</a:t>
            </a:r>
            <a:r>
              <a:rPr lang="fi-FI" dirty="0" smtClean="0"/>
              <a:t>varhaiskasvatussuunnitelman</a:t>
            </a:r>
          </a:p>
        </p:txBody>
      </p:sp>
    </p:spTree>
    <p:extLst>
      <p:ext uri="{BB962C8B-B14F-4D97-AF65-F5344CB8AC3E}">
        <p14:creationId xmlns:p14="http://schemas.microsoft.com/office/powerpoint/2010/main" val="21987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t="6580" r="927"/>
          <a:stretch/>
        </p:blipFill>
        <p:spPr>
          <a:xfrm>
            <a:off x="43985" y="1492898"/>
            <a:ext cx="9100015" cy="5365102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23935" y="391886"/>
            <a:ext cx="706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0070C0"/>
                </a:solidFill>
              </a:rPr>
              <a:t>VANHEMPIEN NÄKYMÄ - MUKSUNETTI</a:t>
            </a:r>
            <a:endParaRPr lang="fi-F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/>
          <a:srcRect l="654" t="4397" r="168" b="267"/>
          <a:stretch/>
        </p:blipFill>
        <p:spPr>
          <a:xfrm>
            <a:off x="123763" y="1458409"/>
            <a:ext cx="9020237" cy="53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2792" y="134754"/>
            <a:ext cx="8946712" cy="556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7431" y="154366"/>
            <a:ext cx="8850634" cy="53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83495" y="146359"/>
            <a:ext cx="8236994" cy="512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43098" y="245762"/>
            <a:ext cx="8528444" cy="5365765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529389" y="4254366"/>
            <a:ext cx="2483318" cy="375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 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1295763" y="2122301"/>
            <a:ext cx="6399212" cy="3142928"/>
          </a:xfrm>
        </p:spPr>
        <p:txBody>
          <a:bodyPr/>
          <a:lstStyle/>
          <a:p>
            <a:pPr algn="ctr"/>
            <a:endParaRPr lang="fi-FI" dirty="0" smtClean="0">
              <a:hlinkClick r:id="rId2"/>
            </a:endParaRPr>
          </a:p>
          <a:p>
            <a:pPr algn="ctr"/>
            <a:r>
              <a:rPr lang="fi-FI" sz="2800" dirty="0" smtClean="0"/>
              <a:t>Kysymyksiin vastaa!</a:t>
            </a:r>
            <a:endParaRPr lang="fi-FI" sz="2800" dirty="0" smtClean="0">
              <a:hlinkClick r:id="rId2"/>
            </a:endParaRPr>
          </a:p>
          <a:p>
            <a:pPr algn="ctr"/>
            <a:r>
              <a:rPr lang="fi-FI" dirty="0" smtClean="0">
                <a:hlinkClick r:id="rId2"/>
              </a:rPr>
              <a:t>tiina.fyhr@kotka.fi</a:t>
            </a:r>
            <a:r>
              <a:rPr lang="fi-FI" dirty="0" smtClean="0"/>
              <a:t>  040 186 3022</a:t>
            </a:r>
          </a:p>
          <a:p>
            <a:pPr algn="ctr"/>
            <a:r>
              <a:rPr lang="fi-FI" dirty="0" smtClean="0">
                <a:hlinkClick r:id="rId3"/>
              </a:rPr>
              <a:t>anu.ropponen@kotka.fi</a:t>
            </a:r>
            <a:r>
              <a:rPr lang="fi-FI" dirty="0" smtClean="0"/>
              <a:t>  040 764 2653</a:t>
            </a:r>
            <a:endParaRPr lang="fi-FI" dirty="0" smtClean="0">
              <a:hlinkClick r:id="rId4"/>
            </a:endParaRPr>
          </a:p>
          <a:p>
            <a:pPr algn="ctr"/>
            <a:r>
              <a:rPr lang="fi-FI" dirty="0">
                <a:hlinkClick r:id="rId4"/>
              </a:rPr>
              <a:t>i</a:t>
            </a:r>
            <a:r>
              <a:rPr lang="fi-FI" dirty="0" smtClean="0">
                <a:hlinkClick r:id="rId4"/>
              </a:rPr>
              <a:t>rene.sipari-vilhunen@kotka.fi </a:t>
            </a:r>
            <a:r>
              <a:rPr lang="fi-FI" dirty="0" smtClean="0"/>
              <a:t> 040 075 0085</a:t>
            </a:r>
          </a:p>
          <a:p>
            <a:pPr algn="ctr"/>
            <a:r>
              <a:rPr lang="fi-FI" dirty="0">
                <a:hlinkClick r:id="rId5"/>
              </a:rPr>
              <a:t>jari.laitinen@kotka.fi</a:t>
            </a:r>
            <a:r>
              <a:rPr lang="fi-FI" dirty="0"/>
              <a:t>  </a:t>
            </a:r>
            <a:r>
              <a:rPr lang="fi-FI" dirty="0" smtClean="0"/>
              <a:t>040 </a:t>
            </a:r>
            <a:r>
              <a:rPr lang="fi-FI" dirty="0"/>
              <a:t>744 8140</a:t>
            </a:r>
          </a:p>
          <a:p>
            <a:pPr algn="ctr"/>
            <a:endParaRPr lang="fi-FI" dirty="0" smtClean="0"/>
          </a:p>
          <a:p>
            <a:pPr algn="ctr"/>
            <a:r>
              <a:rPr lang="fi-FI" dirty="0" smtClean="0"/>
              <a:t> </a:t>
            </a:r>
            <a:endParaRPr lang="fi-FI" dirty="0" smtClean="0">
              <a:hlinkClick r:id="rId5"/>
            </a:endParaRPr>
          </a:p>
          <a:p>
            <a:pPr algn="ctr"/>
            <a:endParaRPr lang="fi-FI" dirty="0" smtClean="0">
              <a:hlinkClick r:id="rId5"/>
            </a:endParaRPr>
          </a:p>
          <a:p>
            <a:pPr algn="ctr"/>
            <a:endParaRPr lang="fi-FI" dirty="0">
              <a:hlinkClick r:id="rId5"/>
            </a:endParaRPr>
          </a:p>
          <a:p>
            <a:pPr algn="ctr"/>
            <a:endParaRPr lang="fi-FI" dirty="0" smtClean="0">
              <a:hlinkClick r:id="rId5"/>
            </a:endParaRPr>
          </a:p>
          <a:p>
            <a:pPr algn="ctr"/>
            <a:endParaRPr lang="fi-FI" dirty="0">
              <a:hlinkClick r:id="rId5"/>
            </a:endParaRPr>
          </a:p>
          <a:p>
            <a:pPr algn="ctr"/>
            <a:endParaRPr lang="fi-FI" dirty="0" smtClean="0">
              <a:hlinkClick r:id="rId5"/>
            </a:endParaRPr>
          </a:p>
          <a:p>
            <a:pPr algn="ctr"/>
            <a:endParaRPr lang="fi-FI" dirty="0" smtClean="0"/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9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6C4FB-7510-2C4B-8BF9-2752EE82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14" y="303714"/>
            <a:ext cx="6400899" cy="344677"/>
          </a:xfrm>
        </p:spPr>
        <p:txBody>
          <a:bodyPr>
            <a:noAutofit/>
          </a:bodyPr>
          <a:lstStyle/>
          <a:p>
            <a:r>
              <a:rPr lang="fi-FI" sz="3200" dirty="0" smtClean="0"/>
              <a:t>dokumentointi - Vasu</a:t>
            </a:r>
            <a:endParaRPr lang="fi-FI" sz="32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100016" y="2476990"/>
            <a:ext cx="3760456" cy="54461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4"/>
          <a:srcRect t="-1" r="47457" b="584"/>
          <a:stretch/>
        </p:blipFill>
        <p:spPr>
          <a:xfrm>
            <a:off x="2759826" y="3629945"/>
            <a:ext cx="5196313" cy="2039332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6359237" y="1172094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922712" y="1022466"/>
            <a:ext cx="362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1. klikkaa  </a:t>
            </a:r>
            <a:r>
              <a:rPr lang="fi-FI" i="1" dirty="0" smtClean="0"/>
              <a:t>Dokumentointi</a:t>
            </a:r>
            <a:endParaRPr lang="fi-FI" i="1" dirty="0"/>
          </a:p>
        </p:txBody>
      </p:sp>
      <p:sp>
        <p:nvSpPr>
          <p:cNvPr id="13" name="Tekstiruutu 12"/>
          <p:cNvSpPr txBox="1"/>
          <p:nvPr/>
        </p:nvSpPr>
        <p:spPr>
          <a:xfrm>
            <a:off x="2019992" y="2053244"/>
            <a:ext cx="362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2. klikkaa  </a:t>
            </a:r>
            <a:r>
              <a:rPr lang="fi-FI" i="1" dirty="0" smtClean="0"/>
              <a:t>Lapsen kehitys</a:t>
            </a:r>
            <a:endParaRPr lang="fi-FI" i="1" dirty="0"/>
          </a:p>
        </p:txBody>
      </p:sp>
      <p:sp>
        <p:nvSpPr>
          <p:cNvPr id="14" name="Tekstiruutu 13"/>
          <p:cNvSpPr txBox="1"/>
          <p:nvPr/>
        </p:nvSpPr>
        <p:spPr>
          <a:xfrm>
            <a:off x="3092334" y="3241964"/>
            <a:ext cx="487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3. klikkaa  </a:t>
            </a:r>
            <a:r>
              <a:rPr lang="fi-FI" i="1" dirty="0" smtClean="0"/>
              <a:t>lapsen ryhmä  </a:t>
            </a:r>
            <a:r>
              <a:rPr lang="fi-FI" dirty="0" smtClean="0"/>
              <a:t>ja valitse</a:t>
            </a:r>
            <a:r>
              <a:rPr lang="fi-FI" i="1" dirty="0" smtClean="0"/>
              <a:t> lapsi</a:t>
            </a:r>
            <a:endParaRPr lang="fi-FI" i="1" dirty="0"/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866" y="1409094"/>
            <a:ext cx="2912148" cy="436332"/>
          </a:xfrm>
          <a:prstGeom prst="rect">
            <a:avLst/>
          </a:prstGeom>
        </p:spPr>
      </p:pic>
      <p:sp>
        <p:nvSpPr>
          <p:cNvPr id="16" name="Ellipsi 15"/>
          <p:cNvSpPr/>
          <p:nvPr/>
        </p:nvSpPr>
        <p:spPr>
          <a:xfrm>
            <a:off x="3607724" y="5079076"/>
            <a:ext cx="1064029" cy="23275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/>
          <p:cNvSpPr/>
          <p:nvPr/>
        </p:nvSpPr>
        <p:spPr>
          <a:xfrm>
            <a:off x="4854633" y="3931920"/>
            <a:ext cx="1662545" cy="33251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364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236" y="528159"/>
            <a:ext cx="6331164" cy="635623"/>
          </a:xfrm>
        </p:spPr>
        <p:txBody>
          <a:bodyPr>
            <a:normAutofit fontScale="90000"/>
          </a:bodyPr>
          <a:lstStyle/>
          <a:p>
            <a:r>
              <a:rPr lang="fi-FI" sz="2000" dirty="0" smtClean="0"/>
              <a:t>dokumentointi-varhaiskasvatussuunnitelma</a:t>
            </a:r>
            <a:endParaRPr lang="fi-FI" sz="20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631767" y="1305099"/>
            <a:ext cx="7708666" cy="211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236" y="528160"/>
            <a:ext cx="6331164" cy="444430"/>
          </a:xfrm>
        </p:spPr>
        <p:txBody>
          <a:bodyPr>
            <a:normAutofit/>
          </a:bodyPr>
          <a:lstStyle/>
          <a:p>
            <a:r>
              <a:rPr lang="fi-FI" sz="2000" dirty="0" smtClean="0"/>
              <a:t>dokumentointi - vasu</a:t>
            </a:r>
            <a:endParaRPr lang="fi-FI" sz="2000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37588" y="1363287"/>
            <a:ext cx="7948705" cy="2510444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3233651" y="3807229"/>
            <a:ext cx="5220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lapsen nimen perässä olevaa kuvaketta, jos hänellä ei ole dokumentteja näkyy punainen kolmio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1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236" y="528159"/>
            <a:ext cx="6331164" cy="336365"/>
          </a:xfrm>
        </p:spPr>
        <p:txBody>
          <a:bodyPr>
            <a:noAutofit/>
          </a:bodyPr>
          <a:lstStyle/>
          <a:p>
            <a:r>
              <a:rPr lang="fi-FI" sz="2000" dirty="0" smtClean="0"/>
              <a:t>Dokumentointi - vasu</a:t>
            </a:r>
            <a:endParaRPr lang="fi-FI" sz="20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99126" y="2610196"/>
            <a:ext cx="8321936" cy="2793076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48887" y="1271847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näkyville ilmestyy viesti, paina ok</a:t>
            </a:r>
            <a:endParaRPr lang="fi-FI" dirty="0"/>
          </a:p>
        </p:txBody>
      </p:sp>
      <p:cxnSp>
        <p:nvCxnSpPr>
          <p:cNvPr id="7" name="Suora nuoliyhdysviiva 6"/>
          <p:cNvCxnSpPr/>
          <p:nvPr/>
        </p:nvCxnSpPr>
        <p:spPr>
          <a:xfrm>
            <a:off x="3657600" y="1562793"/>
            <a:ext cx="3931920" cy="16874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8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0778" y="528160"/>
            <a:ext cx="6106622" cy="402866"/>
          </a:xfrm>
        </p:spPr>
        <p:txBody>
          <a:bodyPr>
            <a:normAutofit/>
          </a:bodyPr>
          <a:lstStyle/>
          <a:p>
            <a:endParaRPr lang="fi-FI" sz="20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839542" y="1129097"/>
            <a:ext cx="4469818" cy="543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9833" y="528160"/>
            <a:ext cx="6397567" cy="402866"/>
          </a:xfrm>
        </p:spPr>
        <p:txBody>
          <a:bodyPr>
            <a:normAutofit/>
          </a:bodyPr>
          <a:lstStyle/>
          <a:p>
            <a:r>
              <a:rPr lang="fi-FI" sz="2000" dirty="0" smtClean="0"/>
              <a:t>Dokumentointi - vasu</a:t>
            </a:r>
            <a:endParaRPr lang="fi-FI" sz="20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975436" y="980903"/>
            <a:ext cx="6438230" cy="52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vasu jatkuu-toimintopainikkeet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4" y="2033081"/>
            <a:ext cx="8700648" cy="914400"/>
          </a:xfrm>
        </p:spPr>
      </p:pic>
      <p:sp>
        <p:nvSpPr>
          <p:cNvPr id="5" name="Ellipsi 4"/>
          <p:cNvSpPr/>
          <p:nvPr/>
        </p:nvSpPr>
        <p:spPr>
          <a:xfrm>
            <a:off x="533861" y="1528653"/>
            <a:ext cx="711279" cy="6322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1.</a:t>
            </a:r>
            <a:endParaRPr lang="fi-FI" dirty="0"/>
          </a:p>
        </p:txBody>
      </p:sp>
      <p:sp>
        <p:nvSpPr>
          <p:cNvPr id="6" name="Ellipsi 5"/>
          <p:cNvSpPr/>
          <p:nvPr/>
        </p:nvSpPr>
        <p:spPr>
          <a:xfrm>
            <a:off x="1559163" y="1528652"/>
            <a:ext cx="711279" cy="6322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2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8" name="Ellipsi 7"/>
          <p:cNvSpPr/>
          <p:nvPr/>
        </p:nvSpPr>
        <p:spPr>
          <a:xfrm>
            <a:off x="3616178" y="1528652"/>
            <a:ext cx="711279" cy="6322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3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Ellipsi 8"/>
          <p:cNvSpPr/>
          <p:nvPr/>
        </p:nvSpPr>
        <p:spPr>
          <a:xfrm>
            <a:off x="4837653" y="1513356"/>
            <a:ext cx="711279" cy="6322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4.</a:t>
            </a:r>
            <a:endParaRPr lang="fi-FI" dirty="0"/>
          </a:p>
        </p:txBody>
      </p:sp>
      <p:sp>
        <p:nvSpPr>
          <p:cNvPr id="10" name="Ellipsi 9"/>
          <p:cNvSpPr/>
          <p:nvPr/>
        </p:nvSpPr>
        <p:spPr>
          <a:xfrm>
            <a:off x="5932284" y="1528652"/>
            <a:ext cx="672798" cy="6322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5.</a:t>
            </a:r>
            <a:endParaRPr lang="fi-FI" dirty="0"/>
          </a:p>
        </p:txBody>
      </p:sp>
      <p:sp>
        <p:nvSpPr>
          <p:cNvPr id="11" name="Ellipsi 10"/>
          <p:cNvSpPr/>
          <p:nvPr/>
        </p:nvSpPr>
        <p:spPr>
          <a:xfrm>
            <a:off x="7118745" y="1464718"/>
            <a:ext cx="672798" cy="6322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6.</a:t>
            </a:r>
            <a:endParaRPr lang="fi-FI" dirty="0"/>
          </a:p>
        </p:txBody>
      </p:sp>
      <p:sp>
        <p:nvSpPr>
          <p:cNvPr id="13" name="Tekstiruutu 12"/>
          <p:cNvSpPr txBox="1"/>
          <p:nvPr/>
        </p:nvSpPr>
        <p:spPr>
          <a:xfrm>
            <a:off x="533861" y="3025302"/>
            <a:ext cx="8187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dirty="0" smtClean="0"/>
              <a:t>tallenna luonnoksena jos vasu on vielä keskeneräinen – näkyy vain kirjoittajalla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t</a:t>
            </a:r>
            <a:r>
              <a:rPr lang="fi-FI" dirty="0" smtClean="0"/>
              <a:t>allenna – kun vasu on valmis - vasu näkyy huoltajalla, esimiehelle, </a:t>
            </a:r>
            <a:r>
              <a:rPr lang="fi-FI" dirty="0" err="1" smtClean="0"/>
              <a:t>veolle</a:t>
            </a:r>
            <a:endParaRPr lang="fi-FI" dirty="0" smtClean="0"/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esikatselu -  tulosta </a:t>
            </a:r>
            <a:r>
              <a:rPr lang="fi-FI" dirty="0" err="1" smtClean="0"/>
              <a:t>pdf:ä</a:t>
            </a:r>
            <a:endParaRPr lang="fi-FI" dirty="0" smtClean="0"/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Dokumentin ominaisuudet – tietoa dokumentista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err="1" smtClean="0"/>
              <a:t>aikaisemat</a:t>
            </a:r>
            <a:r>
              <a:rPr lang="fi-FI" dirty="0" smtClean="0"/>
              <a:t>- vasun eri versiot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Tulosta välilehti – tulostaa avoinna  olevan välilehden</a:t>
            </a:r>
            <a:endParaRPr lang="fi-FI" dirty="0"/>
          </a:p>
        </p:txBody>
      </p:sp>
      <p:grpSp>
        <p:nvGrpSpPr>
          <p:cNvPr id="20" name="Ryhmä 19"/>
          <p:cNvGrpSpPr/>
          <p:nvPr/>
        </p:nvGrpSpPr>
        <p:grpSpPr>
          <a:xfrm>
            <a:off x="2449497" y="1876392"/>
            <a:ext cx="686593" cy="807651"/>
            <a:chOff x="2449497" y="1876392"/>
            <a:chExt cx="686593" cy="807651"/>
          </a:xfrm>
        </p:grpSpPr>
        <p:cxnSp>
          <p:nvCxnSpPr>
            <p:cNvPr id="15" name="Suora yhdysviiva 14"/>
            <p:cNvCxnSpPr/>
            <p:nvPr/>
          </p:nvCxnSpPr>
          <p:spPr>
            <a:xfrm>
              <a:off x="2475690" y="1918113"/>
              <a:ext cx="660400" cy="760919"/>
            </a:xfrm>
            <a:prstGeom prst="line">
              <a:avLst/>
            </a:prstGeom>
            <a:ln w="730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/>
            <p:cNvCxnSpPr/>
            <p:nvPr/>
          </p:nvCxnSpPr>
          <p:spPr>
            <a:xfrm flipH="1">
              <a:off x="2449497" y="1876392"/>
              <a:ext cx="645207" cy="807651"/>
            </a:xfrm>
            <a:prstGeom prst="line">
              <a:avLst/>
            </a:prstGeom>
            <a:ln w="730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Ellipsi 20"/>
          <p:cNvSpPr/>
          <p:nvPr/>
        </p:nvSpPr>
        <p:spPr>
          <a:xfrm>
            <a:off x="8116143" y="1537883"/>
            <a:ext cx="672798" cy="6322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7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38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 smtClean="0"/>
              <a:t>muksunetin </a:t>
            </a:r>
            <a:r>
              <a:rPr lang="fi-FI" sz="3600" dirty="0" err="1" smtClean="0"/>
              <a:t>web-</a:t>
            </a:r>
            <a:r>
              <a:rPr lang="fi-FI" sz="3600" dirty="0" smtClean="0"/>
              <a:t> versio</a:t>
            </a:r>
            <a:br>
              <a:rPr lang="fi-FI" sz="3600" dirty="0" smtClean="0"/>
            </a:br>
            <a:r>
              <a:rPr lang="fi-FI" sz="2000" dirty="0" smtClean="0"/>
              <a:t>vanhemmat näkevät vasun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410308554"/>
      </p:ext>
    </p:extLst>
  </p:cSld>
  <p:clrMapOvr>
    <a:masterClrMapping/>
  </p:clrMapOvr>
</p:sld>
</file>

<file path=ppt/theme/theme1.xml><?xml version="1.0" encoding="utf-8"?>
<a:theme xmlns:a="http://schemas.openxmlformats.org/drawingml/2006/main" name="Kotkan-kaupunki">
  <a:themeElements>
    <a:clrScheme name="Kotkan-kaupunki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0083C8"/>
      </a:accent1>
      <a:accent2>
        <a:srgbClr val="83C3EF"/>
      </a:accent2>
      <a:accent3>
        <a:srgbClr val="CC5B59"/>
      </a:accent3>
      <a:accent4>
        <a:srgbClr val="0083C8"/>
      </a:accent4>
      <a:accent5>
        <a:srgbClr val="83C3EF"/>
      </a:accent5>
      <a:accent6>
        <a:srgbClr val="CC5B59"/>
      </a:accent6>
      <a:hlink>
        <a:srgbClr val="83C3EF"/>
      </a:hlink>
      <a:folHlink>
        <a:srgbClr val="CC5B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rkki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kumentointi.potx" id="{E658B429-2AD8-4595-98D3-6340F39D29D0}" vid="{82D39231-DA3C-4F5E-A631-85733492440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9d9177441543c79f0d0d4433bc13ac xmlns="4725239e-b194-4e4b-9e5d-d7784311bef1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</TermName>
          <TermId xmlns="http://schemas.microsoft.com/office/infopath/2007/PartnerControls">75dd3a33-2d35-471d-9909-b334bdb25443</TermId>
        </TermInfo>
      </Terms>
    </h69d9177441543c79f0d0d4433bc13ac>
    <c93af028e68b4ec18d46cb24ea894b48 xmlns="4725239e-b194-4e4b-9e5d-d7784311bef1">
      <Terms xmlns="http://schemas.microsoft.com/office/infopath/2007/PartnerControls"/>
    </c93af028e68b4ec18d46cb24ea894b48>
    <Nosto xmlns="4725239e-b194-4e4b-9e5d-d7784311bef1">true</Nosto>
    <TaxCatchAll xmlns="4725239e-b194-4e4b-9e5d-d7784311bef1">
      <Value>47</Value>
    </TaxCatchAll>
    <n547a2840f4c4908bae3582247e377a1 xmlns="4725239e-b194-4e4b-9e5d-d7784311bef1">
      <Terms xmlns="http://schemas.microsoft.com/office/infopath/2007/PartnerControls"/>
    </n547a2840f4c4908bae3582247e377a1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ti" ma:contentTypeID="0x010100AA08B6C20633446DB7C637F08F23358C00D1CC8AC89089415292A9D2C309C61E86006AFF035A16CDC34FB27CE08F50ACA405" ma:contentTypeVersion="5" ma:contentTypeDescription="AreenaIntra dokumentti" ma:contentTypeScope="" ma:versionID="85375d156a9e54da357a50f286762abf">
  <xsd:schema xmlns:xsd="http://www.w3.org/2001/XMLSchema" xmlns:xs="http://www.w3.org/2001/XMLSchema" xmlns:p="http://schemas.microsoft.com/office/2006/metadata/properties" xmlns:ns2="4725239e-b194-4e4b-9e5d-d7784311bef1" targetNamespace="http://schemas.microsoft.com/office/2006/metadata/properties" ma:root="true" ma:fieldsID="fe1fe6cdfddaac84caa87306114197f3" ns2:_="">
    <xsd:import namespace="4725239e-b194-4e4b-9e5d-d7784311bef1"/>
    <xsd:element name="properties">
      <xsd:complexType>
        <xsd:sequence>
          <xsd:element name="documentManagement">
            <xsd:complexType>
              <xsd:all>
                <xsd:element ref="ns2:Nosto" minOccurs="0"/>
                <xsd:element ref="ns2:h69d9177441543c79f0d0d4433bc13ac" minOccurs="0"/>
                <xsd:element ref="ns2:TaxCatchAll" minOccurs="0"/>
                <xsd:element ref="ns2:n547a2840f4c4908bae3582247e377a1" minOccurs="0"/>
                <xsd:element ref="ns2:c93af028e68b4ec18d46cb24ea894b4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5239e-b194-4e4b-9e5d-d7784311bef1" elementFormDefault="qualified">
    <xsd:import namespace="http://schemas.microsoft.com/office/2006/documentManagement/types"/>
    <xsd:import namespace="http://schemas.microsoft.com/office/infopath/2007/PartnerControls"/>
    <xsd:element name="Nosto" ma:index="11" nillable="true" ma:displayName="Nosto Aineistopankkiin" ma:default="0" ma:description="Rasti ruutuun jos haluat nostaa ko. dokumentin Aineistopankkiin. Tiedosto sijoittuu antamiesi &quot;dokumenttityyppi&quot;- ja &quot;toiminto&quot; -tietojen perusteella." ma:internalName="Nosto" ma:readOnly="false">
      <xsd:simpleType>
        <xsd:restriction base="dms:Boolean"/>
      </xsd:simpleType>
    </xsd:element>
    <xsd:element name="h69d9177441543c79f0d0d4433bc13ac" ma:index="12" ma:taxonomy="true" ma:internalName="h69d9177441543c79f0d0d4433bc13ac" ma:taxonomyFieldName="AreenaIntraDokumenttityyppi" ma:displayName="Dokumenttityyppi" ma:default="" ma:fieldId="{169d9177-4415-43c7-9f0d-0d4433bc13ac}" ma:sspId="87a157ef-df45-4397-8789-e4454cfc2da5" ma:termSetId="9860e4b5-3b48-4598-ab0d-df731de908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9e587972-826e-45c0-a197-bb903696fc62}" ma:internalName="TaxCatchAll" ma:showField="CatchAllData" ma:web="4725239e-b194-4e4b-9e5d-d7784311b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47a2840f4c4908bae3582247e377a1" ma:index="14" nillable="true" ma:taxonomy="true" ma:internalName="n547a2840f4c4908bae3582247e377a1" ma:taxonomyFieldName="AreenaIntraYritys" ma:displayName="Toiminto" ma:readOnly="false" ma:default="" ma:fieldId="{7547a284-0f4c-4908-bae3-582247e377a1}" ma:sspId="87a157ef-df45-4397-8789-e4454cfc2da5" ma:termSetId="4c8fb4a8-b06e-42c0-b7d7-9ce71e54f8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3af028e68b4ec18d46cb24ea894b48" ma:index="15" nillable="true" ma:taxonomy="true" ma:internalName="c93af028e68b4ec18d46cb24ea894b48" ma:taxonomyFieldName="AreenaIntraAjankohta" ma:displayName="Ajankohta" ma:default="" ma:fieldId="{c93af028-e68b-4ec1-8d46-cb24ea894b48}" ma:sspId="87a157ef-df45-4397-8789-e4454cfc2da5" ma:termSetId="ef15eb77-f020-486f-902b-ad8567c6483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607696-2AC2-4423-A178-D9D7CC1EB56E}">
  <ds:schemaRefs>
    <ds:schemaRef ds:uri="http://schemas.microsoft.com/office/2006/documentManagement/types"/>
    <ds:schemaRef ds:uri="4725239e-b194-4e4b-9e5d-d7784311bef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16A3C21-A1A8-4298-9AFF-F8A53A877D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FCB07C-2628-4585-96AE-014EFACA0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25239e-b194-4e4b-9e5d-d7784311b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Dokumentointi</Template>
  <TotalTime>552</TotalTime>
  <Words>371</Words>
  <Application>Microsoft Office PowerPoint</Application>
  <PresentationFormat>Näytössä katseltava diaesitys (4:3)</PresentationFormat>
  <Paragraphs>98</Paragraphs>
  <Slides>17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Times New Roman</vt:lpstr>
      <vt:lpstr>Kotkan-kaupunki</vt:lpstr>
      <vt:lpstr>dokumentointi-vasu</vt:lpstr>
      <vt:lpstr>dokumentointi - Vasu</vt:lpstr>
      <vt:lpstr>dokumentointi-varhaiskasvatussuunnitelma</vt:lpstr>
      <vt:lpstr>dokumentointi - vasu</vt:lpstr>
      <vt:lpstr>Dokumentointi - vasu</vt:lpstr>
      <vt:lpstr>PowerPoint-esitys</vt:lpstr>
      <vt:lpstr>Dokumentointi - vasu</vt:lpstr>
      <vt:lpstr>vasu jatkuu-toimintopainikkeet</vt:lpstr>
      <vt:lpstr>muksunetin web- versio vanhemmat näkevät vasun</vt:lpstr>
      <vt:lpstr>muksunetin web-sovellus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Kiitos !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dokumentointi-vasu</dc:title>
  <dc:creator>Jari Laitinen</dc:creator>
  <cp:lastModifiedBy>Laitinen Jari</cp:lastModifiedBy>
  <cp:revision>40</cp:revision>
  <dcterms:created xsi:type="dcterms:W3CDTF">2019-10-07T07:11:00Z</dcterms:created>
  <dcterms:modified xsi:type="dcterms:W3CDTF">2020-10-02T10:05:57Z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1503057550</vt:i4>
  </property>
  <property fmtid="{D5CDD505-2E9C-101B-9397-08002B2CF9AE}" pid="3" name="_NewReviewCycle">
    <vt:lpwstr/>
  </property>
  <property fmtid="{D5CDD505-2E9C-101B-9397-08002B2CF9AE}" pid="4" name="_EmailSubject">
    <vt:lpwstr>Tarjous ilmeen entrauksesta</vt:lpwstr>
  </property>
  <property fmtid="{D5CDD505-2E9C-101B-9397-08002B2CF9AE}" pid="5" name="_AuthorEmail">
    <vt:lpwstr>mia.brunila@kotka.fi</vt:lpwstr>
  </property>
  <property fmtid="{D5CDD505-2E9C-101B-9397-08002B2CF9AE}" pid="6" name="_AuthorEmailDisplayName">
    <vt:lpwstr>Brunila Mia</vt:lpwstr>
  </property>
  <property fmtid="{D5CDD505-2E9C-101B-9397-08002B2CF9AE}" pid="7" name="ContentTypeId">
    <vt:lpwstr>0x010100AA08B6C20633446DB7C637F08F23358C00D1CC8AC89089415292A9D2C309C61E86006AFF035A16CDC34FB27CE08F50ACA405</vt:lpwstr>
  </property>
  <property fmtid="{D5CDD505-2E9C-101B-9397-08002B2CF9AE}" pid="8" name="AreenaIntraAjankohta">
    <vt:lpwstr/>
  </property>
  <property fmtid="{D5CDD505-2E9C-101B-9397-08002B2CF9AE}" pid="9" name="AreenaIntraYritys">
    <vt:lpwstr/>
  </property>
  <property fmtid="{D5CDD505-2E9C-101B-9397-08002B2CF9AE}" pid="10" name="AreenaIntraDokumenttityyppi">
    <vt:lpwstr>47;#Esitys|75dd3a33-2d35-471d-9909-b334bdb25443</vt:lpwstr>
  </property>
</Properties>
</file>