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71" r:id="rId4"/>
    <p:sldId id="272" r:id="rId5"/>
    <p:sldId id="281" r:id="rId6"/>
    <p:sldId id="265" r:id="rId7"/>
    <p:sldId id="269" r:id="rId8"/>
    <p:sldId id="282" r:id="rId9"/>
    <p:sldId id="283" r:id="rId10"/>
    <p:sldId id="284" r:id="rId11"/>
    <p:sldId id="278" r:id="rId12"/>
    <p:sldId id="270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B2493-0A73-FC6A-2E3B-7DF9BA629F2E}" v="405" dt="2025-09-10T13:39:26.531"/>
    <p1510:client id="{4247E512-0EA6-29D7-68D9-28A51BA86170}" v="1572" dt="2025-09-09T15:44:43.576"/>
    <p1510:client id="{5DB1F902-0CF5-C901-D6AF-106285301BBD}" v="364" dt="2025-09-09T15:51:19.077"/>
    <p1510:client id="{D89F8B09-5B1B-FC2C-0B6D-3E948A532A4E}" v="97" dt="2025-09-09T16:42:10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i Tommi" userId="S::tommi.suni@kotka.fi::fcd73e05-1950-4997-a08f-4087df755366" providerId="AD" clId="Web-{AC46D826-B101-2F0C-A7BA-A420389894A3}"/>
    <pc:docChg chg="addSld delSld modSld">
      <pc:chgData name="Suni Tommi" userId="S::tommi.suni@kotka.fi::fcd73e05-1950-4997-a08f-4087df755366" providerId="AD" clId="Web-{AC46D826-B101-2F0C-A7BA-A420389894A3}" dt="2024-09-08T12:39:13.159" v="864"/>
      <pc:docMkLst>
        <pc:docMk/>
      </pc:docMkLst>
      <pc:sldChg chg="mod setBg">
        <pc:chgData name="Suni Tommi" userId="S::tommi.suni@kotka.fi::fcd73e05-1950-4997-a08f-4087df755366" providerId="AD" clId="Web-{AC46D826-B101-2F0C-A7BA-A420389894A3}" dt="2024-09-08T12:25:51.452" v="780"/>
        <pc:sldMkLst>
          <pc:docMk/>
          <pc:sldMk cId="782385677" sldId="256"/>
        </pc:sldMkLst>
      </pc:sldChg>
      <pc:sldChg chg="addSp delSp modSp del">
        <pc:chgData name="Suni Tommi" userId="S::tommi.suni@kotka.fi::fcd73e05-1950-4997-a08f-4087df755366" providerId="AD" clId="Web-{AC46D826-B101-2F0C-A7BA-A420389894A3}" dt="2024-09-08T11:42:37.945" v="233"/>
        <pc:sldMkLst>
          <pc:docMk/>
          <pc:sldMk cId="76125682" sldId="259"/>
        </pc:sldMkLst>
      </pc:sldChg>
      <pc:sldChg chg="modSp del mod setBg">
        <pc:chgData name="Suni Tommi" userId="S::tommi.suni@kotka.fi::fcd73e05-1950-4997-a08f-4087df755366" providerId="AD" clId="Web-{AC46D826-B101-2F0C-A7BA-A420389894A3}" dt="2024-09-08T12:26:31.031" v="788"/>
        <pc:sldMkLst>
          <pc:docMk/>
          <pc:sldMk cId="1413700506" sldId="261"/>
        </pc:sldMkLst>
      </pc:sldChg>
      <pc:sldChg chg="addSp delSp modSp mod setBg setClrOvrMap">
        <pc:chgData name="Suni Tommi" userId="S::tommi.suni@kotka.fi::fcd73e05-1950-4997-a08f-4087df755366" providerId="AD" clId="Web-{AC46D826-B101-2F0C-A7BA-A420389894A3}" dt="2024-09-08T12:25:51.905" v="783"/>
        <pc:sldMkLst>
          <pc:docMk/>
          <pc:sldMk cId="745435349" sldId="262"/>
        </pc:sldMkLst>
      </pc:sldChg>
      <pc:sldChg chg="del mod setBg">
        <pc:chgData name="Suni Tommi" userId="S::tommi.suni@kotka.fi::fcd73e05-1950-4997-a08f-4087df755366" providerId="AD" clId="Web-{AC46D826-B101-2F0C-A7BA-A420389894A3}" dt="2024-09-08T12:28:14.658" v="791"/>
        <pc:sldMkLst>
          <pc:docMk/>
          <pc:sldMk cId="1705433924" sldId="263"/>
        </pc:sldMkLst>
      </pc:sldChg>
      <pc:sldChg chg="mod setBg">
        <pc:chgData name="Suni Tommi" userId="S::tommi.suni@kotka.fi::fcd73e05-1950-4997-a08f-4087df755366" providerId="AD" clId="Web-{AC46D826-B101-2F0C-A7BA-A420389894A3}" dt="2024-09-08T12:25:52.061" v="786"/>
        <pc:sldMkLst>
          <pc:docMk/>
          <pc:sldMk cId="751300992" sldId="264"/>
        </pc:sldMkLst>
      </pc:sldChg>
      <pc:sldChg chg="addSp modSp mod setBg">
        <pc:chgData name="Suni Tommi" userId="S::tommi.suni@kotka.fi::fcd73e05-1950-4997-a08f-4087df755366" providerId="AD" clId="Web-{AC46D826-B101-2F0C-A7BA-A420389894A3}" dt="2024-09-08T12:25:51.077" v="774"/>
        <pc:sldMkLst>
          <pc:docMk/>
          <pc:sldMk cId="3106013473" sldId="265"/>
        </pc:sldMkLst>
      </pc:sldChg>
      <pc:sldChg chg="modSp mod setBg">
        <pc:chgData name="Suni Tommi" userId="S::tommi.suni@kotka.fi::fcd73e05-1950-4997-a08f-4087df755366" providerId="AD" clId="Web-{AC46D826-B101-2F0C-A7BA-A420389894A3}" dt="2024-09-08T12:25:51.202" v="776"/>
        <pc:sldMkLst>
          <pc:docMk/>
          <pc:sldMk cId="4279426665" sldId="266"/>
        </pc:sldMkLst>
      </pc:sldChg>
      <pc:sldChg chg="mod setBg">
        <pc:chgData name="Suni Tommi" userId="S::tommi.suni@kotka.fi::fcd73e05-1950-4997-a08f-4087df755366" providerId="AD" clId="Web-{AC46D826-B101-2F0C-A7BA-A420389894A3}" dt="2024-09-08T12:25:51.249" v="777"/>
        <pc:sldMkLst>
          <pc:docMk/>
          <pc:sldMk cId="4084426666" sldId="267"/>
        </pc:sldMkLst>
      </pc:sldChg>
      <pc:sldChg chg="addSp delSp modSp mod setBg">
        <pc:chgData name="Suni Tommi" userId="S::tommi.suni@kotka.fi::fcd73e05-1950-4997-a08f-4087df755366" providerId="AD" clId="Web-{AC46D826-B101-2F0C-A7BA-A420389894A3}" dt="2024-09-08T12:39:13.159" v="864"/>
        <pc:sldMkLst>
          <pc:docMk/>
          <pc:sldMk cId="1402312429" sldId="268"/>
        </pc:sldMkLst>
      </pc:sldChg>
      <pc:sldChg chg="modSp mod setBg">
        <pc:chgData name="Suni Tommi" userId="S::tommi.suni@kotka.fi::fcd73e05-1950-4997-a08f-4087df755366" providerId="AD" clId="Web-{AC46D826-B101-2F0C-A7BA-A420389894A3}" dt="2024-09-08T12:25:51.108" v="775"/>
        <pc:sldMkLst>
          <pc:docMk/>
          <pc:sldMk cId="112130425" sldId="269"/>
        </pc:sldMkLst>
      </pc:sldChg>
      <pc:sldChg chg="mod setBg">
        <pc:chgData name="Suni Tommi" userId="S::tommi.suni@kotka.fi::fcd73e05-1950-4997-a08f-4087df755366" providerId="AD" clId="Web-{AC46D826-B101-2F0C-A7BA-A420389894A3}" dt="2024-09-08T12:25:52.092" v="787"/>
        <pc:sldMkLst>
          <pc:docMk/>
          <pc:sldMk cId="3640026924" sldId="270"/>
        </pc:sldMkLst>
      </pc:sldChg>
      <pc:sldChg chg="addSp delSp modSp mod setBg">
        <pc:chgData name="Suni Tommi" userId="S::tommi.suni@kotka.fi::fcd73e05-1950-4997-a08f-4087df755366" providerId="AD" clId="Web-{AC46D826-B101-2F0C-A7BA-A420389894A3}" dt="2024-09-08T12:25:50.780" v="771"/>
        <pc:sldMkLst>
          <pc:docMk/>
          <pc:sldMk cId="1078585067" sldId="271"/>
        </pc:sldMkLst>
      </pc:sldChg>
      <pc:sldChg chg="addSp delSp modSp add mod replId setBg">
        <pc:chgData name="Suni Tommi" userId="S::tommi.suni@kotka.fi::fcd73e05-1950-4997-a08f-4087df755366" providerId="AD" clId="Web-{AC46D826-B101-2F0C-A7BA-A420389894A3}" dt="2024-09-08T12:25:51.608" v="781"/>
        <pc:sldMkLst>
          <pc:docMk/>
          <pc:sldMk cId="967235760" sldId="272"/>
        </pc:sldMkLst>
      </pc:sldChg>
      <pc:sldChg chg="addSp delSp modSp add mod replId setBg">
        <pc:chgData name="Suni Tommi" userId="S::tommi.suni@kotka.fi::fcd73e05-1950-4997-a08f-4087df755366" providerId="AD" clId="Web-{AC46D826-B101-2F0C-A7BA-A420389894A3}" dt="2024-09-08T12:25:50.889" v="772"/>
        <pc:sldMkLst>
          <pc:docMk/>
          <pc:sldMk cId="4110665226" sldId="273"/>
        </pc:sldMkLst>
      </pc:sldChg>
      <pc:sldChg chg="addSp delSp modSp add mod replId setBg">
        <pc:chgData name="Suni Tommi" userId="S::tommi.suni@kotka.fi::fcd73e05-1950-4997-a08f-4087df755366" providerId="AD" clId="Web-{AC46D826-B101-2F0C-A7BA-A420389894A3}" dt="2024-09-08T12:25:51.030" v="773"/>
        <pc:sldMkLst>
          <pc:docMk/>
          <pc:sldMk cId="2420463540" sldId="274"/>
        </pc:sldMkLst>
      </pc:sldChg>
      <pc:sldChg chg="addSp delSp modSp new mod setBg modClrScheme chgLayout">
        <pc:chgData name="Suni Tommi" userId="S::tommi.suni@kotka.fi::fcd73e05-1950-4997-a08f-4087df755366" providerId="AD" clId="Web-{AC46D826-B101-2F0C-A7BA-A420389894A3}" dt="2024-09-08T12:28:14.565" v="790" actId="20577"/>
        <pc:sldMkLst>
          <pc:docMk/>
          <pc:sldMk cId="1410599987" sldId="275"/>
        </pc:sldMkLst>
      </pc:sldChg>
      <pc:sldChg chg="modSp new del">
        <pc:chgData name="Suni Tommi" userId="S::tommi.suni@kotka.fi::fcd73e05-1950-4997-a08f-4087df755366" providerId="AD" clId="Web-{AC46D826-B101-2F0C-A7BA-A420389894A3}" dt="2024-09-08T12:16:08.295" v="672"/>
        <pc:sldMkLst>
          <pc:docMk/>
          <pc:sldMk cId="2955189407" sldId="276"/>
        </pc:sldMkLst>
      </pc:sldChg>
      <pc:sldChg chg="addSp delSp modSp add mod replId setBg">
        <pc:chgData name="Suni Tommi" userId="S::tommi.suni@kotka.fi::fcd73e05-1950-4997-a08f-4087df755366" providerId="AD" clId="Web-{AC46D826-B101-2F0C-A7BA-A420389894A3}" dt="2024-09-08T12:26:31.125" v="789" actId="20577"/>
        <pc:sldMkLst>
          <pc:docMk/>
          <pc:sldMk cId="896744608" sldId="277"/>
        </pc:sldMkLst>
      </pc:sldChg>
    </pc:docChg>
  </pc:docChgLst>
  <pc:docChgLst>
    <pc:chgData name="Suni Tommi" userId="S::tommi.suni@kotka.fi::fcd73e05-1950-4997-a08f-4087df755366" providerId="AD" clId="Web-{E0B979CD-7F95-CDDF-DEF5-8796EDEFC6FE}"/>
    <pc:docChg chg="modSld">
      <pc:chgData name="Suni Tommi" userId="S::tommi.suni@kotka.fi::fcd73e05-1950-4997-a08f-4087df755366" providerId="AD" clId="Web-{E0B979CD-7F95-CDDF-DEF5-8796EDEFC6FE}" dt="2024-09-09T13:21:51.781" v="39" actId="20577"/>
      <pc:docMkLst>
        <pc:docMk/>
      </pc:docMkLst>
      <pc:sldChg chg="modSp">
        <pc:chgData name="Suni Tommi" userId="S::tommi.suni@kotka.fi::fcd73e05-1950-4997-a08f-4087df755366" providerId="AD" clId="Web-{E0B979CD-7F95-CDDF-DEF5-8796EDEFC6FE}" dt="2024-09-09T13:21:51.781" v="39" actId="20577"/>
        <pc:sldMkLst>
          <pc:docMk/>
          <pc:sldMk cId="3106013473" sldId="265"/>
        </pc:sldMkLst>
      </pc:sldChg>
      <pc:sldChg chg="modSp">
        <pc:chgData name="Suni Tommi" userId="S::tommi.suni@kotka.fi::fcd73e05-1950-4997-a08f-4087df755366" providerId="AD" clId="Web-{E0B979CD-7F95-CDDF-DEF5-8796EDEFC6FE}" dt="2024-09-09T13:19:48.216" v="36" actId="20577"/>
        <pc:sldMkLst>
          <pc:docMk/>
          <pc:sldMk cId="4110665226" sldId="273"/>
        </pc:sldMkLst>
      </pc:sldChg>
    </pc:docChg>
  </pc:docChgLst>
  <pc:docChgLst>
    <pc:chgData name="Suni Tommi" userId="S::tommi.suni@kotka.fi::fcd73e05-1950-4997-a08f-4087df755366" providerId="AD" clId="Web-{B66E9D1D-DDA3-D5B2-C528-E7E7EE7CC60A}"/>
    <pc:docChg chg="modSld">
      <pc:chgData name="Suni Tommi" userId="S::tommi.suni@kotka.fi::fcd73e05-1950-4997-a08f-4087df755366" providerId="AD" clId="Web-{B66E9D1D-DDA3-D5B2-C528-E7E7EE7CC60A}" dt="2024-09-10T14:18:10.402" v="4" actId="20577"/>
      <pc:docMkLst>
        <pc:docMk/>
      </pc:docMkLst>
      <pc:sldChg chg="modSp">
        <pc:chgData name="Suni Tommi" userId="S::tommi.suni@kotka.fi::fcd73e05-1950-4997-a08f-4087df755366" providerId="AD" clId="Web-{B66E9D1D-DDA3-D5B2-C528-E7E7EE7CC60A}" dt="2024-09-10T14:18:10.402" v="4" actId="20577"/>
        <pc:sldMkLst>
          <pc:docMk/>
          <pc:sldMk cId="1402312429" sldId="268"/>
        </pc:sldMkLst>
      </pc:sldChg>
    </pc:docChg>
  </pc:docChgLst>
  <pc:docChgLst>
    <pc:chgData name="Suni Tommi" userId="S::tommi.suni@kotka.fi::fcd73e05-1950-4997-a08f-4087df755366" providerId="AD" clId="Web-{C002FF20-E11E-F10D-3C14-5D10513473AC}"/>
    <pc:docChg chg="addSld delSld modSld">
      <pc:chgData name="Suni Tommi" userId="S::tommi.suni@kotka.fi::fcd73e05-1950-4997-a08f-4087df755366" providerId="AD" clId="Web-{C002FF20-E11E-F10D-3C14-5D10513473AC}" dt="2024-09-08T12:51:48.321" v="161" actId="20577"/>
      <pc:docMkLst>
        <pc:docMk/>
      </pc:docMkLst>
      <pc:sldChg chg="modSp">
        <pc:chgData name="Suni Tommi" userId="S::tommi.suni@kotka.fi::fcd73e05-1950-4997-a08f-4087df755366" providerId="AD" clId="Web-{C002FF20-E11E-F10D-3C14-5D10513473AC}" dt="2024-09-08T12:41:48.888" v="43" actId="20577"/>
        <pc:sldMkLst>
          <pc:docMk/>
          <pc:sldMk cId="745435349" sldId="262"/>
        </pc:sldMkLst>
      </pc:sldChg>
      <pc:sldChg chg="del">
        <pc:chgData name="Suni Tommi" userId="S::tommi.suni@kotka.fi::fcd73e05-1950-4997-a08f-4087df755366" providerId="AD" clId="Web-{C002FF20-E11E-F10D-3C14-5D10513473AC}" dt="2024-09-08T12:51:38.836" v="159"/>
        <pc:sldMkLst>
          <pc:docMk/>
          <pc:sldMk cId="751300992" sldId="264"/>
        </pc:sldMkLst>
      </pc:sldChg>
      <pc:sldChg chg="modSp">
        <pc:chgData name="Suni Tommi" userId="S::tommi.suni@kotka.fi::fcd73e05-1950-4997-a08f-4087df755366" providerId="AD" clId="Web-{C002FF20-E11E-F10D-3C14-5D10513473AC}" dt="2024-09-08T12:48:40.365" v="136" actId="20577"/>
        <pc:sldMkLst>
          <pc:docMk/>
          <pc:sldMk cId="3106013473" sldId="265"/>
        </pc:sldMkLst>
      </pc:sldChg>
      <pc:sldChg chg="addSp delSp modSp">
        <pc:chgData name="Suni Tommi" userId="S::tommi.suni@kotka.fi::fcd73e05-1950-4997-a08f-4087df755366" providerId="AD" clId="Web-{C002FF20-E11E-F10D-3C14-5D10513473AC}" dt="2024-09-08T12:51:32.477" v="158" actId="20577"/>
        <pc:sldMkLst>
          <pc:docMk/>
          <pc:sldMk cId="1402312429" sldId="268"/>
        </pc:sldMkLst>
      </pc:sldChg>
      <pc:sldChg chg="modSp">
        <pc:chgData name="Suni Tommi" userId="S::tommi.suni@kotka.fi::fcd73e05-1950-4997-a08f-4087df755366" providerId="AD" clId="Web-{C002FF20-E11E-F10D-3C14-5D10513473AC}" dt="2024-09-08T12:48:56.755" v="139" actId="20577"/>
        <pc:sldMkLst>
          <pc:docMk/>
          <pc:sldMk cId="112130425" sldId="269"/>
        </pc:sldMkLst>
      </pc:sldChg>
      <pc:sldChg chg="addSp modSp">
        <pc:chgData name="Suni Tommi" userId="S::tommi.suni@kotka.fi::fcd73e05-1950-4997-a08f-4087df755366" providerId="AD" clId="Web-{C002FF20-E11E-F10D-3C14-5D10513473AC}" dt="2024-09-08T12:47:24.566" v="133" actId="1076"/>
        <pc:sldMkLst>
          <pc:docMk/>
          <pc:sldMk cId="3640026924" sldId="270"/>
        </pc:sldMkLst>
      </pc:sldChg>
      <pc:sldChg chg="modSp">
        <pc:chgData name="Suni Tommi" userId="S::tommi.suni@kotka.fi::fcd73e05-1950-4997-a08f-4087df755366" providerId="AD" clId="Web-{C002FF20-E11E-F10D-3C14-5D10513473AC}" dt="2024-09-08T12:50:54.179" v="155" actId="20577"/>
        <pc:sldMkLst>
          <pc:docMk/>
          <pc:sldMk cId="1410599987" sldId="275"/>
        </pc:sldMkLst>
      </pc:sldChg>
      <pc:sldChg chg="addSp delSp modSp add mod replId setBg modClrScheme delDesignElem chgLayout">
        <pc:chgData name="Suni Tommi" userId="S::tommi.suni@kotka.fi::fcd73e05-1950-4997-a08f-4087df755366" providerId="AD" clId="Web-{C002FF20-E11E-F10D-3C14-5D10513473AC}" dt="2024-09-08T12:51:48.321" v="161" actId="20577"/>
        <pc:sldMkLst>
          <pc:docMk/>
          <pc:sldMk cId="1063846931" sldId="278"/>
        </pc:sldMkLst>
      </pc:sldChg>
      <pc:sldChg chg="modSp new del">
        <pc:chgData name="Suni Tommi" userId="S::tommi.suni@kotka.fi::fcd73e05-1950-4997-a08f-4087df755366" providerId="AD" clId="Web-{C002FF20-E11E-F10D-3C14-5D10513473AC}" dt="2024-09-08T12:42:18.530" v="46"/>
        <pc:sldMkLst>
          <pc:docMk/>
          <pc:sldMk cId="4267764588" sldId="278"/>
        </pc:sldMkLst>
      </pc:sldChg>
    </pc:docChg>
  </pc:docChgLst>
  <pc:docChgLst>
    <pc:chgData name="Suni Tommi" userId="S::tommi.suni@kotka.fi::fcd73e05-1950-4997-a08f-4087df755366" providerId="AD" clId="Web-{D89F8B09-5B1B-FC2C-0B6D-3E948A532A4E}"/>
    <pc:docChg chg="modSld">
      <pc:chgData name="Suni Tommi" userId="S::tommi.suni@kotka.fi::fcd73e05-1950-4997-a08f-4087df755366" providerId="AD" clId="Web-{D89F8B09-5B1B-FC2C-0B6D-3E948A532A4E}" dt="2025-09-09T16:42:10.978" v="78" actId="1076"/>
      <pc:docMkLst>
        <pc:docMk/>
      </pc:docMkLst>
      <pc:sldChg chg="delSp modSp">
        <pc:chgData name="Suni Tommi" userId="S::tommi.suni@kotka.fi::fcd73e05-1950-4997-a08f-4087df755366" providerId="AD" clId="Web-{D89F8B09-5B1B-FC2C-0B6D-3E948A532A4E}" dt="2025-09-09T16:42:10.978" v="78" actId="1076"/>
        <pc:sldMkLst>
          <pc:docMk/>
          <pc:sldMk cId="3640026924" sldId="270"/>
        </pc:sldMkLst>
        <pc:spChg chg="mod">
          <ac:chgData name="Suni Tommi" userId="S::tommi.suni@kotka.fi::fcd73e05-1950-4997-a08f-4087df755366" providerId="AD" clId="Web-{D89F8B09-5B1B-FC2C-0B6D-3E948A532A4E}" dt="2025-09-09T16:42:10.978" v="78" actId="1076"/>
          <ac:spMkLst>
            <pc:docMk/>
            <pc:sldMk cId="3640026924" sldId="270"/>
            <ac:spMk id="2" creationId="{14A6AF95-AB2E-6F95-73DB-D57EDDD4F532}"/>
          </ac:spMkLst>
        </pc:spChg>
        <pc:picChg chg="del">
          <ac:chgData name="Suni Tommi" userId="S::tommi.suni@kotka.fi::fcd73e05-1950-4997-a08f-4087df755366" providerId="AD" clId="Web-{D89F8B09-5B1B-FC2C-0B6D-3E948A532A4E}" dt="2025-09-09T16:42:05.697" v="77"/>
          <ac:picMkLst>
            <pc:docMk/>
            <pc:sldMk cId="3640026924" sldId="270"/>
            <ac:picMk id="5" creationId="{58C92067-E3B6-11AB-3427-24DAEA65DF6F}"/>
          </ac:picMkLst>
        </pc:picChg>
      </pc:sldChg>
      <pc:sldChg chg="modSp">
        <pc:chgData name="Suni Tommi" userId="S::tommi.suni@kotka.fi::fcd73e05-1950-4997-a08f-4087df755366" providerId="AD" clId="Web-{D89F8B09-5B1B-FC2C-0B6D-3E948A532A4E}" dt="2025-09-09T16:13:39.343" v="57" actId="20577"/>
        <pc:sldMkLst>
          <pc:docMk/>
          <pc:sldMk cId="1063846931" sldId="278"/>
        </pc:sldMkLst>
        <pc:spChg chg="mod">
          <ac:chgData name="Suni Tommi" userId="S::tommi.suni@kotka.fi::fcd73e05-1950-4997-a08f-4087df755366" providerId="AD" clId="Web-{D89F8B09-5B1B-FC2C-0B6D-3E948A532A4E}" dt="2025-09-09T16:13:39.343" v="57" actId="20577"/>
          <ac:spMkLst>
            <pc:docMk/>
            <pc:sldMk cId="1063846931" sldId="278"/>
            <ac:spMk id="3" creationId="{C6971240-6F20-CEA9-EC96-702B95C7A0F1}"/>
          </ac:spMkLst>
        </pc:spChg>
      </pc:sldChg>
      <pc:sldChg chg="modSp">
        <pc:chgData name="Suni Tommi" userId="S::tommi.suni@kotka.fi::fcd73e05-1950-4997-a08f-4087df755366" providerId="AD" clId="Web-{D89F8B09-5B1B-FC2C-0B6D-3E948A532A4E}" dt="2025-09-09T16:34:56.639" v="58" actId="20577"/>
        <pc:sldMkLst>
          <pc:docMk/>
          <pc:sldMk cId="3531436254" sldId="282"/>
        </pc:sldMkLst>
        <pc:spChg chg="mod">
          <ac:chgData name="Suni Tommi" userId="S::tommi.suni@kotka.fi::fcd73e05-1950-4997-a08f-4087df755366" providerId="AD" clId="Web-{D89F8B09-5B1B-FC2C-0B6D-3E948A532A4E}" dt="2025-09-09T16:34:56.639" v="58" actId="20577"/>
          <ac:spMkLst>
            <pc:docMk/>
            <pc:sldMk cId="3531436254" sldId="282"/>
            <ac:spMk id="2" creationId="{92A755BF-30AF-7229-C223-D29F357426A6}"/>
          </ac:spMkLst>
        </pc:spChg>
      </pc:sldChg>
    </pc:docChg>
  </pc:docChgLst>
  <pc:docChgLst>
    <pc:chgData name="Suni Tommi" userId="S::tommi.suni@kotka.fi::fcd73e05-1950-4997-a08f-4087df755366" providerId="AD" clId="Web-{4247E512-0EA6-29D7-68D9-28A51BA86170}"/>
    <pc:docChg chg="addSld delSld modSld">
      <pc:chgData name="Suni Tommi" userId="S::tommi.suni@kotka.fi::fcd73e05-1950-4997-a08f-4087df755366" providerId="AD" clId="Web-{4247E512-0EA6-29D7-68D9-28A51BA86170}" dt="2025-09-09T15:44:43.576" v="1292" actId="20577"/>
      <pc:docMkLst>
        <pc:docMk/>
      </pc:docMkLst>
      <pc:sldChg chg="modSp">
        <pc:chgData name="Suni Tommi" userId="S::tommi.suni@kotka.fi::fcd73e05-1950-4997-a08f-4087df755366" providerId="AD" clId="Web-{4247E512-0EA6-29D7-68D9-28A51BA86170}" dt="2025-09-09T14:04:42.380" v="11" actId="14100"/>
        <pc:sldMkLst>
          <pc:docMk/>
          <pc:sldMk cId="782385677" sldId="256"/>
        </pc:sldMkLst>
        <pc:spChg chg="mod">
          <ac:chgData name="Suni Tommi" userId="S::tommi.suni@kotka.fi::fcd73e05-1950-4997-a08f-4087df755366" providerId="AD" clId="Web-{4247E512-0EA6-29D7-68D9-28A51BA86170}" dt="2025-09-09T14:04:23.317" v="0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Suni Tommi" userId="S::tommi.suni@kotka.fi::fcd73e05-1950-4997-a08f-4087df755366" providerId="AD" clId="Web-{4247E512-0EA6-29D7-68D9-28A51BA86170}" dt="2025-09-09T14:04:42.380" v="11" actId="14100"/>
          <ac:spMkLst>
            <pc:docMk/>
            <pc:sldMk cId="782385677" sldId="256"/>
            <ac:spMk id="3" creationId="{E6A5F3CD-FE2D-FB8B-6ED8-7D00E87C68D3}"/>
          </ac:spMkLst>
        </pc:spChg>
      </pc:sldChg>
      <pc:sldChg chg="del">
        <pc:chgData name="Suni Tommi" userId="S::tommi.suni@kotka.fi::fcd73e05-1950-4997-a08f-4087df755366" providerId="AD" clId="Web-{4247E512-0EA6-29D7-68D9-28A51BA86170}" dt="2025-09-09T15:40:32.785" v="1222"/>
        <pc:sldMkLst>
          <pc:docMk/>
          <pc:sldMk cId="745435349" sldId="262"/>
        </pc:sldMkLst>
      </pc:sldChg>
      <pc:sldChg chg="addSp delSp modSp">
        <pc:chgData name="Suni Tommi" userId="S::tommi.suni@kotka.fi::fcd73e05-1950-4997-a08f-4087df755366" providerId="AD" clId="Web-{4247E512-0EA6-29D7-68D9-28A51BA86170}" dt="2025-09-09T15:19:55.695" v="1050" actId="20577"/>
        <pc:sldMkLst>
          <pc:docMk/>
          <pc:sldMk cId="3106013473" sldId="265"/>
        </pc:sldMkLst>
        <pc:spChg chg="del">
          <ac:chgData name="Suni Tommi" userId="S::tommi.suni@kotka.fi::fcd73e05-1950-4997-a08f-4087df755366" providerId="AD" clId="Web-{4247E512-0EA6-29D7-68D9-28A51BA86170}" dt="2025-09-09T15:08:26.556" v="1004"/>
          <ac:spMkLst>
            <pc:docMk/>
            <pc:sldMk cId="3106013473" sldId="265"/>
            <ac:spMk id="2" creationId="{A2D01155-7DE2-36B7-9644-5FB8EC5FC1BC}"/>
          </ac:spMkLst>
        </pc:spChg>
        <pc:spChg chg="del">
          <ac:chgData name="Suni Tommi" userId="S::tommi.suni@kotka.fi::fcd73e05-1950-4997-a08f-4087df755366" providerId="AD" clId="Web-{4247E512-0EA6-29D7-68D9-28A51BA86170}" dt="2025-09-09T14:51:24.284" v="826"/>
          <ac:spMkLst>
            <pc:docMk/>
            <pc:sldMk cId="3106013473" sldId="265"/>
            <ac:spMk id="4" creationId="{26C2EA39-63CE-09D5-0BBF-C74B7462D1A9}"/>
          </ac:spMkLst>
        </pc:spChg>
        <pc:spChg chg="del">
          <ac:chgData name="Suni Tommi" userId="S::tommi.suni@kotka.fi::fcd73e05-1950-4997-a08f-4087df755366" providerId="AD" clId="Web-{4247E512-0EA6-29D7-68D9-28A51BA86170}" dt="2025-09-09T14:51:20.721" v="825"/>
          <ac:spMkLst>
            <pc:docMk/>
            <pc:sldMk cId="3106013473" sldId="265"/>
            <ac:spMk id="5" creationId="{62D43429-B188-4573-5D17-007ABCE7CB24}"/>
          </ac:spMkLst>
        </pc:spChg>
        <pc:spChg chg="mod">
          <ac:chgData name="Suni Tommi" userId="S::tommi.suni@kotka.fi::fcd73e05-1950-4997-a08f-4087df755366" providerId="AD" clId="Web-{4247E512-0EA6-29D7-68D9-28A51BA86170}" dt="2025-09-09T15:06:12.428" v="967" actId="1076"/>
          <ac:spMkLst>
            <pc:docMk/>
            <pc:sldMk cId="3106013473" sldId="265"/>
            <ac:spMk id="6" creationId="{8EEBBA8D-E2C0-F92E-C970-776453285BF5}"/>
          </ac:spMkLst>
        </pc:spChg>
        <pc:spChg chg="mod">
          <ac:chgData name="Suni Tommi" userId="S::tommi.suni@kotka.fi::fcd73e05-1950-4997-a08f-4087df755366" providerId="AD" clId="Web-{4247E512-0EA6-29D7-68D9-28A51BA86170}" dt="2025-09-09T15:19:55.695" v="1050" actId="20577"/>
          <ac:spMkLst>
            <pc:docMk/>
            <pc:sldMk cId="3106013473" sldId="265"/>
            <ac:spMk id="7" creationId="{71B209A5-AF76-C5EC-C5CB-E948F7D49EC8}"/>
          </ac:spMkLst>
        </pc:spChg>
        <pc:spChg chg="del">
          <ac:chgData name="Suni Tommi" userId="S::tommi.suni@kotka.fi::fcd73e05-1950-4997-a08f-4087df755366" providerId="AD" clId="Web-{4247E512-0EA6-29D7-68D9-28A51BA86170}" dt="2025-09-09T15:08:27.650" v="1005"/>
          <ac:spMkLst>
            <pc:docMk/>
            <pc:sldMk cId="3106013473" sldId="265"/>
            <ac:spMk id="8" creationId="{BD31F1AD-E576-2AE0-D3D3-C58FF63AEEE3}"/>
          </ac:spMkLst>
        </pc:spChg>
        <pc:picChg chg="add mod">
          <ac:chgData name="Suni Tommi" userId="S::tommi.suni@kotka.fi::fcd73e05-1950-4997-a08f-4087df755366" providerId="AD" clId="Web-{4247E512-0EA6-29D7-68D9-28A51BA86170}" dt="2025-09-09T15:13:07.390" v="1013"/>
          <ac:picMkLst>
            <pc:docMk/>
            <pc:sldMk cId="3106013473" sldId="265"/>
            <ac:picMk id="9" creationId="{E4DF958F-FEBC-FC6A-B6B8-4DBFCD682FEA}"/>
          </ac:picMkLst>
        </pc:picChg>
      </pc:sldChg>
      <pc:sldChg chg="del">
        <pc:chgData name="Suni Tommi" userId="S::tommi.suni@kotka.fi::fcd73e05-1950-4997-a08f-4087df755366" providerId="AD" clId="Web-{4247E512-0EA6-29D7-68D9-28A51BA86170}" dt="2025-09-09T15:38:03.047" v="1217"/>
        <pc:sldMkLst>
          <pc:docMk/>
          <pc:sldMk cId="4279426665" sldId="266"/>
        </pc:sldMkLst>
      </pc:sldChg>
      <pc:sldChg chg="del">
        <pc:chgData name="Suni Tommi" userId="S::tommi.suni@kotka.fi::fcd73e05-1950-4997-a08f-4087df755366" providerId="AD" clId="Web-{4247E512-0EA6-29D7-68D9-28A51BA86170}" dt="2025-09-09T15:40:29.144" v="1219"/>
        <pc:sldMkLst>
          <pc:docMk/>
          <pc:sldMk cId="4084426666" sldId="267"/>
        </pc:sldMkLst>
      </pc:sldChg>
      <pc:sldChg chg="del">
        <pc:chgData name="Suni Tommi" userId="S::tommi.suni@kotka.fi::fcd73e05-1950-4997-a08f-4087df755366" providerId="AD" clId="Web-{4247E512-0EA6-29D7-68D9-28A51BA86170}" dt="2025-09-09T15:40:34.347" v="1223"/>
        <pc:sldMkLst>
          <pc:docMk/>
          <pc:sldMk cId="1402312429" sldId="268"/>
        </pc:sldMkLst>
      </pc:sldChg>
      <pc:sldChg chg="modSp">
        <pc:chgData name="Suni Tommi" userId="S::tommi.suni@kotka.fi::fcd73e05-1950-4997-a08f-4087df755366" providerId="AD" clId="Web-{4247E512-0EA6-29D7-68D9-28A51BA86170}" dt="2025-09-09T15:13:57.844" v="1020" actId="20577"/>
        <pc:sldMkLst>
          <pc:docMk/>
          <pc:sldMk cId="112130425" sldId="269"/>
        </pc:sldMkLst>
        <pc:spChg chg="mod">
          <ac:chgData name="Suni Tommi" userId="S::tommi.suni@kotka.fi::fcd73e05-1950-4997-a08f-4087df755366" providerId="AD" clId="Web-{4247E512-0EA6-29D7-68D9-28A51BA86170}" dt="2025-09-09T15:13:57.844" v="1020" actId="20577"/>
          <ac:spMkLst>
            <pc:docMk/>
            <pc:sldMk cId="112130425" sldId="269"/>
            <ac:spMk id="2" creationId="{219BAABC-6265-BFD2-15C7-0D4536043C34}"/>
          </ac:spMkLst>
        </pc:spChg>
        <pc:spChg chg="mod">
          <ac:chgData name="Suni Tommi" userId="S::tommi.suni@kotka.fi::fcd73e05-1950-4997-a08f-4087df755366" providerId="AD" clId="Web-{4247E512-0EA6-29D7-68D9-28A51BA86170}" dt="2025-09-09T15:13:35.859" v="1018" actId="20577"/>
          <ac:spMkLst>
            <pc:docMk/>
            <pc:sldMk cId="112130425" sldId="269"/>
            <ac:spMk id="3" creationId="{18F03001-876A-5DB2-0742-7EFDF26797D2}"/>
          </ac:spMkLst>
        </pc:spChg>
      </pc:sldChg>
      <pc:sldChg chg="modSp">
        <pc:chgData name="Suni Tommi" userId="S::tommi.suni@kotka.fi::fcd73e05-1950-4997-a08f-4087df755366" providerId="AD" clId="Web-{4247E512-0EA6-29D7-68D9-28A51BA86170}" dt="2025-09-09T14:28:38.535" v="463" actId="1076"/>
        <pc:sldMkLst>
          <pc:docMk/>
          <pc:sldMk cId="1078585067" sldId="271"/>
        </pc:sldMkLst>
        <pc:spChg chg="mod">
          <ac:chgData name="Suni Tommi" userId="S::tommi.suni@kotka.fi::fcd73e05-1950-4997-a08f-4087df755366" providerId="AD" clId="Web-{4247E512-0EA6-29D7-68D9-28A51BA86170}" dt="2025-09-09T14:28:38.535" v="463" actId="1076"/>
          <ac:spMkLst>
            <pc:docMk/>
            <pc:sldMk cId="1078585067" sldId="271"/>
            <ac:spMk id="2" creationId="{FF0D5BEF-573A-3F2C-0F6B-5E8166E0D8AC}"/>
          </ac:spMkLst>
        </pc:spChg>
        <pc:spChg chg="mod">
          <ac:chgData name="Suni Tommi" userId="S::tommi.suni@kotka.fi::fcd73e05-1950-4997-a08f-4087df755366" providerId="AD" clId="Web-{4247E512-0EA6-29D7-68D9-28A51BA86170}" dt="2025-09-09T14:27:29.893" v="461" actId="20577"/>
          <ac:spMkLst>
            <pc:docMk/>
            <pc:sldMk cId="1078585067" sldId="271"/>
            <ac:spMk id="5" creationId="{81519B11-C94E-CE5D-71D6-D06A04C175C1}"/>
          </ac:spMkLst>
        </pc:spChg>
        <pc:picChg chg="mod">
          <ac:chgData name="Suni Tommi" userId="S::tommi.suni@kotka.fi::fcd73e05-1950-4997-a08f-4087df755366" providerId="AD" clId="Web-{4247E512-0EA6-29D7-68D9-28A51BA86170}" dt="2025-09-09T14:28:14.878" v="462"/>
          <ac:picMkLst>
            <pc:docMk/>
            <pc:sldMk cId="1078585067" sldId="271"/>
            <ac:picMk id="6" creationId="{B0203282-8293-0B48-8C35-BA43FC50C742}"/>
          </ac:picMkLst>
        </pc:picChg>
      </pc:sldChg>
      <pc:sldChg chg="modSp">
        <pc:chgData name="Suni Tommi" userId="S::tommi.suni@kotka.fi::fcd73e05-1950-4997-a08f-4087df755366" providerId="AD" clId="Web-{4247E512-0EA6-29D7-68D9-28A51BA86170}" dt="2025-09-09T14:37:01.609" v="685"/>
        <pc:sldMkLst>
          <pc:docMk/>
          <pc:sldMk cId="967235760" sldId="272"/>
        </pc:sldMkLst>
        <pc:spChg chg="mod">
          <ac:chgData name="Suni Tommi" userId="S::tommi.suni@kotka.fi::fcd73e05-1950-4997-a08f-4087df755366" providerId="AD" clId="Web-{4247E512-0EA6-29D7-68D9-28A51BA86170}" dt="2025-09-09T14:29:13.020" v="471" actId="1076"/>
          <ac:spMkLst>
            <pc:docMk/>
            <pc:sldMk cId="967235760" sldId="272"/>
            <ac:spMk id="2" creationId="{FF0D5BEF-573A-3F2C-0F6B-5E8166E0D8AC}"/>
          </ac:spMkLst>
        </pc:spChg>
        <pc:spChg chg="mod">
          <ac:chgData name="Suni Tommi" userId="S::tommi.suni@kotka.fi::fcd73e05-1950-4997-a08f-4087df755366" providerId="AD" clId="Web-{4247E512-0EA6-29D7-68D9-28A51BA86170}" dt="2025-09-09T14:35:42.076" v="684" actId="20577"/>
          <ac:spMkLst>
            <pc:docMk/>
            <pc:sldMk cId="967235760" sldId="272"/>
            <ac:spMk id="5" creationId="{81519B11-C94E-CE5D-71D6-D06A04C175C1}"/>
          </ac:spMkLst>
        </pc:spChg>
        <pc:picChg chg="mod">
          <ac:chgData name="Suni Tommi" userId="S::tommi.suni@kotka.fi::fcd73e05-1950-4997-a08f-4087df755366" providerId="AD" clId="Web-{4247E512-0EA6-29D7-68D9-28A51BA86170}" dt="2025-09-09T14:37:01.609" v="685"/>
          <ac:picMkLst>
            <pc:docMk/>
            <pc:sldMk cId="967235760" sldId="272"/>
            <ac:picMk id="17" creationId="{5EDCB14D-C5CC-726E-C4AD-2EB0433ACB69}"/>
          </ac:picMkLst>
        </pc:picChg>
      </pc:sldChg>
      <pc:sldChg chg="del">
        <pc:chgData name="Suni Tommi" userId="S::tommi.suni@kotka.fi::fcd73e05-1950-4997-a08f-4087df755366" providerId="AD" clId="Web-{4247E512-0EA6-29D7-68D9-28A51BA86170}" dt="2025-09-09T14:50:37.158" v="823"/>
        <pc:sldMkLst>
          <pc:docMk/>
          <pc:sldMk cId="4110665226" sldId="273"/>
        </pc:sldMkLst>
      </pc:sldChg>
      <pc:sldChg chg="del">
        <pc:chgData name="Suni Tommi" userId="S::tommi.suni@kotka.fi::fcd73e05-1950-4997-a08f-4087df755366" providerId="AD" clId="Web-{4247E512-0EA6-29D7-68D9-28A51BA86170}" dt="2025-09-09T14:50:46.142" v="824"/>
        <pc:sldMkLst>
          <pc:docMk/>
          <pc:sldMk cId="2420463540" sldId="274"/>
        </pc:sldMkLst>
      </pc:sldChg>
      <pc:sldChg chg="del">
        <pc:chgData name="Suni Tommi" userId="S::tommi.suni@kotka.fi::fcd73e05-1950-4997-a08f-4087df755366" providerId="AD" clId="Web-{4247E512-0EA6-29D7-68D9-28A51BA86170}" dt="2025-09-09T15:40:30.472" v="1220"/>
        <pc:sldMkLst>
          <pc:docMk/>
          <pc:sldMk cId="1410599987" sldId="275"/>
        </pc:sldMkLst>
      </pc:sldChg>
      <pc:sldChg chg="del">
        <pc:chgData name="Suni Tommi" userId="S::tommi.suni@kotka.fi::fcd73e05-1950-4997-a08f-4087df755366" providerId="AD" clId="Web-{4247E512-0EA6-29D7-68D9-28A51BA86170}" dt="2025-09-09T15:40:31.113" v="1221"/>
        <pc:sldMkLst>
          <pc:docMk/>
          <pc:sldMk cId="896744608" sldId="277"/>
        </pc:sldMkLst>
      </pc:sldChg>
      <pc:sldChg chg="new del">
        <pc:chgData name="Suni Tommi" userId="S::tommi.suni@kotka.fi::fcd73e05-1950-4997-a08f-4087df755366" providerId="AD" clId="Web-{4247E512-0EA6-29D7-68D9-28A51BA86170}" dt="2025-09-09T14:06:09.210" v="15"/>
        <pc:sldMkLst>
          <pc:docMk/>
          <pc:sldMk cId="1271595523" sldId="279"/>
        </pc:sldMkLst>
      </pc:sldChg>
      <pc:sldChg chg="addSp delSp modSp new mod setBg">
        <pc:chgData name="Suni Tommi" userId="S::tommi.suni@kotka.fi::fcd73e05-1950-4997-a08f-4087df755366" providerId="AD" clId="Web-{4247E512-0EA6-29D7-68D9-28A51BA86170}" dt="2025-09-09T14:15:47.159" v="151" actId="20577"/>
        <pc:sldMkLst>
          <pc:docMk/>
          <pc:sldMk cId="1856059536" sldId="280"/>
        </pc:sldMkLst>
        <pc:spChg chg="add del mod">
          <ac:chgData name="Suni Tommi" userId="S::tommi.suni@kotka.fi::fcd73e05-1950-4997-a08f-4087df755366" providerId="AD" clId="Web-{4247E512-0EA6-29D7-68D9-28A51BA86170}" dt="2025-09-09T14:09:44.980" v="45"/>
          <ac:spMkLst>
            <pc:docMk/>
            <pc:sldMk cId="1856059536" sldId="280"/>
            <ac:spMk id="2" creationId="{DC3E2305-2023-A072-BA6B-DBCF65F10A9E}"/>
          </ac:spMkLst>
        </pc:spChg>
        <pc:spChg chg="add del mod ord">
          <ac:chgData name="Suni Tommi" userId="S::tommi.suni@kotka.fi::fcd73e05-1950-4997-a08f-4087df755366" providerId="AD" clId="Web-{4247E512-0EA6-29D7-68D9-28A51BA86170}" dt="2025-09-09T14:14:55.549" v="111"/>
          <ac:spMkLst>
            <pc:docMk/>
            <pc:sldMk cId="1856059536" sldId="280"/>
            <ac:spMk id="7" creationId="{E7868630-6A78-579C-A9BB-EDC1C2AA69C1}"/>
          </ac:spMkLst>
        </pc:spChg>
        <pc:spChg chg="add del">
          <ac:chgData name="Suni Tommi" userId="S::tommi.suni@kotka.fi::fcd73e05-1950-4997-a08f-4087df755366" providerId="AD" clId="Web-{4247E512-0EA6-29D7-68D9-28A51BA86170}" dt="2025-09-09T14:10:31.528" v="50"/>
          <ac:spMkLst>
            <pc:docMk/>
            <pc:sldMk cId="1856059536" sldId="280"/>
            <ac:spMk id="10" creationId="{42A4FC2C-047E-45A5-965D-8E1E3BF09BC6}"/>
          </ac:spMkLst>
        </pc:spChg>
        <pc:spChg chg="add mod">
          <ac:chgData name="Suni Tommi" userId="S::tommi.suni@kotka.fi::fcd73e05-1950-4997-a08f-4087df755366" providerId="AD" clId="Web-{4247E512-0EA6-29D7-68D9-28A51BA86170}" dt="2025-09-09T14:15:47.159" v="151" actId="20577"/>
          <ac:spMkLst>
            <pc:docMk/>
            <pc:sldMk cId="1856059536" sldId="280"/>
            <ac:spMk id="11" creationId="{5DFD6E47-7804-87C5-BE8C-BF5CB019C80D}"/>
          </ac:spMkLst>
        </pc:spChg>
        <pc:spChg chg="add del">
          <ac:chgData name="Suni Tommi" userId="S::tommi.suni@kotka.fi::fcd73e05-1950-4997-a08f-4087df755366" providerId="AD" clId="Web-{4247E512-0EA6-29D7-68D9-28A51BA86170}" dt="2025-09-09T14:15:09.659" v="112"/>
          <ac:spMkLst>
            <pc:docMk/>
            <pc:sldMk cId="1856059536" sldId="280"/>
            <ac:spMk id="15" creationId="{42A4FC2C-047E-45A5-965D-8E1E3BF09BC6}"/>
          </ac:spMkLst>
        </pc:spChg>
        <pc:spChg chg="add">
          <ac:chgData name="Suni Tommi" userId="S::tommi.suni@kotka.fi::fcd73e05-1950-4997-a08f-4087df755366" providerId="AD" clId="Web-{4247E512-0EA6-29D7-68D9-28A51BA86170}" dt="2025-09-09T14:15:09.659" v="112"/>
          <ac:spMkLst>
            <pc:docMk/>
            <pc:sldMk cId="1856059536" sldId="280"/>
            <ac:spMk id="17" creationId="{42A4FC2C-047E-45A5-965D-8E1E3BF09BC6}"/>
          </ac:spMkLst>
        </pc:spChg>
        <pc:spChg chg="add del">
          <ac:chgData name="Suni Tommi" userId="S::tommi.suni@kotka.fi::fcd73e05-1950-4997-a08f-4087df755366" providerId="AD" clId="Web-{4247E512-0EA6-29D7-68D9-28A51BA86170}" dt="2025-09-09T14:14:25.142" v="106"/>
          <ac:spMkLst>
            <pc:docMk/>
            <pc:sldMk cId="1856059536" sldId="280"/>
            <ac:spMk id="20" creationId="{C1DD1A8A-57D5-4A81-AD04-532B043C5611}"/>
          </ac:spMkLst>
        </pc:spChg>
        <pc:spChg chg="add del">
          <ac:chgData name="Suni Tommi" userId="S::tommi.suni@kotka.fi::fcd73e05-1950-4997-a08f-4087df755366" providerId="AD" clId="Web-{4247E512-0EA6-29D7-68D9-28A51BA86170}" dt="2025-09-09T14:14:25.142" v="106"/>
          <ac:spMkLst>
            <pc:docMk/>
            <pc:sldMk cId="1856059536" sldId="280"/>
            <ac:spMk id="22" creationId="{007891EC-4501-44ED-A8C8-B11B6DB767AB}"/>
          </ac:spMkLst>
        </pc:spChg>
        <pc:picChg chg="add del mod">
          <ac:chgData name="Suni Tommi" userId="S::tommi.suni@kotka.fi::fcd73e05-1950-4997-a08f-4087df755366" providerId="AD" clId="Web-{4247E512-0EA6-29D7-68D9-28A51BA86170}" dt="2025-09-09T14:07:46.337" v="36"/>
          <ac:picMkLst>
            <pc:docMk/>
            <pc:sldMk cId="1856059536" sldId="280"/>
            <ac:picMk id="3" creationId="{E8C484DA-49D6-1257-BCCB-4015824DB328}"/>
          </ac:picMkLst>
        </pc:picChg>
        <pc:picChg chg="add del mod">
          <ac:chgData name="Suni Tommi" userId="S::tommi.suni@kotka.fi::fcd73e05-1950-4997-a08f-4087df755366" providerId="AD" clId="Web-{4247E512-0EA6-29D7-68D9-28A51BA86170}" dt="2025-09-09T14:08:09.353" v="38"/>
          <ac:picMkLst>
            <pc:docMk/>
            <pc:sldMk cId="1856059536" sldId="280"/>
            <ac:picMk id="4" creationId="{EF1CB0B7-AB42-42E7-7212-E6739DCEC08A}"/>
          </ac:picMkLst>
        </pc:picChg>
        <pc:picChg chg="add del mod">
          <ac:chgData name="Suni Tommi" userId="S::tommi.suni@kotka.fi::fcd73e05-1950-4997-a08f-4087df755366" providerId="AD" clId="Web-{4247E512-0EA6-29D7-68D9-28A51BA86170}" dt="2025-09-09T14:09:57.465" v="48"/>
          <ac:picMkLst>
            <pc:docMk/>
            <pc:sldMk cId="1856059536" sldId="280"/>
            <ac:picMk id="5" creationId="{C0A2C2C6-089A-F977-49B7-8DEE60908AEB}"/>
          </ac:picMkLst>
        </pc:picChg>
        <pc:picChg chg="add del mod">
          <ac:chgData name="Suni Tommi" userId="S::tommi.suni@kotka.fi::fcd73e05-1950-4997-a08f-4087df755366" providerId="AD" clId="Web-{4247E512-0EA6-29D7-68D9-28A51BA86170}" dt="2025-09-09T14:13:11.484" v="96"/>
          <ac:picMkLst>
            <pc:docMk/>
            <pc:sldMk cId="1856059536" sldId="280"/>
            <ac:picMk id="6" creationId="{F562CA20-48CF-355A-05A9-65AB854B4BBA}"/>
          </ac:picMkLst>
        </pc:picChg>
        <pc:picChg chg="add del mod">
          <ac:chgData name="Suni Tommi" userId="S::tommi.suni@kotka.fi::fcd73e05-1950-4997-a08f-4087df755366" providerId="AD" clId="Web-{4247E512-0EA6-29D7-68D9-28A51BA86170}" dt="2025-09-09T14:14:26.986" v="107"/>
          <ac:picMkLst>
            <pc:docMk/>
            <pc:sldMk cId="1856059536" sldId="280"/>
            <ac:picMk id="8" creationId="{F24C1FED-0577-DC08-A254-CDE96BB070B0}"/>
          </ac:picMkLst>
        </pc:picChg>
        <pc:picChg chg="add mod">
          <ac:chgData name="Suni Tommi" userId="S::tommi.suni@kotka.fi::fcd73e05-1950-4997-a08f-4087df755366" providerId="AD" clId="Web-{4247E512-0EA6-29D7-68D9-28A51BA86170}" dt="2025-09-09T14:15:09.659" v="112"/>
          <ac:picMkLst>
            <pc:docMk/>
            <pc:sldMk cId="1856059536" sldId="280"/>
            <ac:picMk id="9" creationId="{D56E01E6-F495-E8C0-286D-947DD59F30A9}"/>
          </ac:picMkLst>
        </pc:picChg>
      </pc:sldChg>
      <pc:sldChg chg="addSp delSp modSp add replId">
        <pc:chgData name="Suni Tommi" userId="S::tommi.suni@kotka.fi::fcd73e05-1950-4997-a08f-4087df755366" providerId="AD" clId="Web-{4247E512-0EA6-29D7-68D9-28A51BA86170}" dt="2025-09-09T15:24:27.561" v="1143" actId="20577"/>
        <pc:sldMkLst>
          <pc:docMk/>
          <pc:sldMk cId="2364665045" sldId="281"/>
        </pc:sldMkLst>
        <pc:spChg chg="mod">
          <ac:chgData name="Suni Tommi" userId="S::tommi.suni@kotka.fi::fcd73e05-1950-4997-a08f-4087df755366" providerId="AD" clId="Web-{4247E512-0EA6-29D7-68D9-28A51BA86170}" dt="2025-09-09T14:49:14.531" v="819" actId="1076"/>
          <ac:spMkLst>
            <pc:docMk/>
            <pc:sldMk cId="2364665045" sldId="281"/>
            <ac:spMk id="2" creationId="{DD230EB4-A247-7235-A3D4-D4F67EB48628}"/>
          </ac:spMkLst>
        </pc:spChg>
        <pc:spChg chg="add del mod">
          <ac:chgData name="Suni Tommi" userId="S::tommi.suni@kotka.fi::fcd73e05-1950-4997-a08f-4087df755366" providerId="AD" clId="Web-{4247E512-0EA6-29D7-68D9-28A51BA86170}" dt="2025-09-09T14:41:17.989" v="708"/>
          <ac:spMkLst>
            <pc:docMk/>
            <pc:sldMk cId="2364665045" sldId="281"/>
            <ac:spMk id="4" creationId="{0A3346F6-BADC-6B11-9B67-C987C5013E08}"/>
          </ac:spMkLst>
        </pc:spChg>
        <pc:spChg chg="mod">
          <ac:chgData name="Suni Tommi" userId="S::tommi.suni@kotka.fi::fcd73e05-1950-4997-a08f-4087df755366" providerId="AD" clId="Web-{4247E512-0EA6-29D7-68D9-28A51BA86170}" dt="2025-09-09T15:24:27.561" v="1143" actId="20577"/>
          <ac:spMkLst>
            <pc:docMk/>
            <pc:sldMk cId="2364665045" sldId="281"/>
            <ac:spMk id="5" creationId="{5F2C6B8E-E379-A94E-69EE-203F76E0A4C6}"/>
          </ac:spMkLst>
        </pc:spChg>
        <pc:graphicFrameChg chg="add del mod">
          <ac:chgData name="Suni Tommi" userId="S::tommi.suni@kotka.fi::fcd73e05-1950-4997-a08f-4087df755366" providerId="AD" clId="Web-{4247E512-0EA6-29D7-68D9-28A51BA86170}" dt="2025-09-09T14:40:13.160" v="707"/>
          <ac:graphicFrameMkLst>
            <pc:docMk/>
            <pc:sldMk cId="2364665045" sldId="281"/>
            <ac:graphicFrameMk id="6" creationId="{ED5C8806-91F4-8AD2-C4CD-9C5A08823C5F}"/>
          </ac:graphicFrameMkLst>
        </pc:graphicFrameChg>
        <pc:graphicFrameChg chg="add del mod">
          <ac:chgData name="Suni Tommi" userId="S::tommi.suni@kotka.fi::fcd73e05-1950-4997-a08f-4087df755366" providerId="AD" clId="Web-{4247E512-0EA6-29D7-68D9-28A51BA86170}" dt="2025-09-09T14:41:33.162" v="711"/>
          <ac:graphicFrameMkLst>
            <pc:docMk/>
            <pc:sldMk cId="2364665045" sldId="281"/>
            <ac:graphicFrameMk id="7" creationId="{ED5C8806-91F4-8AD2-C4CD-9C5A08823C5F}"/>
          </ac:graphicFrameMkLst>
        </pc:graphicFrameChg>
        <pc:graphicFrameChg chg="add del mod">
          <ac:chgData name="Suni Tommi" userId="S::tommi.suni@kotka.fi::fcd73e05-1950-4997-a08f-4087df755366" providerId="AD" clId="Web-{4247E512-0EA6-29D7-68D9-28A51BA86170}" dt="2025-09-09T14:41:47.709" v="714"/>
          <ac:graphicFrameMkLst>
            <pc:docMk/>
            <pc:sldMk cId="2364665045" sldId="281"/>
            <ac:graphicFrameMk id="8" creationId="{ED5C8806-91F4-8AD2-C4CD-9C5A08823C5F}"/>
          </ac:graphicFrameMkLst>
        </pc:graphicFrameChg>
        <pc:picChg chg="add del mod">
          <ac:chgData name="Suni Tommi" userId="S::tommi.suni@kotka.fi::fcd73e05-1950-4997-a08f-4087df755366" providerId="AD" clId="Web-{4247E512-0EA6-29D7-68D9-28A51BA86170}" dt="2025-09-09T14:42:13.506" v="719"/>
          <ac:picMkLst>
            <pc:docMk/>
            <pc:sldMk cId="2364665045" sldId="281"/>
            <ac:picMk id="9" creationId="{17D8EAB7-B205-44DA-6741-438473D1FA83}"/>
          </ac:picMkLst>
        </pc:picChg>
        <pc:picChg chg="add mod">
          <ac:chgData name="Suni Tommi" userId="S::tommi.suni@kotka.fi::fcd73e05-1950-4997-a08f-4087df755366" providerId="AD" clId="Web-{4247E512-0EA6-29D7-68D9-28A51BA86170}" dt="2025-09-09T15:18:40.741" v="1040" actId="1076"/>
          <ac:picMkLst>
            <pc:docMk/>
            <pc:sldMk cId="2364665045" sldId="281"/>
            <ac:picMk id="10" creationId="{6AFBADEB-4F03-0520-4CCA-928687A9D69F}"/>
          </ac:picMkLst>
        </pc:picChg>
        <pc:picChg chg="del">
          <ac:chgData name="Suni Tommi" userId="S::tommi.suni@kotka.fi::fcd73e05-1950-4997-a08f-4087df755366" providerId="AD" clId="Web-{4247E512-0EA6-29D7-68D9-28A51BA86170}" dt="2025-09-09T14:40:05.847" v="703"/>
          <ac:picMkLst>
            <pc:docMk/>
            <pc:sldMk cId="2364665045" sldId="281"/>
            <ac:picMk id="17" creationId="{A9BB835E-D359-9DF7-D374-A7537B7372E1}"/>
          </ac:picMkLst>
        </pc:picChg>
      </pc:sldChg>
      <pc:sldChg chg="new del">
        <pc:chgData name="Suni Tommi" userId="S::tommi.suni@kotka.fi::fcd73e05-1950-4997-a08f-4087df755366" providerId="AD" clId="Web-{4247E512-0EA6-29D7-68D9-28A51BA86170}" dt="2025-09-09T15:13:26.203" v="1015"/>
        <pc:sldMkLst>
          <pc:docMk/>
          <pc:sldMk cId="2263193219" sldId="282"/>
        </pc:sldMkLst>
      </pc:sldChg>
      <pc:sldChg chg="add replId">
        <pc:chgData name="Suni Tommi" userId="S::tommi.suni@kotka.fi::fcd73e05-1950-4997-a08f-4087df755366" providerId="AD" clId="Web-{4247E512-0EA6-29D7-68D9-28A51BA86170}" dt="2025-09-09T15:13:29.328" v="1016"/>
        <pc:sldMkLst>
          <pc:docMk/>
          <pc:sldMk cId="3531436254" sldId="282"/>
        </pc:sldMkLst>
      </pc:sldChg>
      <pc:sldChg chg="addSp delSp modSp add replId">
        <pc:chgData name="Suni Tommi" userId="S::tommi.suni@kotka.fi::fcd73e05-1950-4997-a08f-4087df755366" providerId="AD" clId="Web-{4247E512-0EA6-29D7-68D9-28A51BA86170}" dt="2025-09-09T15:40:24.706" v="1218" actId="20577"/>
        <pc:sldMkLst>
          <pc:docMk/>
          <pc:sldMk cId="647920002" sldId="283"/>
        </pc:sldMkLst>
        <pc:spChg chg="del mod">
          <ac:chgData name="Suni Tommi" userId="S::tommi.suni@kotka.fi::fcd73e05-1950-4997-a08f-4087df755366" providerId="AD" clId="Web-{4247E512-0EA6-29D7-68D9-28A51BA86170}" dt="2025-09-09T15:30:27.959" v="1148"/>
          <ac:spMkLst>
            <pc:docMk/>
            <pc:sldMk cId="647920002" sldId="283"/>
            <ac:spMk id="2" creationId="{081864FE-588B-4CCE-8320-9B5EC21C06D3}"/>
          </ac:spMkLst>
        </pc:spChg>
        <pc:spChg chg="mod">
          <ac:chgData name="Suni Tommi" userId="S::tommi.suni@kotka.fi::fcd73e05-1950-4997-a08f-4087df755366" providerId="AD" clId="Web-{4247E512-0EA6-29D7-68D9-28A51BA86170}" dt="2025-09-09T15:29:00.207" v="1146" actId="20577"/>
          <ac:spMkLst>
            <pc:docMk/>
            <pc:sldMk cId="647920002" sldId="283"/>
            <ac:spMk id="3" creationId="{E8681ACC-3C25-920D-2ABA-A966F0A1383F}"/>
          </ac:spMkLst>
        </pc:spChg>
        <pc:spChg chg="add mod">
          <ac:chgData name="Suni Tommi" userId="S::tommi.suni@kotka.fi::fcd73e05-1950-4997-a08f-4087df755366" providerId="AD" clId="Web-{4247E512-0EA6-29D7-68D9-28A51BA86170}" dt="2025-09-09T15:40:24.706" v="1218" actId="20577"/>
          <ac:spMkLst>
            <pc:docMk/>
            <pc:sldMk cId="647920002" sldId="283"/>
            <ac:spMk id="5" creationId="{DD7EF7B6-14C5-8E56-AFA8-6E1A45923BF5}"/>
          </ac:spMkLst>
        </pc:spChg>
        <pc:picChg chg="add mod">
          <ac:chgData name="Suni Tommi" userId="S::tommi.suni@kotka.fi::fcd73e05-1950-4997-a08f-4087df755366" providerId="AD" clId="Web-{4247E512-0EA6-29D7-68D9-28A51BA86170}" dt="2025-09-09T15:31:48.727" v="1157" actId="1076"/>
          <ac:picMkLst>
            <pc:docMk/>
            <pc:sldMk cId="647920002" sldId="283"/>
            <ac:picMk id="4" creationId="{7A635400-46F4-25AA-4FD6-B4D547612346}"/>
          </ac:picMkLst>
        </pc:picChg>
      </pc:sldChg>
      <pc:sldChg chg="new del">
        <pc:chgData name="Suni Tommi" userId="S::tommi.suni@kotka.fi::fcd73e05-1950-4997-a08f-4087df755366" providerId="AD" clId="Web-{4247E512-0EA6-29D7-68D9-28A51BA86170}" dt="2025-09-09T15:41:02.192" v="1225"/>
        <pc:sldMkLst>
          <pc:docMk/>
          <pc:sldMk cId="1270691103" sldId="284"/>
        </pc:sldMkLst>
      </pc:sldChg>
      <pc:sldChg chg="addSp delSp modSp add replId">
        <pc:chgData name="Suni Tommi" userId="S::tommi.suni@kotka.fi::fcd73e05-1950-4997-a08f-4087df755366" providerId="AD" clId="Web-{4247E512-0EA6-29D7-68D9-28A51BA86170}" dt="2025-09-09T15:44:43.576" v="1292" actId="20577"/>
        <pc:sldMkLst>
          <pc:docMk/>
          <pc:sldMk cId="2023529918" sldId="284"/>
        </pc:sldMkLst>
        <pc:spChg chg="mod">
          <ac:chgData name="Suni Tommi" userId="S::tommi.suni@kotka.fi::fcd73e05-1950-4997-a08f-4087df755366" providerId="AD" clId="Web-{4247E512-0EA6-29D7-68D9-28A51BA86170}" dt="2025-09-09T15:41:22.989" v="1240" actId="20577"/>
          <ac:spMkLst>
            <pc:docMk/>
            <pc:sldMk cId="2023529918" sldId="284"/>
            <ac:spMk id="2" creationId="{D57F8C93-1E8F-BB21-6861-EA4744D790BA}"/>
          </ac:spMkLst>
        </pc:spChg>
        <pc:spChg chg="add del">
          <ac:chgData name="Suni Tommi" userId="S::tommi.suni@kotka.fi::fcd73e05-1950-4997-a08f-4087df755366" providerId="AD" clId="Web-{4247E512-0EA6-29D7-68D9-28A51BA86170}" dt="2025-09-09T15:43:45.903" v="1242"/>
          <ac:spMkLst>
            <pc:docMk/>
            <pc:sldMk cId="2023529918" sldId="284"/>
            <ac:spMk id="4" creationId="{D8D9688D-B7B0-9687-D542-79BFF7DF2969}"/>
          </ac:spMkLst>
        </pc:spChg>
        <pc:spChg chg="add del">
          <ac:chgData name="Suni Tommi" userId="S::tommi.suni@kotka.fi::fcd73e05-1950-4997-a08f-4087df755366" providerId="AD" clId="Web-{4247E512-0EA6-29D7-68D9-28A51BA86170}" dt="2025-09-09T15:43:55.590" v="1246"/>
          <ac:spMkLst>
            <pc:docMk/>
            <pc:sldMk cId="2023529918" sldId="284"/>
            <ac:spMk id="5" creationId="{0BD7ACE4-7B49-4BF6-0800-D8771FF8811A}"/>
          </ac:spMkLst>
        </pc:spChg>
        <pc:spChg chg="add del mod">
          <ac:chgData name="Suni Tommi" userId="S::tommi.suni@kotka.fi::fcd73e05-1950-4997-a08f-4087df755366" providerId="AD" clId="Web-{4247E512-0EA6-29D7-68D9-28A51BA86170}" dt="2025-09-09T15:43:59.372" v="1250"/>
          <ac:spMkLst>
            <pc:docMk/>
            <pc:sldMk cId="2023529918" sldId="284"/>
            <ac:spMk id="6" creationId="{2715574D-02A0-B8D5-D74B-F8E638FD40DF}"/>
          </ac:spMkLst>
        </pc:spChg>
        <pc:spChg chg="add mod">
          <ac:chgData name="Suni Tommi" userId="S::tommi.suni@kotka.fi::fcd73e05-1950-4997-a08f-4087df755366" providerId="AD" clId="Web-{4247E512-0EA6-29D7-68D9-28A51BA86170}" dt="2025-09-09T15:44:43.576" v="1292" actId="20577"/>
          <ac:spMkLst>
            <pc:docMk/>
            <pc:sldMk cId="2023529918" sldId="284"/>
            <ac:spMk id="7" creationId="{EC57D6EC-DC00-9E33-AF22-0E0EF74D39C4}"/>
          </ac:spMkLst>
        </pc:spChg>
      </pc:sldChg>
      <pc:sldChg chg="new del">
        <pc:chgData name="Suni Tommi" userId="S::tommi.suni@kotka.fi::fcd73e05-1950-4997-a08f-4087df755366" providerId="AD" clId="Web-{4247E512-0EA6-29D7-68D9-28A51BA86170}" dt="2025-09-09T15:44:05.106" v="1252"/>
        <pc:sldMkLst>
          <pc:docMk/>
          <pc:sldMk cId="730816693" sldId="285"/>
        </pc:sldMkLst>
      </pc:sldChg>
      <pc:sldChg chg="new del">
        <pc:chgData name="Suni Tommi" userId="S::tommi.suni@kotka.fi::fcd73e05-1950-4997-a08f-4087df755366" providerId="AD" clId="Web-{4247E512-0EA6-29D7-68D9-28A51BA86170}" dt="2025-09-09T15:43:50.825" v="1244"/>
        <pc:sldMkLst>
          <pc:docMk/>
          <pc:sldMk cId="754827116" sldId="285"/>
        </pc:sldMkLst>
      </pc:sldChg>
    </pc:docChg>
  </pc:docChgLst>
  <pc:docChgLst>
    <pc:chgData name="Suni Tommi" userId="S::tommi.suni@kotka.fi::fcd73e05-1950-4997-a08f-4087df755366" providerId="AD" clId="Web-{362B2493-0A73-FC6A-2E3B-7DF9BA629F2E}"/>
    <pc:docChg chg="modSld">
      <pc:chgData name="Suni Tommi" userId="S::tommi.suni@kotka.fi::fcd73e05-1950-4997-a08f-4087df755366" providerId="AD" clId="Web-{362B2493-0A73-FC6A-2E3B-7DF9BA629F2E}" dt="2025-09-10T13:39:26.531" v="377" actId="1076"/>
      <pc:docMkLst>
        <pc:docMk/>
      </pc:docMkLst>
      <pc:sldChg chg="mod setBg">
        <pc:chgData name="Suni Tommi" userId="S::tommi.suni@kotka.fi::fcd73e05-1950-4997-a08f-4087df755366" providerId="AD" clId="Web-{362B2493-0A73-FC6A-2E3B-7DF9BA629F2E}" dt="2025-09-10T12:27:52.449" v="1"/>
        <pc:sldMkLst>
          <pc:docMk/>
          <pc:sldMk cId="782385677" sldId="256"/>
        </pc:sldMkLst>
      </pc:sldChg>
      <pc:sldChg chg="modSp">
        <pc:chgData name="Suni Tommi" userId="S::tommi.suni@kotka.fi::fcd73e05-1950-4997-a08f-4087df755366" providerId="AD" clId="Web-{362B2493-0A73-FC6A-2E3B-7DF9BA629F2E}" dt="2025-09-10T13:05:53.615" v="6" actId="20577"/>
        <pc:sldMkLst>
          <pc:docMk/>
          <pc:sldMk cId="3106013473" sldId="265"/>
        </pc:sldMkLst>
        <pc:spChg chg="mod">
          <ac:chgData name="Suni Tommi" userId="S::tommi.suni@kotka.fi::fcd73e05-1950-4997-a08f-4087df755366" providerId="AD" clId="Web-{362B2493-0A73-FC6A-2E3B-7DF9BA629F2E}" dt="2025-09-10T13:05:53.615" v="6" actId="20577"/>
          <ac:spMkLst>
            <pc:docMk/>
            <pc:sldMk cId="3106013473" sldId="265"/>
            <ac:spMk id="7" creationId="{71B209A5-AF76-C5EC-C5CB-E948F7D49EC8}"/>
          </ac:spMkLst>
        </pc:spChg>
      </pc:sldChg>
      <pc:sldChg chg="addSp delSp modSp">
        <pc:chgData name="Suni Tommi" userId="S::tommi.suni@kotka.fi::fcd73e05-1950-4997-a08f-4087df755366" providerId="AD" clId="Web-{362B2493-0A73-FC6A-2E3B-7DF9BA629F2E}" dt="2025-09-10T13:39:26.531" v="377" actId="1076"/>
        <pc:sldMkLst>
          <pc:docMk/>
          <pc:sldMk cId="112130425" sldId="269"/>
        </pc:sldMkLst>
        <pc:spChg chg="mod">
          <ac:chgData name="Suni Tommi" userId="S::tommi.suni@kotka.fi::fcd73e05-1950-4997-a08f-4087df755366" providerId="AD" clId="Web-{362B2493-0A73-FC6A-2E3B-7DF9BA629F2E}" dt="2025-09-10T13:25:12.663" v="56" actId="20577"/>
          <ac:spMkLst>
            <pc:docMk/>
            <pc:sldMk cId="112130425" sldId="269"/>
            <ac:spMk id="2" creationId="{219BAABC-6265-BFD2-15C7-0D4536043C34}"/>
          </ac:spMkLst>
        </pc:spChg>
        <pc:spChg chg="del mod">
          <ac:chgData name="Suni Tommi" userId="S::tommi.suni@kotka.fi::fcd73e05-1950-4997-a08f-4087df755366" providerId="AD" clId="Web-{362B2493-0A73-FC6A-2E3B-7DF9BA629F2E}" dt="2025-09-10T13:25:25.961" v="58"/>
          <ac:spMkLst>
            <pc:docMk/>
            <pc:sldMk cId="112130425" sldId="269"/>
            <ac:spMk id="3" creationId="{18F03001-876A-5DB2-0742-7EFDF26797D2}"/>
          </ac:spMkLst>
        </pc:spChg>
        <pc:spChg chg="add mod">
          <ac:chgData name="Suni Tommi" userId="S::tommi.suni@kotka.fi::fcd73e05-1950-4997-a08f-4087df755366" providerId="AD" clId="Web-{362B2493-0A73-FC6A-2E3B-7DF9BA629F2E}" dt="2025-09-10T13:29:40.905" v="200"/>
          <ac:spMkLst>
            <pc:docMk/>
            <pc:sldMk cId="112130425" sldId="269"/>
            <ac:spMk id="5" creationId="{5B41EBCB-BCF8-BFA8-EF27-B8D75D2AC604}"/>
          </ac:spMkLst>
        </pc:spChg>
        <pc:spChg chg="add del mod">
          <ac:chgData name="Suni Tommi" userId="S::tommi.suni@kotka.fi::fcd73e05-1950-4997-a08f-4087df755366" providerId="AD" clId="Web-{362B2493-0A73-FC6A-2E3B-7DF9BA629F2E}" dt="2025-09-10T13:25:30.601" v="59"/>
          <ac:spMkLst>
            <pc:docMk/>
            <pc:sldMk cId="112130425" sldId="269"/>
            <ac:spMk id="6" creationId="{F295F3A9-D0B5-9970-95BB-15BAED0F86EA}"/>
          </ac:spMkLst>
        </pc:spChg>
        <pc:spChg chg="add mod">
          <ac:chgData name="Suni Tommi" userId="S::tommi.suni@kotka.fi::fcd73e05-1950-4997-a08f-4087df755366" providerId="AD" clId="Web-{362B2493-0A73-FC6A-2E3B-7DF9BA629F2E}" dt="2025-09-10T13:25:41.336" v="67" actId="1076"/>
          <ac:spMkLst>
            <pc:docMk/>
            <pc:sldMk cId="112130425" sldId="269"/>
            <ac:spMk id="7" creationId="{A1BBA480-FBEF-A16E-35D6-4F15659B08D7}"/>
          </ac:spMkLst>
        </pc:spChg>
        <pc:spChg chg="add mod">
          <ac:chgData name="Suni Tommi" userId="S::tommi.suni@kotka.fi::fcd73e05-1950-4997-a08f-4087df755366" providerId="AD" clId="Web-{362B2493-0A73-FC6A-2E3B-7DF9BA629F2E}" dt="2025-09-10T13:25:45.117" v="68" actId="1076"/>
          <ac:spMkLst>
            <pc:docMk/>
            <pc:sldMk cId="112130425" sldId="269"/>
            <ac:spMk id="8" creationId="{F295F3A9-D0B5-9970-95BB-15BAED0F86EA}"/>
          </ac:spMkLst>
        </pc:spChg>
        <pc:spChg chg="add mod">
          <ac:chgData name="Suni Tommi" userId="S::tommi.suni@kotka.fi::fcd73e05-1950-4997-a08f-4087df755366" providerId="AD" clId="Web-{362B2493-0A73-FC6A-2E3B-7DF9BA629F2E}" dt="2025-09-10T13:28:54.670" v="168" actId="14100"/>
          <ac:spMkLst>
            <pc:docMk/>
            <pc:sldMk cId="112130425" sldId="269"/>
            <ac:spMk id="9" creationId="{01BE16ED-1E9D-5442-BC7B-DA125EC23507}"/>
          </ac:spMkLst>
        </pc:spChg>
        <pc:spChg chg="add mod">
          <ac:chgData name="Suni Tommi" userId="S::tommi.suni@kotka.fi::fcd73e05-1950-4997-a08f-4087df755366" providerId="AD" clId="Web-{362B2493-0A73-FC6A-2E3B-7DF9BA629F2E}" dt="2025-09-10T13:34:35.632" v="284" actId="20577"/>
          <ac:spMkLst>
            <pc:docMk/>
            <pc:sldMk cId="112130425" sldId="269"/>
            <ac:spMk id="10" creationId="{0D2A3F37-A64F-CEE7-4363-1A78747D04CE}"/>
          </ac:spMkLst>
        </pc:spChg>
        <pc:spChg chg="add mod">
          <ac:chgData name="Suni Tommi" userId="S::tommi.suni@kotka.fi::fcd73e05-1950-4997-a08f-4087df755366" providerId="AD" clId="Web-{362B2493-0A73-FC6A-2E3B-7DF9BA629F2E}" dt="2025-09-10T13:29:00.373" v="170" actId="14100"/>
          <ac:spMkLst>
            <pc:docMk/>
            <pc:sldMk cId="112130425" sldId="269"/>
            <ac:spMk id="11" creationId="{7E63F413-400E-82E5-4400-AEEAFE39C624}"/>
          </ac:spMkLst>
        </pc:spChg>
        <pc:spChg chg="add mod">
          <ac:chgData name="Suni Tommi" userId="S::tommi.suni@kotka.fi::fcd73e05-1950-4997-a08f-4087df755366" providerId="AD" clId="Web-{362B2493-0A73-FC6A-2E3B-7DF9BA629F2E}" dt="2025-09-10T13:30:30.344" v="209" actId="20577"/>
          <ac:spMkLst>
            <pc:docMk/>
            <pc:sldMk cId="112130425" sldId="269"/>
            <ac:spMk id="12" creationId="{26E33F9A-ECEF-FD07-15EC-9E94AAE1DBE1}"/>
          </ac:spMkLst>
        </pc:spChg>
        <pc:spChg chg="add del">
          <ac:chgData name="Suni Tommi" userId="S::tommi.suni@kotka.fi::fcd73e05-1950-4997-a08f-4087df755366" providerId="AD" clId="Web-{362B2493-0A73-FC6A-2E3B-7DF9BA629F2E}" dt="2025-09-10T13:29:10.451" v="180"/>
          <ac:spMkLst>
            <pc:docMk/>
            <pc:sldMk cId="112130425" sldId="269"/>
            <ac:spMk id="13" creationId="{6995F1A4-F252-CF64-0C9D-B10E7EDEC029}"/>
          </ac:spMkLst>
        </pc:spChg>
        <pc:spChg chg="add del mod">
          <ac:chgData name="Suni Tommi" userId="S::tommi.suni@kotka.fi::fcd73e05-1950-4997-a08f-4087df755366" providerId="AD" clId="Web-{362B2493-0A73-FC6A-2E3B-7DF9BA629F2E}" dt="2025-09-10T13:29:10.451" v="179"/>
          <ac:spMkLst>
            <pc:docMk/>
            <pc:sldMk cId="112130425" sldId="269"/>
            <ac:spMk id="14" creationId="{6F7008E2-D900-ECD4-4D80-2A3A1ECE9C25}"/>
          </ac:spMkLst>
        </pc:spChg>
        <pc:spChg chg="add del">
          <ac:chgData name="Suni Tommi" userId="S::tommi.suni@kotka.fi::fcd73e05-1950-4997-a08f-4087df755366" providerId="AD" clId="Web-{362B2493-0A73-FC6A-2E3B-7DF9BA629F2E}" dt="2025-09-10T13:29:10.451" v="178"/>
          <ac:spMkLst>
            <pc:docMk/>
            <pc:sldMk cId="112130425" sldId="269"/>
            <ac:spMk id="15" creationId="{EC24BCA7-B537-A54B-9279-9979471EA72C}"/>
          </ac:spMkLst>
        </pc:spChg>
        <pc:spChg chg="add del">
          <ac:chgData name="Suni Tommi" userId="S::tommi.suni@kotka.fi::fcd73e05-1950-4997-a08f-4087df755366" providerId="AD" clId="Web-{362B2493-0A73-FC6A-2E3B-7DF9BA629F2E}" dt="2025-09-10T13:29:10.451" v="177"/>
          <ac:spMkLst>
            <pc:docMk/>
            <pc:sldMk cId="112130425" sldId="269"/>
            <ac:spMk id="16" creationId="{2BEA3CE3-F7E1-ADA3-AD69-963E16D6B35B}"/>
          </ac:spMkLst>
        </pc:spChg>
        <pc:spChg chg="add del">
          <ac:chgData name="Suni Tommi" userId="S::tommi.suni@kotka.fi::fcd73e05-1950-4997-a08f-4087df755366" providerId="AD" clId="Web-{362B2493-0A73-FC6A-2E3B-7DF9BA629F2E}" dt="2025-09-10T13:29:17.311" v="190"/>
          <ac:spMkLst>
            <pc:docMk/>
            <pc:sldMk cId="112130425" sldId="269"/>
            <ac:spMk id="17" creationId="{2E016634-8EC8-A4AF-AF20-479481DE295C}"/>
          </ac:spMkLst>
        </pc:spChg>
        <pc:spChg chg="add del mod">
          <ac:chgData name="Suni Tommi" userId="S::tommi.suni@kotka.fi::fcd73e05-1950-4997-a08f-4087df755366" providerId="AD" clId="Web-{362B2493-0A73-FC6A-2E3B-7DF9BA629F2E}" dt="2025-09-10T13:29:17.311" v="189"/>
          <ac:spMkLst>
            <pc:docMk/>
            <pc:sldMk cId="112130425" sldId="269"/>
            <ac:spMk id="18" creationId="{B79F99AE-CEBC-FFB6-D54F-A51270B68AB6}"/>
          </ac:spMkLst>
        </pc:spChg>
        <pc:spChg chg="add del">
          <ac:chgData name="Suni Tommi" userId="S::tommi.suni@kotka.fi::fcd73e05-1950-4997-a08f-4087df755366" providerId="AD" clId="Web-{362B2493-0A73-FC6A-2E3B-7DF9BA629F2E}" dt="2025-09-10T13:29:17.311" v="188"/>
          <ac:spMkLst>
            <pc:docMk/>
            <pc:sldMk cId="112130425" sldId="269"/>
            <ac:spMk id="19" creationId="{A327D27B-2CF6-F302-6B93-80CC813289FF}"/>
          </ac:spMkLst>
        </pc:spChg>
        <pc:spChg chg="add del">
          <ac:chgData name="Suni Tommi" userId="S::tommi.suni@kotka.fi::fcd73e05-1950-4997-a08f-4087df755366" providerId="AD" clId="Web-{362B2493-0A73-FC6A-2E3B-7DF9BA629F2E}" dt="2025-09-10T13:29:17.311" v="187"/>
          <ac:spMkLst>
            <pc:docMk/>
            <pc:sldMk cId="112130425" sldId="269"/>
            <ac:spMk id="20" creationId="{493A1B38-C708-9BB1-AC2D-3C1A7A853B48}"/>
          </ac:spMkLst>
        </pc:spChg>
        <pc:spChg chg="add mod">
          <ac:chgData name="Suni Tommi" userId="S::tommi.suni@kotka.fi::fcd73e05-1950-4997-a08f-4087df755366" providerId="AD" clId="Web-{362B2493-0A73-FC6A-2E3B-7DF9BA629F2E}" dt="2025-09-10T13:36:05.697" v="333" actId="1076"/>
          <ac:spMkLst>
            <pc:docMk/>
            <pc:sldMk cId="112130425" sldId="269"/>
            <ac:spMk id="21" creationId="{D283C636-C56A-7ACB-8B91-92512ACE4E59}"/>
          </ac:spMkLst>
        </pc:spChg>
        <pc:spChg chg="add mod">
          <ac:chgData name="Suni Tommi" userId="S::tommi.suni@kotka.fi::fcd73e05-1950-4997-a08f-4087df755366" providerId="AD" clId="Web-{362B2493-0A73-FC6A-2E3B-7DF9BA629F2E}" dt="2025-09-10T13:36:05.697" v="332" actId="1076"/>
          <ac:spMkLst>
            <pc:docMk/>
            <pc:sldMk cId="112130425" sldId="269"/>
            <ac:spMk id="22" creationId="{C6F38804-631D-EDEF-4677-4718EE7242F8}"/>
          </ac:spMkLst>
        </pc:spChg>
        <pc:spChg chg="add del mod">
          <ac:chgData name="Suni Tommi" userId="S::tommi.suni@kotka.fi::fcd73e05-1950-4997-a08f-4087df755366" providerId="AD" clId="Web-{362B2493-0A73-FC6A-2E3B-7DF9BA629F2E}" dt="2025-09-10T13:39:24.203" v="376" actId="20577"/>
          <ac:spMkLst>
            <pc:docMk/>
            <pc:sldMk cId="112130425" sldId="269"/>
            <ac:spMk id="23" creationId="{6F1B92FF-7790-D631-052B-E64153DDC863}"/>
          </ac:spMkLst>
        </pc:spChg>
        <pc:spChg chg="add mod">
          <ac:chgData name="Suni Tommi" userId="S::tommi.suni@kotka.fi::fcd73e05-1950-4997-a08f-4087df755366" providerId="AD" clId="Web-{362B2493-0A73-FC6A-2E3B-7DF9BA629F2E}" dt="2025-09-10T13:36:05.697" v="331" actId="1076"/>
          <ac:spMkLst>
            <pc:docMk/>
            <pc:sldMk cId="112130425" sldId="269"/>
            <ac:spMk id="24" creationId="{04E35655-C3CE-61B2-162E-856F80927197}"/>
          </ac:spMkLst>
        </pc:spChg>
        <pc:picChg chg="add del mod">
          <ac:chgData name="Suni Tommi" userId="S::tommi.suni@kotka.fi::fcd73e05-1950-4997-a08f-4087df755366" providerId="AD" clId="Web-{362B2493-0A73-FC6A-2E3B-7DF9BA629F2E}" dt="2025-09-10T13:21:50.658" v="11"/>
          <ac:picMkLst>
            <pc:docMk/>
            <pc:sldMk cId="112130425" sldId="269"/>
            <ac:picMk id="4" creationId="{C910E501-C658-3EE3-94E5-EEA6711BFD1D}"/>
          </ac:picMkLst>
        </pc:picChg>
        <pc:picChg chg="add mod">
          <ac:chgData name="Suni Tommi" userId="S::tommi.suni@kotka.fi::fcd73e05-1950-4997-a08f-4087df755366" providerId="AD" clId="Web-{362B2493-0A73-FC6A-2E3B-7DF9BA629F2E}" dt="2025-09-10T13:38:39.092" v="366" actId="14100"/>
          <ac:picMkLst>
            <pc:docMk/>
            <pc:sldMk cId="112130425" sldId="269"/>
            <ac:picMk id="25" creationId="{625B830E-A516-CEA6-E537-1031A0C31A01}"/>
          </ac:picMkLst>
        </pc:picChg>
        <pc:picChg chg="add del mod">
          <ac:chgData name="Suni Tommi" userId="S::tommi.suni@kotka.fi::fcd73e05-1950-4997-a08f-4087df755366" providerId="AD" clId="Web-{362B2493-0A73-FC6A-2E3B-7DF9BA629F2E}" dt="2025-09-10T13:38:16.388" v="359"/>
          <ac:picMkLst>
            <pc:docMk/>
            <pc:sldMk cId="112130425" sldId="269"/>
            <ac:picMk id="26" creationId="{DDEE871A-54AF-5404-FEC6-0C4FF1D8BB3E}"/>
          </ac:picMkLst>
        </pc:picChg>
        <pc:picChg chg="add mod">
          <ac:chgData name="Suni Tommi" userId="S::tommi.suni@kotka.fi::fcd73e05-1950-4997-a08f-4087df755366" providerId="AD" clId="Web-{362B2493-0A73-FC6A-2E3B-7DF9BA629F2E}" dt="2025-09-10T13:38:34.076" v="365" actId="14100"/>
          <ac:picMkLst>
            <pc:docMk/>
            <pc:sldMk cId="112130425" sldId="269"/>
            <ac:picMk id="27" creationId="{42F7BB4D-4B4C-EF74-35FC-F32A7CF241C4}"/>
          </ac:picMkLst>
        </pc:picChg>
        <pc:picChg chg="add mod">
          <ac:chgData name="Suni Tommi" userId="S::tommi.suni@kotka.fi::fcd73e05-1950-4997-a08f-4087df755366" providerId="AD" clId="Web-{362B2493-0A73-FC6A-2E3B-7DF9BA629F2E}" dt="2025-09-10T13:39:26.531" v="377" actId="1076"/>
          <ac:picMkLst>
            <pc:docMk/>
            <pc:sldMk cId="112130425" sldId="269"/>
            <ac:picMk id="28" creationId="{834C549E-D53D-3B33-7BAF-3F61BD8C1AFC}"/>
          </ac:picMkLst>
        </pc:picChg>
      </pc:sldChg>
      <pc:sldChg chg="modSp">
        <pc:chgData name="Suni Tommi" userId="S::tommi.suni@kotka.fi::fcd73e05-1950-4997-a08f-4087df755366" providerId="AD" clId="Web-{362B2493-0A73-FC6A-2E3B-7DF9BA629F2E}" dt="2025-09-10T12:59:15.901" v="5" actId="20577"/>
        <pc:sldMkLst>
          <pc:docMk/>
          <pc:sldMk cId="1078585067" sldId="271"/>
        </pc:sldMkLst>
        <pc:spChg chg="mod">
          <ac:chgData name="Suni Tommi" userId="S::tommi.suni@kotka.fi::fcd73e05-1950-4997-a08f-4087df755366" providerId="AD" clId="Web-{362B2493-0A73-FC6A-2E3B-7DF9BA629F2E}" dt="2025-09-10T12:59:15.901" v="5" actId="20577"/>
          <ac:spMkLst>
            <pc:docMk/>
            <pc:sldMk cId="1078585067" sldId="271"/>
            <ac:spMk id="5" creationId="{81519B11-C94E-CE5D-71D6-D06A04C175C1}"/>
          </ac:spMkLst>
        </pc:spChg>
      </pc:sldChg>
    </pc:docChg>
  </pc:docChgLst>
  <pc:docChgLst>
    <pc:chgData name="Suni Tommi" userId="S::tommi.suni@kotka.fi::fcd73e05-1950-4997-a08f-4087df755366" providerId="AD" clId="Web-{5DB1F902-0CF5-C901-D6AF-106285301BBD}"/>
    <pc:docChg chg="modSld">
      <pc:chgData name="Suni Tommi" userId="S::tommi.suni@kotka.fi::fcd73e05-1950-4997-a08f-4087df755366" providerId="AD" clId="Web-{5DB1F902-0CF5-C901-D6AF-106285301BBD}" dt="2025-09-09T15:51:18.733" v="200" actId="20577"/>
      <pc:docMkLst>
        <pc:docMk/>
      </pc:docMkLst>
      <pc:sldChg chg="modSp">
        <pc:chgData name="Suni Tommi" userId="S::tommi.suni@kotka.fi::fcd73e05-1950-4997-a08f-4087df755366" providerId="AD" clId="Web-{5DB1F902-0CF5-C901-D6AF-106285301BBD}" dt="2025-09-09T15:51:18.733" v="200" actId="20577"/>
        <pc:sldMkLst>
          <pc:docMk/>
          <pc:sldMk cId="2023529918" sldId="284"/>
        </pc:sldMkLst>
        <pc:spChg chg="mod">
          <ac:chgData name="Suni Tommi" userId="S::tommi.suni@kotka.fi::fcd73e05-1950-4997-a08f-4087df755366" providerId="AD" clId="Web-{5DB1F902-0CF5-C901-D6AF-106285301BBD}" dt="2025-09-09T15:51:18.733" v="200" actId="20577"/>
          <ac:spMkLst>
            <pc:docMk/>
            <pc:sldMk cId="2023529918" sldId="284"/>
            <ac:spMk id="7" creationId="{EC57D6EC-DC00-9E33-AF22-0E0EF74D39C4}"/>
          </ac:spMkLst>
        </pc:spChg>
      </pc:sldChg>
    </pc:docChg>
  </pc:docChgLst>
  <pc:docChgLst>
    <pc:chgData name="Suni Tommi" userId="S::tommi.suni@kotka.fi::fcd73e05-1950-4997-a08f-4087df755366" providerId="AD" clId="Web-{027F9271-51F8-4862-189E-3C403EB7D96F}"/>
    <pc:docChg chg="addSld delSld modSld sldOrd">
      <pc:chgData name="Suni Tommi" userId="S::tommi.suni@kotka.fi::fcd73e05-1950-4997-a08f-4087df755366" providerId="AD" clId="Web-{027F9271-51F8-4862-189E-3C403EB7D96F}" dt="2024-09-08T11:24:02.812" v="1476" actId="1076"/>
      <pc:docMkLst>
        <pc:docMk/>
      </pc:docMkLst>
      <pc:sldChg chg="addSp delSp modSp">
        <pc:chgData name="Suni Tommi" userId="S::tommi.suni@kotka.fi::fcd73e05-1950-4997-a08f-4087df755366" providerId="AD" clId="Web-{027F9271-51F8-4862-189E-3C403EB7D96F}" dt="2024-09-08T11:18:59.238" v="1448" actId="1076"/>
        <pc:sldMkLst>
          <pc:docMk/>
          <pc:sldMk cId="782385677" sldId="256"/>
        </pc:sldMkLst>
      </pc:sldChg>
      <pc:sldChg chg="addSp delSp modSp">
        <pc:chgData name="Suni Tommi" userId="S::tommi.suni@kotka.fi::fcd73e05-1950-4997-a08f-4087df755366" providerId="AD" clId="Web-{027F9271-51F8-4862-189E-3C403EB7D96F}" dt="2024-09-08T11:19:39.521" v="1455"/>
        <pc:sldMkLst>
          <pc:docMk/>
          <pc:sldMk cId="76125682" sldId="259"/>
        </pc:sldMkLst>
      </pc:sldChg>
      <pc:sldChg chg="del">
        <pc:chgData name="Suni Tommi" userId="S::tommi.suni@kotka.fi::fcd73e05-1950-4997-a08f-4087df755366" providerId="AD" clId="Web-{027F9271-51F8-4862-189E-3C403EB7D96F}" dt="2024-09-08T10:47:53.389" v="1248"/>
        <pc:sldMkLst>
          <pc:docMk/>
          <pc:sldMk cId="1707967" sldId="260"/>
        </pc:sldMkLst>
      </pc:sldChg>
      <pc:sldChg chg="addSp delSp modSp ord">
        <pc:chgData name="Suni Tommi" userId="S::tommi.suni@kotka.fi::fcd73e05-1950-4997-a08f-4087df755366" providerId="AD" clId="Web-{027F9271-51F8-4862-189E-3C403EB7D96F}" dt="2024-09-08T10:45:32.572" v="1247" actId="20577"/>
        <pc:sldMkLst>
          <pc:docMk/>
          <pc:sldMk cId="1413700506" sldId="261"/>
        </pc:sldMkLst>
      </pc:sldChg>
      <pc:sldChg chg="modSp">
        <pc:chgData name="Suni Tommi" userId="S::tommi.suni@kotka.fi::fcd73e05-1950-4997-a08f-4087df755366" providerId="AD" clId="Web-{027F9271-51F8-4862-189E-3C403EB7D96F}" dt="2024-09-08T10:49:34.533" v="1262" actId="1076"/>
        <pc:sldMkLst>
          <pc:docMk/>
          <pc:sldMk cId="745435349" sldId="262"/>
        </pc:sldMkLst>
      </pc:sldChg>
      <pc:sldChg chg="modSp">
        <pc:chgData name="Suni Tommi" userId="S::tommi.suni@kotka.fi::fcd73e05-1950-4997-a08f-4087df755366" providerId="AD" clId="Web-{027F9271-51F8-4862-189E-3C403EB7D96F}" dt="2024-09-08T10:55:12.592" v="1355" actId="20577"/>
        <pc:sldMkLst>
          <pc:docMk/>
          <pc:sldMk cId="1705433924" sldId="263"/>
        </pc:sldMkLst>
      </pc:sldChg>
      <pc:sldChg chg="modSp">
        <pc:chgData name="Suni Tommi" userId="S::tommi.suni@kotka.fi::fcd73e05-1950-4997-a08f-4087df755366" providerId="AD" clId="Web-{027F9271-51F8-4862-189E-3C403EB7D96F}" dt="2024-09-08T11:15:15.965" v="1422" actId="20577"/>
        <pc:sldMkLst>
          <pc:docMk/>
          <pc:sldMk cId="751300992" sldId="264"/>
        </pc:sldMkLst>
      </pc:sldChg>
      <pc:sldChg chg="addSp delSp modSp new del mod modClrScheme chgLayout">
        <pc:chgData name="Suni Tommi" userId="S::tommi.suni@kotka.fi::fcd73e05-1950-4997-a08f-4087df755366" providerId="AD" clId="Web-{027F9271-51F8-4862-189E-3C403EB7D96F}" dt="2024-09-08T09:23:13.431" v="422"/>
        <pc:sldMkLst>
          <pc:docMk/>
          <pc:sldMk cId="397811781" sldId="265"/>
        </pc:sldMkLst>
      </pc:sldChg>
      <pc:sldChg chg="addSp delSp modSp new mod modClrScheme chgLayout">
        <pc:chgData name="Suni Tommi" userId="S::tommi.suni@kotka.fi::fcd73e05-1950-4997-a08f-4087df755366" providerId="AD" clId="Web-{027F9271-51F8-4862-189E-3C403EB7D96F}" dt="2024-09-08T09:31:28.260" v="597" actId="20577"/>
        <pc:sldMkLst>
          <pc:docMk/>
          <pc:sldMk cId="3106013473" sldId="265"/>
        </pc:sldMkLst>
      </pc:sldChg>
      <pc:sldChg chg="addSp delSp modSp new">
        <pc:chgData name="Suni Tommi" userId="S::tommi.suni@kotka.fi::fcd73e05-1950-4997-a08f-4087df755366" providerId="AD" clId="Web-{027F9271-51F8-4862-189E-3C403EB7D96F}" dt="2024-09-08T10:06:40.737" v="779" actId="1076"/>
        <pc:sldMkLst>
          <pc:docMk/>
          <pc:sldMk cId="4279426665" sldId="266"/>
        </pc:sldMkLst>
      </pc:sldChg>
      <pc:sldChg chg="addSp modSp new mod setBg modClrScheme chgLayout">
        <pc:chgData name="Suni Tommi" userId="S::tommi.suni@kotka.fi::fcd73e05-1950-4997-a08f-4087df755366" providerId="AD" clId="Web-{027F9271-51F8-4862-189E-3C403EB7D96F}" dt="2024-09-08T09:45:54.428" v="636" actId="20577"/>
        <pc:sldMkLst>
          <pc:docMk/>
          <pc:sldMk cId="4084426666" sldId="267"/>
        </pc:sldMkLst>
      </pc:sldChg>
      <pc:sldChg chg="modSp new">
        <pc:chgData name="Suni Tommi" userId="S::tommi.suni@kotka.fi::fcd73e05-1950-4997-a08f-4087df755366" providerId="AD" clId="Web-{027F9271-51F8-4862-189E-3C403EB7D96F}" dt="2024-09-08T10:55:32.795" v="1357" actId="20577"/>
        <pc:sldMkLst>
          <pc:docMk/>
          <pc:sldMk cId="1402312429" sldId="268"/>
        </pc:sldMkLst>
      </pc:sldChg>
      <pc:sldChg chg="addSp modSp new mod modClrScheme chgLayout">
        <pc:chgData name="Suni Tommi" userId="S::tommi.suni@kotka.fi::fcd73e05-1950-4997-a08f-4087df755366" providerId="AD" clId="Web-{027F9271-51F8-4862-189E-3C403EB7D96F}" dt="2024-09-08T11:03:36.968" v="1371" actId="20577"/>
        <pc:sldMkLst>
          <pc:docMk/>
          <pc:sldMk cId="112130425" sldId="269"/>
        </pc:sldMkLst>
      </pc:sldChg>
      <pc:sldChg chg="addSp delSp modSp new mod modClrScheme chgLayout">
        <pc:chgData name="Suni Tommi" userId="S::tommi.suni@kotka.fi::fcd73e05-1950-4997-a08f-4087df755366" providerId="AD" clId="Web-{027F9271-51F8-4862-189E-3C403EB7D96F}" dt="2024-09-08T11:17:17.657" v="1440" actId="1076"/>
        <pc:sldMkLst>
          <pc:docMk/>
          <pc:sldMk cId="3640026924" sldId="270"/>
        </pc:sldMkLst>
      </pc:sldChg>
      <pc:sldChg chg="addSp delSp modSp new mod setBg modClrScheme chgLayout">
        <pc:chgData name="Suni Tommi" userId="S::tommi.suni@kotka.fi::fcd73e05-1950-4997-a08f-4087df755366" providerId="AD" clId="Web-{027F9271-51F8-4862-189E-3C403EB7D96F}" dt="2024-09-08T11:24:02.812" v="1476" actId="1076"/>
        <pc:sldMkLst>
          <pc:docMk/>
          <pc:sldMk cId="1078585067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99EE2-009D-4070-B7C1-34269F3421FE}" type="datetimeFigureOut">
              <a:t>10.9.2025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E7295-5A15-41A4-B808-A83AC3157743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63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10.9.2025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2_2zpdtnbU&amp;ab_channel=OppivaVanta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841354" y="641960"/>
            <a:ext cx="7619509" cy="41062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600" kern="1200" dirty="0">
                <a:solidFill>
                  <a:srgbClr val="FFFFFF"/>
                </a:solidFill>
                <a:latin typeface="Times New Roman"/>
                <a:cs typeface="Times New Roman"/>
              </a:rPr>
              <a:t>TERVETULOA </a:t>
            </a:r>
            <a:r>
              <a:rPr lang="en-US" sz="5600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n-US" sz="5600" kern="1200" dirty="0">
                <a:solidFill>
                  <a:srgbClr val="FFFFFF"/>
                </a:solidFill>
                <a:latin typeface="Times New Roman"/>
                <a:cs typeface="Times New Roman"/>
              </a:rPr>
              <a:t>. LUOKAN VANHEMPAINILTAAN!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6A5F3CD-FE2D-FB8B-6ED8-7D00E87C68D3}"/>
              </a:ext>
            </a:extLst>
          </p:cNvPr>
          <p:cNvSpPr txBox="1"/>
          <p:nvPr/>
        </p:nvSpPr>
        <p:spPr>
          <a:xfrm>
            <a:off x="1090997" y="6101616"/>
            <a:ext cx="10864699" cy="4730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srgbClr val="FFFFFF"/>
                </a:solidFill>
                <a:latin typeface="Times New Roman"/>
                <a:cs typeface="Times New Roman"/>
              </a:rPr>
              <a:t>KESKIVIIKKO</a:t>
            </a:r>
            <a:r>
              <a:rPr lang="en-US" sz="3200" kern="1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/>
                <a:cs typeface="Times New Roman"/>
              </a:rPr>
              <a:t>10.9.2025</a:t>
            </a:r>
            <a:r>
              <a:rPr lang="en-US" sz="3200" kern="1200" dirty="0">
                <a:solidFill>
                  <a:srgbClr val="FFFFFF"/>
                </a:solidFill>
                <a:latin typeface="Times New Roman"/>
                <a:cs typeface="Times New Roman"/>
              </a:rPr>
              <a:t> - MUSSALON KOULU </a:t>
            </a:r>
          </a:p>
        </p:txBody>
      </p:sp>
      <p:sp>
        <p:nvSpPr>
          <p:cNvPr id="4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42D5D-042C-A58E-2EBD-B3C192D67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7F8C93-1E8F-BB21-6861-EA4744D7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0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latin typeface="Times New Roman"/>
                <a:cs typeface="Times New Roman"/>
              </a:rPr>
              <a:t>MOVE-TESTIT (KESKIVIIKKONA 17.9.)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3ECED2-6BEB-30D9-65C1-61E6514D8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400" noProof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C57D6EC-DC00-9E33-AF22-0E0EF74D39C4}"/>
              </a:ext>
            </a:extLst>
          </p:cNvPr>
          <p:cNvSpPr txBox="1"/>
          <p:nvPr/>
        </p:nvSpPr>
        <p:spPr>
          <a:xfrm>
            <a:off x="730250" y="1714500"/>
            <a:ext cx="10826750" cy="95564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800" dirty="0">
                <a:ea typeface="+mn-lt"/>
                <a:cs typeface="+mn-lt"/>
                <a:hlinkClick r:id="rId2"/>
              </a:rPr>
              <a:t>Move-video</a:t>
            </a:r>
            <a:r>
              <a:rPr lang="fi-FI" sz="2800" dirty="0">
                <a:ea typeface="+mn-lt"/>
                <a:cs typeface="+mn-lt"/>
              </a:rPr>
              <a:t> </a:t>
            </a:r>
            <a:endParaRPr lang="fi-FI" sz="2800" dirty="0"/>
          </a:p>
          <a:p>
            <a:pPr marL="285750" indent="-285750">
              <a:buFont typeface="Arial"/>
              <a:buChar char="•"/>
            </a:pPr>
            <a:endParaRPr lang="fi-FI" sz="2800" dirty="0"/>
          </a:p>
          <a:p>
            <a:pPr marL="285750" indent="-285750">
              <a:buFont typeface="Arial"/>
              <a:buChar char="•"/>
            </a:pPr>
            <a:r>
              <a:rPr lang="fi-FI" sz="2800" dirty="0"/>
              <a:t>Mittausosiot: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fi-FI" sz="2400" dirty="0"/>
              <a:t>20 metrin viivajuoksu (järjestetään torstaina 18.9. liikuntatunnilla)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fi-FI" sz="2400" dirty="0"/>
              <a:t>Vauhditon 5-loikka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fi-FI" sz="2400" dirty="0"/>
              <a:t>Heitto-kiinniottoyhdistelmä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fi-FI" sz="2400" dirty="0"/>
              <a:t>Ylävartalon kohotus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fi-FI" sz="2400" dirty="0"/>
              <a:t>Etunojapunnerrus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fi-FI" sz="2400" dirty="0"/>
              <a:t>Kehon liikkuvuus (kyykistys, ojennus täysistunnassa, olkapäiden liikkuvuus)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  <a:p>
            <a:pPr marL="285750" indent="-285750">
              <a:buFont typeface="Arial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3529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A87D2CA-0AAB-B1C2-404C-F1A36188C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46" y="215898"/>
            <a:ext cx="6637110" cy="14954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latin typeface="Times New Roman"/>
                <a:cs typeface="Times New Roman"/>
              </a:rPr>
              <a:t>TÄRKEITÄ PÄIVÄMÄÄRIÄ</a:t>
            </a:r>
            <a:br>
              <a:rPr lang="en-US" sz="4000" b="1" dirty="0">
                <a:latin typeface="Times New Roman"/>
              </a:rPr>
            </a:br>
            <a:endParaRPr lang="en-US" sz="4000" b="1">
              <a:latin typeface="Times New Roman"/>
              <a:cs typeface="Times New Roman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971240-6F20-CEA9-EC96-702B95C7A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847" y="1092734"/>
            <a:ext cx="6002110" cy="37290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17.9.</a:t>
            </a:r>
            <a:r>
              <a:rPr lang="en-US" sz="2000" dirty="0">
                <a:latin typeface="Times New Roman"/>
                <a:cs typeface="Times New Roman"/>
              </a:rPr>
              <a:t> MOVE-TESTIT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26.9.</a:t>
            </a:r>
            <a:r>
              <a:rPr lang="en-US" sz="2000" dirty="0">
                <a:latin typeface="Times New Roman"/>
                <a:cs typeface="Times New Roman"/>
              </a:rPr>
              <a:t> KODIN JA KOULUN PÄIVÄ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17.10.</a:t>
            </a:r>
            <a:r>
              <a:rPr lang="en-US" sz="2000" dirty="0">
                <a:latin typeface="Times New Roman"/>
                <a:cs typeface="Times New Roman"/>
              </a:rPr>
              <a:t> LASTEN </a:t>
            </a:r>
            <a:r>
              <a:rPr lang="en-US" sz="2000" err="1">
                <a:latin typeface="Times New Roman"/>
                <a:cs typeface="Times New Roman"/>
              </a:rPr>
              <a:t>TAPAHTUMAPÄIVÄ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26.11. </a:t>
            </a:r>
            <a:r>
              <a:rPr lang="en-US" sz="2000" dirty="0">
                <a:latin typeface="Times New Roman"/>
                <a:cs typeface="Times New Roman"/>
              </a:rPr>
              <a:t>JOULUMYYJÄISET 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5.12.</a:t>
            </a:r>
            <a:r>
              <a:rPr lang="en-US" sz="2000" dirty="0">
                <a:latin typeface="Times New Roman"/>
                <a:cs typeface="Times New Roman"/>
              </a:rPr>
              <a:t> ITSENÄISYYSPÄIVÄN JUHLARUOKAILU (TARJOILUVASTUU)</a:t>
            </a:r>
          </a:p>
          <a:p>
            <a:pPr marL="342900" indent="-228600"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ARVIOINTIKESKUSTELUT TAMMIKUUSSA</a:t>
            </a:r>
          </a:p>
          <a:p>
            <a:pPr marL="342900" indent="-228600"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Kuvan paikkamerkki 4" descr="Punainen merkki kalenterissa">
            <a:extLst>
              <a:ext uri="{FF2B5EF4-FFF2-40B4-BE49-F238E27FC236}">
                <a16:creationId xmlns:a16="http://schemas.microsoft.com/office/drawing/2014/main" id="{F5C7FA3F-A429-0B8F-1274-A825AD8BA1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5140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384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14A6AF95-AB2E-6F95-73DB-D57EDDD4F532}"/>
              </a:ext>
            </a:extLst>
          </p:cNvPr>
          <p:cNvSpPr txBox="1"/>
          <p:nvPr/>
        </p:nvSpPr>
        <p:spPr>
          <a:xfrm>
            <a:off x="1735667" y="2137833"/>
            <a:ext cx="872066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5400" dirty="0">
                <a:latin typeface="Times New Roman"/>
                <a:cs typeface="Times New Roman"/>
              </a:rPr>
              <a:t>KIITOKSET VANHEMPAINILTAAN OSALLISTUMISESTA!</a:t>
            </a:r>
            <a:endParaRPr lang="fi-FI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002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uva 8" descr="Kuva, joka sisältää kohteen keltainen, Värikkyys, ympyrä&#10;&#10;Tekoälyllä luotu sisältö saattaa olla virheellistä.">
            <a:extLst>
              <a:ext uri="{FF2B5EF4-FFF2-40B4-BE49-F238E27FC236}">
                <a16:creationId xmlns:a16="http://schemas.microsoft.com/office/drawing/2014/main" id="{D56E01E6-F495-E8C0-286D-947DD59F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21" b="1369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5DFD6E47-7804-87C5-BE8C-BF5CB019C80D}"/>
              </a:ext>
            </a:extLst>
          </p:cNvPr>
          <p:cNvSpPr txBox="1"/>
          <p:nvPr/>
        </p:nvSpPr>
        <p:spPr>
          <a:xfrm>
            <a:off x="3630083" y="2317749"/>
            <a:ext cx="504825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4000" b="1" dirty="0"/>
              <a:t>MILLÄ AJATUKSILLA SYYSLUKUKAUSI ON KÄYNNISTYNYT?</a:t>
            </a: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85605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D5BEF-573A-3F2C-0F6B-5E8166E0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67" y="-137582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MITÄ UUTTA 5-LUOKALLA?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1519B11-C94E-CE5D-71D6-D06A04C17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967" y="1962244"/>
            <a:ext cx="5334197" cy="462708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noProof="1">
                <a:latin typeface="Times New Roman"/>
                <a:cs typeface="Times New Roman"/>
              </a:rPr>
              <a:t>1.) MATEMATIIKKA: </a:t>
            </a:r>
            <a:endParaRPr lang="en-US" sz="2800" noProof="1">
              <a:latin typeface="Times New Roman"/>
              <a:cs typeface="Times New Roman"/>
            </a:endParaRPr>
          </a:p>
          <a:p>
            <a:pPr marL="742950" lvl="1" indent="-228600">
              <a:buChar char="•"/>
            </a:pPr>
            <a:endParaRPr lang="en-US" sz="2400" noProof="1">
              <a:latin typeface="Times New Roman"/>
              <a:cs typeface="Times New Roman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noProof="1">
                <a:latin typeface="Times New Roman"/>
                <a:cs typeface="Times New Roman"/>
              </a:rPr>
              <a:t>MONIVUOTISET KIRJAT ELI VIHKOTYÖSKENTELY– </a:t>
            </a:r>
            <a:r>
              <a:rPr lang="en-US" sz="1800" i="1" noProof="1">
                <a:solidFill>
                  <a:srgbClr val="FF0000"/>
                </a:solidFill>
                <a:latin typeface="Times New Roman"/>
                <a:cs typeface="Times New Roman"/>
              </a:rPr>
              <a:t>Viivoittimen käyttö, marginaalit, numero/kirjain per ruutu. 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2400" i="1" noProof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noProof="1">
                <a:latin typeface="Times New Roman"/>
                <a:cs typeface="Times New Roman"/>
              </a:rPr>
              <a:t>KERTOTAULUT OSATTAVA ULKOA –</a:t>
            </a:r>
            <a:r>
              <a:rPr lang="en-US" sz="2400" noProof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noProof="1">
                <a:solidFill>
                  <a:srgbClr val="FF0000"/>
                </a:solidFill>
                <a:latin typeface="Times New Roman"/>
                <a:cs typeface="Times New Roman"/>
              </a:rPr>
              <a:t>Perusta käytännössä kaikelle 5-luokan laskemiselle: murtoluvut, desimaaliluvut, prosenttilaskut.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800" i="1" noProof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noProof="1">
                <a:solidFill>
                  <a:srgbClr val="000000"/>
                </a:solidFill>
                <a:latin typeface="Times New Roman"/>
                <a:cs typeface="Times New Roman"/>
              </a:rPr>
              <a:t>TASORYHMÄT –</a:t>
            </a:r>
            <a:r>
              <a:rPr lang="en-US" sz="1800" i="1" noProof="1">
                <a:solidFill>
                  <a:srgbClr val="FF0000"/>
                </a:solidFill>
                <a:latin typeface="Times New Roman"/>
                <a:cs typeface="Times New Roman"/>
              </a:rPr>
              <a:t>Palkkitunneilla oppilaat jaetaan sekaryhmiin oman matemaattisen osaamisen pohjalta.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800" i="1" noProof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Kuvan paikkamerkki 5" descr="Henkilö laskee matematiikkaa liitutaululla">
            <a:extLst>
              <a:ext uri="{FF2B5EF4-FFF2-40B4-BE49-F238E27FC236}">
                <a16:creationId xmlns:a16="http://schemas.microsoft.com/office/drawing/2014/main" id="{B0203282-8293-0B48-8C35-BA43FC50C7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211" r="2121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58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D5BEF-573A-3F2C-0F6B-5E8166E0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00" y="-211666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MITÄ UUTTA 5-LUOKALLA?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1519B11-C94E-CE5D-71D6-D06A04C17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800" y="925077"/>
            <a:ext cx="5334197" cy="56113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">
              <a:spcBef>
                <a:spcPts val="0"/>
              </a:spcBef>
            </a:pPr>
            <a:r>
              <a:rPr lang="en-US" sz="2800" b="1" dirty="0">
                <a:latin typeface="Times New Roman"/>
                <a:cs typeface="Times New Roman"/>
              </a:rPr>
              <a:t>2.) HISTORIA: </a:t>
            </a:r>
          </a:p>
          <a:p>
            <a:pPr marL="57150">
              <a:spcBef>
                <a:spcPts val="0"/>
              </a:spcBef>
            </a:pPr>
            <a:endParaRPr lang="en-US" sz="2000" b="1" dirty="0">
              <a:latin typeface="Times New Roman"/>
              <a:cs typeface="Times New Roman"/>
            </a:endParaRP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SISÄLLÖT – </a:t>
            </a:r>
            <a:br>
              <a:rPr lang="en-US" dirty="0"/>
            </a:b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Mesopotamian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korkeakulttuurit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Egypti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Antiikin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Kreikka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Antiikin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Rooma,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Pohjolan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err="1">
                <a:solidFill>
                  <a:srgbClr val="FF0000"/>
                </a:solidFill>
                <a:latin typeface="Times New Roman"/>
                <a:cs typeface="Times New Roman"/>
              </a:rPr>
              <a:t>esihistoria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YHTEISOPETTAJUUS –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Hyödynnetään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erilaisia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työtapoja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pPr marL="1200150" lvl="2" indent="-22860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Opettajajohtoinen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(Jussi)</a:t>
            </a:r>
          </a:p>
          <a:p>
            <a:pPr marL="1200150" lvl="2" indent="-22860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US" sz="1600" i="1" err="1">
                <a:solidFill>
                  <a:srgbClr val="FF0000"/>
                </a:solidFill>
                <a:latin typeface="Times New Roman"/>
                <a:cs typeface="Times New Roman"/>
              </a:rPr>
              <a:t>Itsenäisempi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i="1" err="1">
                <a:solidFill>
                  <a:srgbClr val="FF0000"/>
                </a:solidFill>
                <a:latin typeface="Times New Roman"/>
                <a:cs typeface="Times New Roman"/>
              </a:rPr>
              <a:t>työskentely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(Tommi)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17" name="Kuvan paikkamerkki 16" descr="Colosseum Romen ulkopinta auringonnousun aikaan">
            <a:extLst>
              <a:ext uri="{FF2B5EF4-FFF2-40B4-BE49-F238E27FC236}">
                <a16:creationId xmlns:a16="http://schemas.microsoft.com/office/drawing/2014/main" id="{5EDCB14D-C5CC-726E-C4AD-2EB0433ACB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666" r="2466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23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27FFC-7C0E-1E8F-46CE-35CB4E53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Slide Background">
            <a:extLst>
              <a:ext uri="{FF2B5EF4-FFF2-40B4-BE49-F238E27FC236}">
                <a16:creationId xmlns:a16="http://schemas.microsoft.com/office/drawing/2014/main" id="{B618B4DB-C0D3-1711-2FC9-A5B67250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230EB4-A247-7235-A3D4-D4F67EB4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50" y="10584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MITÄ UUTTA 5-LUOKALLA?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F2C6B8E-E379-A94E-69EE-203F76E0A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550" y="1115577"/>
            <a:ext cx="5334197" cy="56113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">
              <a:spcBef>
                <a:spcPts val="0"/>
              </a:spcBef>
            </a:pPr>
            <a:r>
              <a:rPr lang="en-US" sz="2800" b="1" dirty="0">
                <a:latin typeface="Times New Roman"/>
                <a:cs typeface="Times New Roman"/>
              </a:rPr>
              <a:t>3.) VALINNAISAINE: </a:t>
            </a:r>
          </a:p>
          <a:p>
            <a:pPr marL="57150">
              <a:spcBef>
                <a:spcPts val="0"/>
              </a:spcBef>
            </a:pPr>
            <a:endParaRPr lang="en-US" sz="2000" b="1" dirty="0">
              <a:latin typeface="Times New Roman"/>
              <a:cs typeface="Times New Roman"/>
            </a:endParaRP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SYYSLUKUKAUDELLA – </a:t>
            </a:r>
            <a:br>
              <a:rPr lang="en-US" dirty="0"/>
            </a:b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Tieto- ja 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viestintäteknologinen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osaaminen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(TVT).</a:t>
            </a:r>
          </a:p>
          <a:p>
            <a:pPr marL="1200150" lvl="2" indent="-22860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Aalto-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yliopiston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Juniori-koulutus</a:t>
            </a:r>
            <a:endParaRPr lang="en-US" sz="16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00150" lvl="2" indent="-22860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Huippula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Digiturvallisuus-koulutus</a:t>
            </a:r>
          </a:p>
          <a:p>
            <a:pPr marL="1200150" lvl="2" indent="-22860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Tekoälyn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tuomat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mahdollisuudet</a:t>
            </a:r>
            <a:endParaRPr lang="en-US" sz="1600" i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KEVÄTLUKUKAUDELLA –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Ajattelu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ja 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oppimaan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oppiminen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 ("</a:t>
            </a:r>
            <a:r>
              <a:rPr lang="en-US" sz="1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Pulmapaja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").</a:t>
            </a:r>
          </a:p>
          <a:p>
            <a:pPr marL="1200150" lvl="2" indent="-228600">
              <a:spcBef>
                <a:spcPts val="600"/>
              </a:spcBef>
              <a:buFont typeface="Wingdings" panose="020B0604020202020204" pitchFamily="34" charset="0"/>
              <a:buChar char="§"/>
            </a:pPr>
            <a:endParaRPr lang="en-US" sz="16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Kuva 9" descr="Kuva, joka sisältää kohteen teksti, kuvakaappaus, diagrammi, numero&#10;&#10;Tekoälyllä luotu sisältö saattaa olla virheellistä.">
            <a:extLst>
              <a:ext uri="{FF2B5EF4-FFF2-40B4-BE49-F238E27FC236}">
                <a16:creationId xmlns:a16="http://schemas.microsoft.com/office/drawing/2014/main" id="{6AFBADEB-4F03-0520-4CCA-928687A9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233" y="1475846"/>
            <a:ext cx="6669616" cy="42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8EEBBA8D-E2C0-F92E-C970-776453285BF5}"/>
              </a:ext>
            </a:extLst>
          </p:cNvPr>
          <p:cNvSpPr txBox="1"/>
          <p:nvPr/>
        </p:nvSpPr>
        <p:spPr>
          <a:xfrm>
            <a:off x="493509" y="460131"/>
            <a:ext cx="64229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600" b="1" dirty="0">
                <a:latin typeface="Times New Roman"/>
                <a:cs typeface="Times New Roman"/>
              </a:rPr>
              <a:t>TUKIRESURSSIT 2025-2026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1B209A5-AF76-C5EC-C5CB-E948F7D49EC8}"/>
              </a:ext>
            </a:extLst>
          </p:cNvPr>
          <p:cNvSpPr txBox="1"/>
          <p:nvPr/>
        </p:nvSpPr>
        <p:spPr>
          <a:xfrm>
            <a:off x="493509" y="1635696"/>
            <a:ext cx="4845213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,Sans-Serif"/>
              <a:buChar char="•"/>
            </a:pPr>
            <a:r>
              <a:rPr lang="fi-FI" sz="2400" b="1" dirty="0">
                <a:solidFill>
                  <a:srgbClr val="FF0000"/>
                </a:solidFill>
                <a:latin typeface="Times New Roman"/>
                <a:cs typeface="Arial"/>
              </a:rPr>
              <a:t>JUSSI VIRTANEN</a:t>
            </a:r>
            <a:r>
              <a:rPr lang="fi-FI" sz="2400" dirty="0">
                <a:latin typeface="Times New Roman"/>
                <a:cs typeface="Arial"/>
              </a:rPr>
              <a:t> VASTAA SAMANAIKAIS-/ ERITYISOPETUKSESTA (</a:t>
            </a:r>
            <a:r>
              <a:rPr lang="fi-FI" sz="2400" b="1" dirty="0">
                <a:latin typeface="Times New Roman"/>
                <a:cs typeface="Arial"/>
              </a:rPr>
              <a:t>7 VIIKKOTUNTIA</a:t>
            </a:r>
            <a:r>
              <a:rPr lang="fi-FI" sz="2400" dirty="0">
                <a:latin typeface="Times New Roman"/>
                <a:cs typeface="Arial"/>
              </a:rPr>
              <a:t>).</a:t>
            </a:r>
          </a:p>
          <a:p>
            <a:pPr marL="228600" indent="-228600">
              <a:buFont typeface="Arial,Sans-Serif"/>
              <a:buChar char="•"/>
            </a:pPr>
            <a:endParaRPr lang="fi-FI" sz="2400" dirty="0">
              <a:latin typeface="Times New Roman"/>
              <a:cs typeface="Arial"/>
            </a:endParaRPr>
          </a:p>
          <a:p>
            <a:pPr marL="228600" indent="-228600">
              <a:buFont typeface="Arial,Sans-Serif"/>
              <a:buChar char="•"/>
            </a:pPr>
            <a:r>
              <a:rPr lang="fi-FI" sz="2400" b="1" dirty="0">
                <a:solidFill>
                  <a:srgbClr val="FF0000"/>
                </a:solidFill>
                <a:latin typeface="Times New Roman"/>
                <a:cs typeface="Arial"/>
              </a:rPr>
              <a:t>REETTA SUNDBERG </a:t>
            </a:r>
            <a:r>
              <a:rPr lang="fi-FI" sz="2400" dirty="0">
                <a:latin typeface="Times New Roman"/>
                <a:ea typeface="+mn-lt"/>
                <a:cs typeface="Arial"/>
              </a:rPr>
              <a:t>VASTAA SUOMEN KIELEN RESURSSIOPETUKSESTA</a:t>
            </a:r>
            <a:r>
              <a:rPr lang="fi-FI" sz="2400" dirty="0">
                <a:latin typeface="Times New Roman"/>
                <a:ea typeface="+mn-lt"/>
                <a:cs typeface="+mn-lt"/>
              </a:rPr>
              <a:t> </a:t>
            </a:r>
            <a:r>
              <a:rPr lang="fi-FI" sz="2400" dirty="0">
                <a:latin typeface="Times New Roman"/>
                <a:cs typeface="Arial"/>
              </a:rPr>
              <a:t>  (</a:t>
            </a:r>
            <a:r>
              <a:rPr lang="fi-FI" sz="2400" b="1" dirty="0">
                <a:latin typeface="Times New Roman"/>
                <a:cs typeface="Arial"/>
              </a:rPr>
              <a:t>1 VIIKKOTUNTI</a:t>
            </a:r>
            <a:r>
              <a:rPr lang="fi-FI" sz="2400" dirty="0">
                <a:latin typeface="Times New Roman"/>
                <a:cs typeface="Arial"/>
              </a:rPr>
              <a:t>).</a:t>
            </a:r>
            <a:endParaRPr lang="en-US" sz="2400">
              <a:latin typeface="Times New Roman"/>
              <a:cs typeface="Arial"/>
            </a:endParaRPr>
          </a:p>
          <a:p>
            <a:pPr marL="228600" indent="-228600">
              <a:buFont typeface="Arial,Sans-Serif"/>
              <a:buChar char="•"/>
            </a:pPr>
            <a:endParaRPr lang="en-US" sz="2400" dirty="0">
              <a:latin typeface="Times New Roman"/>
              <a:cs typeface="Arial"/>
            </a:endParaRPr>
          </a:p>
          <a:p>
            <a:pPr marL="228600" indent="-228600">
              <a:buFont typeface="Arial,Sans-Serif"/>
              <a:buChar char="•"/>
            </a:pPr>
            <a:r>
              <a:rPr lang="fi-FI" sz="2400" dirty="0">
                <a:latin typeface="Times New Roman"/>
                <a:cs typeface="Arial"/>
              </a:rPr>
              <a:t>TUKIOPETUSAJANKOHDAT:</a:t>
            </a:r>
            <a:r>
              <a:rPr lang="en-US" sz="2400" dirty="0">
                <a:latin typeface="Times New Roman"/>
                <a:cs typeface="Arial"/>
              </a:rPr>
              <a:t>​</a:t>
            </a:r>
          </a:p>
          <a:p>
            <a:pPr marL="685800" lvl="1" indent="-228600">
              <a:buFont typeface=""/>
              <a:buChar char="•"/>
            </a:pPr>
            <a:r>
              <a:rPr lang="fi-FI" sz="2400" dirty="0">
                <a:latin typeface="Times New Roman"/>
                <a:cs typeface="Arial"/>
              </a:rPr>
              <a:t>MAANANTAISIN </a:t>
            </a:r>
            <a:r>
              <a:rPr lang="fi-FI" sz="2400" b="1" dirty="0">
                <a:solidFill>
                  <a:srgbClr val="FF0000"/>
                </a:solidFill>
                <a:latin typeface="Times New Roman"/>
                <a:cs typeface="Arial"/>
              </a:rPr>
              <a:t>8.15-9:00</a:t>
            </a:r>
            <a:r>
              <a:rPr lang="fi-FI" sz="2400" dirty="0">
                <a:latin typeface="Times New Roman"/>
                <a:cs typeface="Arial"/>
              </a:rPr>
              <a:t>.</a:t>
            </a:r>
            <a:endParaRPr lang="en-US" sz="2400" dirty="0">
              <a:latin typeface="Times New Roman"/>
              <a:cs typeface="Arial"/>
            </a:endParaRPr>
          </a:p>
        </p:txBody>
      </p:sp>
      <p:pic>
        <p:nvPicPr>
          <p:cNvPr id="9" name="Kuvan paikkamerkki 16" descr="About Us | Wallace Foundation">
            <a:extLst>
              <a:ext uri="{FF2B5EF4-FFF2-40B4-BE49-F238E27FC236}">
                <a16:creationId xmlns:a16="http://schemas.microsoft.com/office/drawing/2014/main" id="{E4DF958F-FEBC-FC6A-B6B8-4DBFCD68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71" r="1117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01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BAABC-6265-BFD2-15C7-0D453604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0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latin typeface="Times New Roman"/>
                <a:cs typeface="Times New Roman"/>
              </a:rPr>
              <a:t>OPPIMISEN TUEN UUDISTUS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5B41EBCB-BCF8-BFA8-EF27-B8D75D2AC604}"/>
              </a:ext>
            </a:extLst>
          </p:cNvPr>
          <p:cNvSpPr/>
          <p:nvPr/>
        </p:nvSpPr>
        <p:spPr>
          <a:xfrm>
            <a:off x="455083" y="4434417"/>
            <a:ext cx="2095500" cy="1894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1BBA480-FBEF-A16E-35D6-4F15659B08D7}"/>
              </a:ext>
            </a:extLst>
          </p:cNvPr>
          <p:cNvSpPr txBox="1"/>
          <p:nvPr/>
        </p:nvSpPr>
        <p:spPr>
          <a:xfrm>
            <a:off x="571499" y="5111750"/>
            <a:ext cx="19790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b="1" dirty="0"/>
              <a:t>Oppilaskohtaiset tukimuodot</a:t>
            </a:r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295F3A9-D0B5-9970-95BB-15BAED0F86EA}"/>
              </a:ext>
            </a:extLst>
          </p:cNvPr>
          <p:cNvSpPr/>
          <p:nvPr/>
        </p:nvSpPr>
        <p:spPr>
          <a:xfrm>
            <a:off x="455082" y="2053166"/>
            <a:ext cx="2095500" cy="18944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b="1" dirty="0">
                <a:latin typeface="Aptos"/>
              </a:rPr>
              <a:t>Ryhmäkohtaiset tukimuodot</a:t>
            </a:r>
            <a:endParaRPr lang="fi-FI" b="1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1BE16ED-1E9D-5442-BC7B-DA125EC23507}"/>
              </a:ext>
            </a:extLst>
          </p:cNvPr>
          <p:cNvSpPr/>
          <p:nvPr/>
        </p:nvSpPr>
        <p:spPr>
          <a:xfrm>
            <a:off x="3301998" y="2233081"/>
            <a:ext cx="1576917" cy="14393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b="1" dirty="0"/>
              <a:t>Yleinen tukiopetus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0D2A3F37-A64F-CEE7-4363-1A78747D04CE}"/>
              </a:ext>
            </a:extLst>
          </p:cNvPr>
          <p:cNvSpPr/>
          <p:nvPr/>
        </p:nvSpPr>
        <p:spPr>
          <a:xfrm>
            <a:off x="5376331" y="2233080"/>
            <a:ext cx="1576917" cy="14393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b="1" dirty="0"/>
              <a:t>Pedagogiset ratkaisut (eriyttäminen, apuvälineet)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7E63F413-400E-82E5-4400-AEEAFE39C624}"/>
              </a:ext>
            </a:extLst>
          </p:cNvPr>
          <p:cNvSpPr/>
          <p:nvPr/>
        </p:nvSpPr>
        <p:spPr>
          <a:xfrm>
            <a:off x="9503830" y="2233079"/>
            <a:ext cx="1576917" cy="14393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b="1" dirty="0"/>
              <a:t>Erityisopettajan opetus muun opetuksen yhteydessä</a:t>
            </a:r>
            <a:endParaRPr lang="fi-FI" sz="140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6E33F9A-ECEF-FD07-15EC-9E94AAE1DBE1}"/>
              </a:ext>
            </a:extLst>
          </p:cNvPr>
          <p:cNvSpPr/>
          <p:nvPr/>
        </p:nvSpPr>
        <p:spPr>
          <a:xfrm>
            <a:off x="7408329" y="2233078"/>
            <a:ext cx="1576917" cy="14393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b="1" dirty="0"/>
              <a:t>Koulunkäynti-avustajan hyödyntäminen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D283C636-C56A-7ACB-8B91-92512ACE4E59}"/>
              </a:ext>
            </a:extLst>
          </p:cNvPr>
          <p:cNvSpPr/>
          <p:nvPr/>
        </p:nvSpPr>
        <p:spPr>
          <a:xfrm>
            <a:off x="3312581" y="4614330"/>
            <a:ext cx="1576917" cy="143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500" b="1" dirty="0"/>
              <a:t>Erityisopettajan opetus pienryhmässä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C6F38804-631D-EDEF-4677-4718EE7242F8}"/>
              </a:ext>
            </a:extLst>
          </p:cNvPr>
          <p:cNvSpPr/>
          <p:nvPr/>
        </p:nvSpPr>
        <p:spPr>
          <a:xfrm>
            <a:off x="5386914" y="4614329"/>
            <a:ext cx="1576917" cy="143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b="1" dirty="0"/>
              <a:t>Oppilaskohtaiset tulkitsemis- ja avustajapalvelut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6F1B92FF-7790-D631-052B-E64153DDC863}"/>
              </a:ext>
            </a:extLst>
          </p:cNvPr>
          <p:cNvSpPr/>
          <p:nvPr/>
        </p:nvSpPr>
        <p:spPr>
          <a:xfrm>
            <a:off x="9514413" y="4614328"/>
            <a:ext cx="1576917" cy="14393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sz="1400" b="1" dirty="0"/>
          </a:p>
          <a:p>
            <a:pPr algn="ctr"/>
            <a:r>
              <a:rPr lang="fi-FI" sz="1400" b="1" dirty="0"/>
              <a:t>Oppiaineen oppimäärän rajaaminen</a:t>
            </a:r>
            <a:endParaRPr lang="fi-FI"/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04E35655-C3CE-61B2-162E-856F80927197}"/>
              </a:ext>
            </a:extLst>
          </p:cNvPr>
          <p:cNvSpPr/>
          <p:nvPr/>
        </p:nvSpPr>
        <p:spPr>
          <a:xfrm>
            <a:off x="7418912" y="4614327"/>
            <a:ext cx="1576917" cy="143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b="1" dirty="0"/>
              <a:t>Henkilökohtaiset apuvälineet</a:t>
            </a:r>
            <a:endParaRPr lang="fi-FI" dirty="0"/>
          </a:p>
        </p:txBody>
      </p:sp>
      <p:pic>
        <p:nvPicPr>
          <p:cNvPr id="25" name="Kuva 24" descr="Merkki 1 tasaisella täytöllä">
            <a:extLst>
              <a:ext uri="{FF2B5EF4-FFF2-40B4-BE49-F238E27FC236}">
                <a16:creationId xmlns:a16="http://schemas.microsoft.com/office/drawing/2014/main" id="{625B830E-A516-CEA6-E537-1031A0C31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6133" y="2135717"/>
            <a:ext cx="543984" cy="586317"/>
          </a:xfrm>
          <a:prstGeom prst="rect">
            <a:avLst/>
          </a:prstGeom>
        </p:spPr>
      </p:pic>
      <p:pic>
        <p:nvPicPr>
          <p:cNvPr id="27" name="Kuva 26" descr="Merkki tasaisella täytöllä">
            <a:extLst>
              <a:ext uri="{FF2B5EF4-FFF2-40B4-BE49-F238E27FC236}">
                <a16:creationId xmlns:a16="http://schemas.microsoft.com/office/drawing/2014/main" id="{42F7BB4D-4B4C-EF74-35FC-F32A7CF24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6134" y="4516965"/>
            <a:ext cx="543984" cy="596901"/>
          </a:xfrm>
          <a:prstGeom prst="rect">
            <a:avLst/>
          </a:prstGeom>
        </p:spPr>
      </p:pic>
      <p:pic>
        <p:nvPicPr>
          <p:cNvPr id="28" name="Kuva 27" descr="Merkki 3 tasaisella täytöllä">
            <a:extLst>
              <a:ext uri="{FF2B5EF4-FFF2-40B4-BE49-F238E27FC236}">
                <a16:creationId xmlns:a16="http://schemas.microsoft.com/office/drawing/2014/main" id="{834C549E-D53D-3B33-7BAF-3F61BD8C1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6133" y="4686299"/>
            <a:ext cx="364068" cy="4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1107E-0332-7008-435E-6AC0A023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A755BF-30AF-7229-C223-D29F3574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0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latin typeface="Times New Roman"/>
                <a:cs typeface="Times New Roman"/>
              </a:rPr>
              <a:t>VALTAKUNNALLINEN POISSAOLOJEN SEURANTAMALLI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12DF28-C53B-721F-A959-4C3728567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noProof="1">
                <a:latin typeface="Times New Roman"/>
                <a:cs typeface="Times New Roman"/>
              </a:rPr>
              <a:t>OPPILAAN POISSAOLOJA TARKASTELLAAN ENTISTÄ TARKEMMIN. SEURANTAMALLISSA POISSAOLOT PORTAITTAIN TUNTEINA </a:t>
            </a:r>
            <a:r>
              <a:rPr lang="en-US" sz="2400" b="1" noProof="1">
                <a:solidFill>
                  <a:srgbClr val="FF0000"/>
                </a:solidFill>
                <a:latin typeface="Times New Roman"/>
                <a:cs typeface="Times New Roman"/>
              </a:rPr>
              <a:t>30/70/100</a:t>
            </a:r>
            <a:r>
              <a:rPr lang="en-US" sz="2400" noProof="1">
                <a:latin typeface="Times New Roman"/>
                <a:cs typeface="Times New Roman"/>
              </a:rPr>
              <a:t>. SEURANTAKAUSI </a:t>
            </a:r>
            <a:r>
              <a:rPr lang="en-US" sz="2400" b="1" noProof="1">
                <a:solidFill>
                  <a:srgbClr val="FF0000"/>
                </a:solidFill>
                <a:latin typeface="Times New Roman"/>
                <a:cs typeface="Times New Roman"/>
              </a:rPr>
              <a:t>YKSI (1)</a:t>
            </a:r>
            <a:r>
              <a:rPr lang="en-US" sz="2400" noProof="1">
                <a:latin typeface="Times New Roman"/>
                <a:cs typeface="Times New Roman"/>
              </a:rPr>
              <a:t> KOKONAINEN LUKUKAUSI.</a:t>
            </a:r>
          </a:p>
          <a:p>
            <a:endParaRPr lang="en-US" sz="2400" noProof="1">
              <a:latin typeface="Times New Roman"/>
              <a:cs typeface="Times New Roman"/>
            </a:endParaRPr>
          </a:p>
          <a:p>
            <a:r>
              <a:rPr lang="en-US" sz="2400" noProof="1">
                <a:latin typeface="Times New Roman"/>
                <a:cs typeface="Times New Roman"/>
              </a:rPr>
              <a:t>JÄRJESTELMÄ ILMOITTAA AUTOMAATTISESTI, KUN OPPILAAN KOHDALLA PORTAITTAINEN RAJA-ARVO YLITETÄÄN.</a:t>
            </a:r>
          </a:p>
          <a:p>
            <a:endParaRPr lang="en-US" sz="2400" noProof="1">
              <a:latin typeface="Times New Roman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noProof="1">
                <a:latin typeface="Times New Roman"/>
                <a:cs typeface="Times New Roman"/>
              </a:rPr>
              <a:t>OPE AVAA OPPILAAN TIETOIHIN "VARHAINEN PUUTTUMINEN" -DOKUMENTIN, JOHON SELVITETÄÄN POISSAOLOJEN SYITÄ.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noProof="1">
                <a:latin typeface="Times New Roman"/>
                <a:cs typeface="Times New Roman"/>
              </a:rPr>
              <a:t>JOKAISEN RAJA-ARVON YLITYKSEN YHTEYDESSÄ ARVIOIDAAN TILANNEKOHTAISESTI MAHDOLLINEN OPPILASHUOLLON / MUIDEN YHTEISTYÖTAHOJEN TARVE.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 noProof="1">
              <a:latin typeface="Times New Roman"/>
              <a:cs typeface="Times New Roman"/>
            </a:endParaRPr>
          </a:p>
          <a:p>
            <a:r>
              <a:rPr lang="en-US" sz="2400" noProof="1">
                <a:latin typeface="Times New Roman"/>
                <a:cs typeface="Times New Roman"/>
              </a:rPr>
              <a:t>PYRKIMYKSENÄ EHKÄISTÄ ERITYISESTI HENKISEN HYVINVOINNIN HAASTEITA.</a:t>
            </a:r>
          </a:p>
          <a:p>
            <a:endParaRPr lang="en-US" sz="2400" noProof="1">
              <a:latin typeface="Times New Roman"/>
              <a:cs typeface="Times New Roman"/>
            </a:endParaRPr>
          </a:p>
          <a:p>
            <a:endParaRPr lang="en-US" sz="2400" noProof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noProof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143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AC863D-F3BC-EE4A-6052-2EFD1520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681ACC-3C25-920D-2ABA-A966F0A1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400" noProof="1">
              <a:latin typeface="Times New Roman"/>
              <a:cs typeface="Times New Roman"/>
            </a:endParaRPr>
          </a:p>
          <a:p>
            <a:endParaRPr lang="en-US" sz="2400" noProof="1">
              <a:latin typeface="Times New Roman"/>
              <a:cs typeface="Times New Roman"/>
            </a:endParaRPr>
          </a:p>
          <a:p>
            <a:endParaRPr lang="en-US" sz="2400" noProof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noProof="1">
              <a:latin typeface="Times New Roman"/>
              <a:cs typeface="Times New Roman"/>
            </a:endParaRPr>
          </a:p>
        </p:txBody>
      </p:sp>
      <p:pic>
        <p:nvPicPr>
          <p:cNvPr id="4" name="Kuva 3" descr="Kuva, joka sisältää kohteen teksti, kuvakaappaus, Fontti, numero&#10;&#10;Tekoälyllä luotu sisältö saattaa olla virheellistä.">
            <a:extLst>
              <a:ext uri="{FF2B5EF4-FFF2-40B4-BE49-F238E27FC236}">
                <a16:creationId xmlns:a16="http://schemas.microsoft.com/office/drawing/2014/main" id="{7A635400-46F4-25AA-4FD6-B4D547612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"/>
            <a:ext cx="12192000" cy="617686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D7EF7B6-14C5-8E56-AFA8-6E1A45923BF5}"/>
              </a:ext>
            </a:extLst>
          </p:cNvPr>
          <p:cNvSpPr txBox="1"/>
          <p:nvPr/>
        </p:nvSpPr>
        <p:spPr>
          <a:xfrm>
            <a:off x="243416" y="6286500"/>
            <a:ext cx="115485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400" dirty="0"/>
              <a:t>Wilma-Robotti lähettää </a:t>
            </a:r>
            <a:r>
              <a:rPr lang="fi-FI" sz="2400" b="1" dirty="0"/>
              <a:t>automaattisia</a:t>
            </a:r>
            <a:r>
              <a:rPr lang="fi-FI" sz="2400" dirty="0"/>
              <a:t> viestejä huoltajille, mikäli raja-arvot ylittyvät.</a:t>
            </a:r>
          </a:p>
        </p:txBody>
      </p:sp>
    </p:spTree>
    <p:extLst>
      <p:ext uri="{BB962C8B-B14F-4D97-AF65-F5344CB8AC3E}">
        <p14:creationId xmlns:p14="http://schemas.microsoft.com/office/powerpoint/2010/main" val="64792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12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Office-teema</vt:lpstr>
      <vt:lpstr>TERVETULOA 5. LUOKAN VANHEMPAINILTAAN! </vt:lpstr>
      <vt:lpstr>PowerPoint-esitys</vt:lpstr>
      <vt:lpstr>MITÄ UUTTA 5-LUOKALLA?</vt:lpstr>
      <vt:lpstr>MITÄ UUTTA 5-LUOKALLA?</vt:lpstr>
      <vt:lpstr>MITÄ UUTTA 5-LUOKALLA?</vt:lpstr>
      <vt:lpstr>PowerPoint-esitys</vt:lpstr>
      <vt:lpstr>OPPIMISEN TUEN UUDISTUS</vt:lpstr>
      <vt:lpstr>VALTAKUNNALLINEN POISSAOLOJEN SEURANTAMALLI</vt:lpstr>
      <vt:lpstr>PowerPoint-esitys</vt:lpstr>
      <vt:lpstr>MOVE-TESTIT (KESKIVIIKKONA 17.9.)</vt:lpstr>
      <vt:lpstr>TÄRKEITÄ PÄIVÄMÄÄRIÄ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</dc:title>
  <dc:creator/>
  <cp:revision>1840</cp:revision>
  <dcterms:created xsi:type="dcterms:W3CDTF">2012-08-08T08:08:12Z</dcterms:created>
  <dcterms:modified xsi:type="dcterms:W3CDTF">2025-09-10T13:39:28Z</dcterms:modified>
</cp:coreProperties>
</file>