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63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64"/>
    <p:restoredTop sz="84437" autoAdjust="0"/>
  </p:normalViewPr>
  <p:slideViewPr>
    <p:cSldViewPr>
      <p:cViewPr varScale="1">
        <p:scale>
          <a:sx n="62" d="100"/>
          <a:sy n="62" d="100"/>
        </p:scale>
        <p:origin x="1218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4455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3968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48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029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9375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Kaiku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3928" y="1988840"/>
            <a:ext cx="505134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    II Ihmisoikeudet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    Muistiinpanot: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    Perustietoa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    ihmisoikeuksista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/>
              <a:t>Perustietoa ihmisoikeuksista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ihmisoikeuksien yleismaailmallisen julistuksen mukaan kaikki ihmiset syntyvät vapaina ja yhdenvertaisina arvoltaan ja oikeuksiltaan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/>
              <a:t>Perustietoa ihmisoikeuksista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ihmisoikeuksien yleismaailmallisen julistuksen mukaan kaikki ihmiset syntyvät vapaina ja yhdenvertaisina arvoltaan ja oikeuksiltaan</a:t>
            </a:r>
          </a:p>
          <a:p>
            <a:pPr>
              <a:defRPr/>
            </a:pPr>
            <a:r>
              <a:rPr lang="fi-FI" altLang="en-US" dirty="0"/>
              <a:t>ihmisoikeuksia ovat muun muassa oikeus elämään, henkilökohtaiseen vapauteen ja turvallisuuteen</a:t>
            </a:r>
          </a:p>
        </p:txBody>
      </p:sp>
    </p:spTree>
    <p:extLst>
      <p:ext uri="{BB962C8B-B14F-4D97-AF65-F5344CB8AC3E}">
        <p14:creationId xmlns:p14="http://schemas.microsoft.com/office/powerpoint/2010/main" val="1059630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/>
              <a:t>Perustietoa ihmisoikeuksista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ihmisoikeuksien yleismaailmallisen julistuksen mukaan kaikki ihmiset syntyvät vapaina ja yhdenvertaisina arvoltaan ja oikeuksiltaan</a:t>
            </a:r>
          </a:p>
          <a:p>
            <a:pPr>
              <a:defRPr/>
            </a:pPr>
            <a:r>
              <a:rPr lang="fi-FI" altLang="en-US" dirty="0"/>
              <a:t>ihmisoikeuksia ovat muun muassa oikeus elämään, henkilökohtaiseen vapauteen ja turvallisuuteen</a:t>
            </a:r>
          </a:p>
          <a:p>
            <a:pPr>
              <a:defRPr/>
            </a:pPr>
            <a:r>
              <a:rPr lang="fi-FI" altLang="en-US" dirty="0"/>
              <a:t>ihmisoikeussopimukset velvoittavat valtioita huolehtimaan lainsäädännössä siitä, että ihmisoikeudet toteutuvat ja kansalaisten yhdenvertainen kohtelu on taattu</a:t>
            </a:r>
          </a:p>
        </p:txBody>
      </p:sp>
    </p:spTree>
    <p:extLst>
      <p:ext uri="{BB962C8B-B14F-4D97-AF65-F5344CB8AC3E}">
        <p14:creationId xmlns:p14="http://schemas.microsoft.com/office/powerpoint/2010/main" val="413590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/>
              <a:t>Perustietoa ihmisoikeuksista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ihmisoikeuksien yleismaailmallisen julistuksen mukaan kaikki ihmiset syntyvät vapaina ja yhdenvertaisina arvoltaan ja oikeuksiltaan</a:t>
            </a:r>
          </a:p>
          <a:p>
            <a:pPr>
              <a:defRPr/>
            </a:pPr>
            <a:r>
              <a:rPr lang="fi-FI" altLang="en-US" dirty="0"/>
              <a:t>ihmisoikeuksia ovat muun muassa oikeus elämään, henkilökohtaiseen vapauteen ja turvallisuuteen</a:t>
            </a:r>
          </a:p>
          <a:p>
            <a:pPr>
              <a:defRPr/>
            </a:pPr>
            <a:r>
              <a:rPr lang="fi-FI" altLang="en-US" dirty="0"/>
              <a:t>ihmisoikeussopimukset velvoittavat valtioita huolehtimaan lainsäädännössä siitä, että ihmisoikeudet toteutuvat ja kansalaisten yhdenvertainen kohtelu on taattu</a:t>
            </a:r>
          </a:p>
          <a:p>
            <a:pPr>
              <a:defRPr/>
            </a:pPr>
            <a:r>
              <a:rPr lang="fi-FI" altLang="en-US" dirty="0"/>
              <a:t>erityisen alttiita ihmisoikeusrikkomuksille ovat lapset ja sotien keskellä elävät siviilit</a:t>
            </a:r>
          </a:p>
        </p:txBody>
      </p:sp>
    </p:spTree>
    <p:extLst>
      <p:ext uri="{BB962C8B-B14F-4D97-AF65-F5344CB8AC3E}">
        <p14:creationId xmlns:p14="http://schemas.microsoft.com/office/powerpoint/2010/main" val="167421069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/>
              <a:t>Perustietoa ihmisoikeuksista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ihmisoikeuksien yleismaailmallisen julistuksen mukaan kaikki ihmiset syntyvät vapaina ja yhdenvertaisina arvoltaan ja oikeuksiltaan</a:t>
            </a:r>
          </a:p>
          <a:p>
            <a:pPr>
              <a:defRPr/>
            </a:pPr>
            <a:r>
              <a:rPr lang="fi-FI" altLang="en-US" dirty="0"/>
              <a:t>ihmisoikeuksia ovat muun muassa oikeus elämään, henkilökohtaiseen vapauteen ja turvallisuuteen</a:t>
            </a:r>
          </a:p>
          <a:p>
            <a:pPr>
              <a:defRPr/>
            </a:pPr>
            <a:r>
              <a:rPr lang="fi-FI" altLang="en-US" dirty="0"/>
              <a:t>ihmisoikeussopimukset velvoittavat valtioita huolehtimaan lainsäädännössä siitä, että ihmisoikeudet toteutuvat ja kansalaisten yhdenvertainen kohtelu on taattu</a:t>
            </a:r>
          </a:p>
          <a:p>
            <a:pPr>
              <a:defRPr/>
            </a:pPr>
            <a:r>
              <a:rPr lang="fi-FI" altLang="en-US" dirty="0"/>
              <a:t>erityisen alttiita ihmisoikeusrikkomuksille ovat lapset ja sotien keskellä elävät siviilit</a:t>
            </a:r>
          </a:p>
          <a:p>
            <a:pPr>
              <a:defRPr/>
            </a:pPr>
            <a:r>
              <a:rPr lang="fi-FI" altLang="en-US" dirty="0"/>
              <a:t>syrjintä tarkoittaa jonkun henkilön tai ihmisryhmän huonompaa kohtelua muun muassa iän, kansallisen alkuperän, vammaisuuden, </a:t>
            </a:r>
            <a:r>
              <a:rPr lang="fi-FI" altLang="en-US"/>
              <a:t>seksuaalisen suuntautumisen</a:t>
            </a:r>
            <a:r>
              <a:rPr lang="fi-FI" altLang="en-US" dirty="0"/>
              <a:t>, terveydentilan, uskonnon tai sukupuolen perusteella</a:t>
            </a:r>
          </a:p>
        </p:txBody>
      </p:sp>
    </p:spTree>
    <p:extLst>
      <p:ext uri="{BB962C8B-B14F-4D97-AF65-F5344CB8AC3E}">
        <p14:creationId xmlns:p14="http://schemas.microsoft.com/office/powerpoint/2010/main" val="208704106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Props1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8d9c6b2-3655-4504-8205-749f4c2876db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37</TotalTime>
  <Words>229</Words>
  <Application>Microsoft Office PowerPoint</Application>
  <PresentationFormat>Näytössä katseltava diaesitys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Perustietoa ihmisoikeuksista</vt:lpstr>
      <vt:lpstr>Perustietoa ihmisoikeuksista</vt:lpstr>
      <vt:lpstr>Perustietoa ihmisoikeuksista</vt:lpstr>
      <vt:lpstr>Perustietoa ihmisoikeuksista</vt:lpstr>
      <vt:lpstr>Perustietoa ihmisoikeuksista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Kaiku III opettajan materiaali</dc:title>
  <dc:creator>Microsoft Office -käyttäjä</dc:creator>
  <cp:lastModifiedBy>Dahl Kirsi Tuulikki</cp:lastModifiedBy>
  <cp:revision>16</cp:revision>
  <dcterms:created xsi:type="dcterms:W3CDTF">2016-09-06T12:02:22Z</dcterms:created>
  <dcterms:modified xsi:type="dcterms:W3CDTF">2020-09-15T09:56:49Z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