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14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48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479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059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352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084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7783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467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88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5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45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291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95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1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4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6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690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DA32DA-02F5-46DF-9C19-56D64D3E16BA}" type="datetimeFigureOut">
              <a:rPr lang="fi-FI" smtClean="0"/>
              <a:t>15.12.2015</a:t>
            </a:fld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F6C78EA-6A60-4256-A682-524682F40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0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 smtClean="0">
                <a:latin typeface="Comic Sans MS" panose="030F0702030302020204" pitchFamily="66" charset="0"/>
              </a:rPr>
              <a:t>JUUTALAISUUS -    Symbolit</a:t>
            </a:r>
            <a:endParaRPr lang="fi-FI" sz="4400" dirty="0">
              <a:latin typeface="Comic Sans MS" panose="030F0702030302020204" pitchFamily="66" charset="0"/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395" y="2603500"/>
            <a:ext cx="5092475" cy="355814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2" y="2603499"/>
            <a:ext cx="4823875" cy="355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1154954" y="2138289"/>
            <a:ext cx="4825158" cy="1074036"/>
          </a:xfrm>
        </p:spPr>
        <p:txBody>
          <a:bodyPr/>
          <a:lstStyle/>
          <a:p>
            <a:r>
              <a:rPr lang="fi-FI" dirty="0" smtClean="0"/>
              <a:t>Daavidin tähti: juutalaisuuden perustunnus</a:t>
            </a:r>
            <a:endParaRPr lang="fi-FI" dirty="0"/>
          </a:p>
        </p:txBody>
      </p:sp>
      <p:pic>
        <p:nvPicPr>
          <p:cNvPr id="12" name="Sisällön paikkamerkki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89" y="3825875"/>
            <a:ext cx="2757268" cy="2617128"/>
          </a:xfrm>
        </p:spPr>
      </p:pic>
      <p:sp>
        <p:nvSpPr>
          <p:cNvPr id="10" name="Tekstin paikkamerkki 9"/>
          <p:cNvSpPr>
            <a:spLocks noGrp="1"/>
          </p:cNvSpPr>
          <p:nvPr>
            <p:ph type="body" sz="quarter" idx="3"/>
          </p:nvPr>
        </p:nvSpPr>
        <p:spPr>
          <a:xfrm>
            <a:off x="6208711" y="2349305"/>
            <a:ext cx="4825160" cy="562707"/>
          </a:xfrm>
        </p:spPr>
        <p:txBody>
          <a:bodyPr/>
          <a:lstStyle/>
          <a:p>
            <a:r>
              <a:rPr lang="fi-FI" dirty="0" smtClean="0"/>
              <a:t>Israelin valtion lippu</a:t>
            </a:r>
            <a:endParaRPr lang="fi-FI" dirty="0"/>
          </a:p>
        </p:txBody>
      </p:sp>
      <p:pic>
        <p:nvPicPr>
          <p:cNvPr id="13" name="Sisällön paikkamerkki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929" y="3691304"/>
            <a:ext cx="3314700" cy="2413000"/>
          </a:xfrm>
        </p:spPr>
      </p:pic>
    </p:spTree>
    <p:extLst>
      <p:ext uri="{BB962C8B-B14F-4D97-AF65-F5344CB8AC3E}">
        <p14:creationId xmlns:p14="http://schemas.microsoft.com/office/powerpoint/2010/main" val="254878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54954" y="2363372"/>
            <a:ext cx="4825158" cy="848953"/>
          </a:xfrm>
        </p:spPr>
        <p:txBody>
          <a:bodyPr/>
          <a:lstStyle/>
          <a:p>
            <a:r>
              <a:rPr lang="fi-FI" dirty="0" err="1" smtClean="0"/>
              <a:t>Menora</a:t>
            </a:r>
            <a:r>
              <a:rPr lang="fi-FI" dirty="0" smtClean="0"/>
              <a:t>: juutalaisuuden hajaannuksen vertauskuva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71" y="3544887"/>
            <a:ext cx="3080823" cy="2884048"/>
          </a:xfrm>
        </p:spPr>
      </p:pic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08711" y="2363373"/>
            <a:ext cx="4825160" cy="548639"/>
          </a:xfrm>
        </p:spPr>
        <p:txBody>
          <a:bodyPr/>
          <a:lstStyle/>
          <a:p>
            <a:r>
              <a:rPr lang="fi-FI" dirty="0" smtClean="0"/>
              <a:t>Toora: Viisi Mooseksen kirjaa</a:t>
            </a:r>
            <a:endParaRPr lang="fi-FI" dirty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035" y="3453620"/>
            <a:ext cx="4262511" cy="3404380"/>
          </a:xfr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15" y="3453620"/>
            <a:ext cx="3601328" cy="33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6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54954" y="2391508"/>
            <a:ext cx="4825158" cy="820817"/>
          </a:xfrm>
        </p:spPr>
        <p:txBody>
          <a:bodyPr/>
          <a:lstStyle/>
          <a:p>
            <a:r>
              <a:rPr lang="fi-FI" dirty="0" err="1" smtClean="0"/>
              <a:t>Tefilin</a:t>
            </a:r>
            <a:r>
              <a:rPr lang="fi-FI" dirty="0" smtClean="0"/>
              <a:t>: musta kotelo otsalla, sisältää rukoustekstejä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0" y="3362179"/>
            <a:ext cx="3867213" cy="2996418"/>
          </a:xfrm>
        </p:spPr>
      </p:pic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758680"/>
          </a:xfrm>
        </p:spPr>
        <p:txBody>
          <a:bodyPr/>
          <a:lstStyle/>
          <a:p>
            <a:r>
              <a:rPr lang="fi-FI" dirty="0" err="1" smtClean="0"/>
              <a:t>Kipa</a:t>
            </a:r>
            <a:r>
              <a:rPr lang="fi-FI" dirty="0" smtClean="0"/>
              <a:t>: päähine, jota miehet käyttävät kunnioituksesta Jahvea kohtaan</a:t>
            </a:r>
            <a:endParaRPr lang="fi-FI" dirty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3614737"/>
            <a:ext cx="3629463" cy="2743859"/>
          </a:xfrm>
        </p:spPr>
      </p:pic>
    </p:spTree>
    <p:extLst>
      <p:ext uri="{BB962C8B-B14F-4D97-AF65-F5344CB8AC3E}">
        <p14:creationId xmlns:p14="http://schemas.microsoft.com/office/powerpoint/2010/main" val="24668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</TotalTime>
  <Words>39</Words>
  <Application>Microsoft Office PowerPoint</Application>
  <PresentationFormat>Laajakuva</PresentationFormat>
  <Paragraphs>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Comic Sans MS</vt:lpstr>
      <vt:lpstr>Wingdings 3</vt:lpstr>
      <vt:lpstr>Ioni (johtoryhmä)</vt:lpstr>
      <vt:lpstr>JUUTALAISUUS -    Symbolit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JUUTALAISUUS -    Symbolit</dc:title>
  <dc:creator>Dahl Kirsi Tuulikki</dc:creator>
  <cp:lastModifiedBy>Dahl Kirsi Tuulikki</cp:lastModifiedBy>
  <cp:revision>5</cp:revision>
  <dcterms:created xsi:type="dcterms:W3CDTF">2015-12-07T11:49:35Z</dcterms:created>
  <dcterms:modified xsi:type="dcterms:W3CDTF">2015-12-15T06:20:17Z</dcterms:modified>
</cp:coreProperties>
</file>