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00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021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23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91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06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24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90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540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91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390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27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F45AC-2128-4080-A914-95919302DD99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9DCB-0333-4039-8CC4-D6EEBAC274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461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 smtClean="0"/>
              <a:t>REFORMAATIO eli uskonpuhdistus</a:t>
            </a:r>
            <a:endParaRPr lang="fi-FI" sz="5400" b="1" dirty="0"/>
          </a:p>
        </p:txBody>
      </p:sp>
      <p:sp>
        <p:nvSpPr>
          <p:cNvPr id="5" name="Sisällö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 Wittenberg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881" y="3275806"/>
            <a:ext cx="21336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kstin paikkamerkki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Martin Luther</a:t>
            </a:r>
            <a:endParaRPr lang="fi-FI" dirty="0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2437605"/>
            <a:ext cx="3371850" cy="3270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19" y="2512706"/>
            <a:ext cx="4708524" cy="3669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05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>
            <a:normAutofit fontScale="90000"/>
          </a:bodyPr>
          <a:lstStyle/>
          <a:p>
            <a:r>
              <a:rPr lang="fi-FI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Reformaation taustatekijät</a:t>
            </a:r>
            <a:endParaRPr lang="fi-FI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114426"/>
            <a:ext cx="5181600" cy="538638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3600" dirty="0" smtClean="0"/>
          </a:p>
          <a:p>
            <a:r>
              <a:rPr lang="fi-FI" sz="3200" dirty="0" smtClean="0"/>
              <a:t>Epäkohdat katolisessa kirkossa ja paavin ylivalta</a:t>
            </a:r>
          </a:p>
          <a:p>
            <a:r>
              <a:rPr lang="fi-FI" sz="3200" dirty="0" smtClean="0"/>
              <a:t>Löytöretket ja eurooppalaisen maailmankuvan muuttuminen</a:t>
            </a:r>
          </a:p>
          <a:p>
            <a:r>
              <a:rPr lang="fi-FI" sz="3200" dirty="0" smtClean="0"/>
              <a:t>Luonnontieteiden kehittyminen</a:t>
            </a:r>
          </a:p>
          <a:p>
            <a:r>
              <a:rPr lang="fi-FI" sz="3200" dirty="0" smtClean="0"/>
              <a:t>Kirjapainotaito</a:t>
            </a:r>
            <a:endParaRPr lang="fi-FI" sz="32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714500"/>
            <a:ext cx="5167313" cy="43576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9821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Reformaation käynnistyminen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185987"/>
            <a:ext cx="10248900" cy="3571875"/>
          </a:xfrm>
        </p:spPr>
        <p:txBody>
          <a:bodyPr>
            <a:normAutofit/>
          </a:bodyPr>
          <a:lstStyle/>
          <a:p>
            <a:r>
              <a:rPr lang="fi-FI" sz="3200" dirty="0" smtClean="0"/>
              <a:t>Alkoi Saksassa Martin Lutherin toimesta vuonna 1517</a:t>
            </a:r>
          </a:p>
          <a:p>
            <a:r>
              <a:rPr lang="fi-FI" sz="3200" dirty="0" smtClean="0"/>
              <a:t>Tarkoituksena uudistaa katolista kirkkoa</a:t>
            </a:r>
          </a:p>
          <a:p>
            <a:r>
              <a:rPr lang="fi-FI" sz="3200" b="1" dirty="0" smtClean="0"/>
              <a:t>Luther kritiikki: </a:t>
            </a:r>
            <a:r>
              <a:rPr lang="fi-FI" sz="3200" dirty="0" smtClean="0"/>
              <a:t>Anekauppa, paavin ylivalta, pyhimysten palvonta, luostarilaitos ja latinankielinen messu</a:t>
            </a:r>
          </a:p>
          <a:p>
            <a:r>
              <a:rPr lang="fi-FI" sz="3200" b="1" dirty="0" smtClean="0"/>
              <a:t>Lutherin pelastuskäsitys: </a:t>
            </a:r>
            <a:r>
              <a:rPr lang="fi-FI" sz="3200" dirty="0" smtClean="0"/>
              <a:t>ihminen </a:t>
            </a:r>
            <a:r>
              <a:rPr lang="fi-FI" sz="3200" dirty="0" smtClean="0"/>
              <a:t>pelastuu 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yksin uskosta </a:t>
            </a: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149090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410"/>
          </a:xfrm>
        </p:spPr>
        <p:txBody>
          <a:bodyPr/>
          <a:lstStyle/>
          <a:p>
            <a:r>
              <a:rPr lang="fi-FI" b="1" dirty="0" smtClean="0"/>
              <a:t>Reformaation seuraukset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199" y="1197033"/>
            <a:ext cx="5529349" cy="5444836"/>
          </a:xfrm>
        </p:spPr>
        <p:txBody>
          <a:bodyPr>
            <a:noAutofit/>
          </a:bodyPr>
          <a:lstStyle/>
          <a:p>
            <a:r>
              <a:rPr lang="fi-FI" b="1" u="sng" dirty="0" smtClean="0"/>
              <a:t>Maantieteelliset: </a:t>
            </a:r>
          </a:p>
          <a:p>
            <a:pPr>
              <a:buFontTx/>
              <a:buChar char="-"/>
            </a:pPr>
            <a:r>
              <a:rPr lang="fi-FI" dirty="0" smtClean="0"/>
              <a:t>Läntinen Eurooppa jakautui katoliseen ja protestanttiseen osaan (</a:t>
            </a:r>
            <a:r>
              <a:rPr lang="fi-FI" dirty="0" err="1" smtClean="0"/>
              <a:t>evankelis</a:t>
            </a:r>
            <a:r>
              <a:rPr lang="fi-FI" dirty="0" smtClean="0"/>
              <a:t>-luterilainen, anglikaaninen ja reformoidut kirkot) </a:t>
            </a:r>
          </a:p>
          <a:p>
            <a:r>
              <a:rPr lang="fi-FI" b="1" u="sng" dirty="0" smtClean="0"/>
              <a:t>Opilliset</a:t>
            </a:r>
            <a:r>
              <a:rPr lang="fi-FI" b="1" dirty="0" smtClean="0"/>
              <a:t>:</a:t>
            </a:r>
          </a:p>
          <a:p>
            <a:pPr>
              <a:buFontTx/>
              <a:buChar char="-"/>
            </a:pPr>
            <a:r>
              <a:rPr lang="fi-FI" dirty="0" smtClean="0"/>
              <a:t>Raamatusta on </a:t>
            </a:r>
            <a:r>
              <a:rPr lang="fi-FI" dirty="0" smtClean="0"/>
              <a:t>uskon </a:t>
            </a:r>
            <a:r>
              <a:rPr lang="fi-FI" dirty="0" smtClean="0"/>
              <a:t>ylin ohje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Pelastumiseen riittää usko</a:t>
            </a:r>
          </a:p>
          <a:p>
            <a:pPr>
              <a:buFontTx/>
              <a:buChar char="-"/>
            </a:pPr>
            <a:r>
              <a:rPr lang="fi-FI" dirty="0" smtClean="0"/>
              <a:t>Kaksi sakramenttia: kaste ja ehtoollinen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58742" y="1327662"/>
            <a:ext cx="4795058" cy="5530338"/>
          </a:xfrm>
        </p:spPr>
        <p:txBody>
          <a:bodyPr>
            <a:normAutofit/>
          </a:bodyPr>
          <a:lstStyle/>
          <a:p>
            <a:r>
              <a:rPr lang="fi-FI" b="1" u="sng" dirty="0" smtClean="0"/>
              <a:t>Käytännölliset</a:t>
            </a:r>
            <a:r>
              <a:rPr lang="fi-FI" b="1" dirty="0" smtClean="0"/>
              <a:t>:</a:t>
            </a:r>
          </a:p>
          <a:p>
            <a:pPr>
              <a:buFontTx/>
              <a:buChar char="-"/>
            </a:pPr>
            <a:r>
              <a:rPr lang="fi-FI" dirty="0" smtClean="0"/>
              <a:t>Papeilla </a:t>
            </a:r>
            <a:r>
              <a:rPr lang="fi-FI" dirty="0" smtClean="0"/>
              <a:t>voivat avioitua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Luostarit </a:t>
            </a:r>
            <a:r>
              <a:rPr lang="fi-FI" dirty="0" smtClean="0"/>
              <a:t>suljettiin </a:t>
            </a:r>
          </a:p>
          <a:p>
            <a:pPr>
              <a:buFontTx/>
              <a:buChar char="-"/>
            </a:pPr>
            <a:r>
              <a:rPr lang="fi-FI" dirty="0" smtClean="0"/>
              <a:t>Kansanopetus </a:t>
            </a:r>
            <a:r>
              <a:rPr lang="fi-FI" dirty="0" smtClean="0"/>
              <a:t>käynnistyi</a:t>
            </a:r>
          </a:p>
          <a:p>
            <a:pPr>
              <a:buFontTx/>
              <a:buChar char="-"/>
            </a:pPr>
            <a:r>
              <a:rPr lang="fi-FI" dirty="0" smtClean="0"/>
              <a:t>Raamatun kansankieliseksi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Jumalanpalvelus uudistui: kansankielisyys, virrenveisuu, saarna</a:t>
            </a:r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03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112</Words>
  <Application>Microsoft Office PowerPoint</Application>
  <PresentationFormat>Laajakuva</PresentationFormat>
  <Paragraphs>27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REFORMAATIO eli uskonpuhdistus</vt:lpstr>
      <vt:lpstr>Reformaation taustatekijät</vt:lpstr>
      <vt:lpstr>Reformaation käynnistyminen</vt:lpstr>
      <vt:lpstr>Reformaation seuraukset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PERUSTIETOA REFORMAATIOSTA</dc:title>
  <dc:creator>Dahl Kirsi Tuulikki</dc:creator>
  <cp:lastModifiedBy>Dahl Kirsi Tuulikki</cp:lastModifiedBy>
  <cp:revision>24</cp:revision>
  <dcterms:created xsi:type="dcterms:W3CDTF">2017-01-25T12:48:36Z</dcterms:created>
  <dcterms:modified xsi:type="dcterms:W3CDTF">2018-10-16T06:11:06Z</dcterms:modified>
</cp:coreProperties>
</file>