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2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5BC0E-7309-48E3-8359-1DCA63E44400}" type="datetimeFigureOut">
              <a:rPr lang="fi-FI" smtClean="0"/>
              <a:t>11.8.2018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5D0C-D43C-42B0-8E28-780DE68F4E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0774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5BC0E-7309-48E3-8359-1DCA63E44400}" type="datetimeFigureOut">
              <a:rPr lang="fi-FI" smtClean="0"/>
              <a:t>11.8.2018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5D0C-D43C-42B0-8E28-780DE68F4E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7435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5BC0E-7309-48E3-8359-1DCA63E44400}" type="datetimeFigureOut">
              <a:rPr lang="fi-FI" smtClean="0"/>
              <a:t>11.8.2018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5D0C-D43C-42B0-8E28-780DE68F4E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5878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5BC0E-7309-48E3-8359-1DCA63E44400}" type="datetimeFigureOut">
              <a:rPr lang="fi-FI" smtClean="0"/>
              <a:t>11.8.2018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5D0C-D43C-42B0-8E28-780DE68F4E4C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1818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5BC0E-7309-48E3-8359-1DCA63E44400}" type="datetimeFigureOut">
              <a:rPr lang="fi-FI" smtClean="0"/>
              <a:t>11.8.2018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5D0C-D43C-42B0-8E28-780DE68F4E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7411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5BC0E-7309-48E3-8359-1DCA63E44400}" type="datetimeFigureOut">
              <a:rPr lang="fi-FI" smtClean="0"/>
              <a:t>11.8.2018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5D0C-D43C-42B0-8E28-780DE68F4E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9315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5BC0E-7309-48E3-8359-1DCA63E44400}" type="datetimeFigureOut">
              <a:rPr lang="fi-FI" smtClean="0"/>
              <a:t>11.8.2018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5D0C-D43C-42B0-8E28-780DE68F4E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9896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5BC0E-7309-48E3-8359-1DCA63E44400}" type="datetimeFigureOut">
              <a:rPr lang="fi-FI" smtClean="0"/>
              <a:t>11.8.2018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5D0C-D43C-42B0-8E28-780DE68F4E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0367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5BC0E-7309-48E3-8359-1DCA63E44400}" type="datetimeFigureOut">
              <a:rPr lang="fi-FI" smtClean="0"/>
              <a:t>11.8.2018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5D0C-D43C-42B0-8E28-780DE68F4E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9497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5BC0E-7309-48E3-8359-1DCA63E44400}" type="datetimeFigureOut">
              <a:rPr lang="fi-FI" smtClean="0"/>
              <a:t>11.8.2018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5D0C-D43C-42B0-8E28-780DE68F4E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1500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5BC0E-7309-48E3-8359-1DCA63E44400}" type="datetimeFigureOut">
              <a:rPr lang="fi-FI" smtClean="0"/>
              <a:t>11.8.2018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5D0C-D43C-42B0-8E28-780DE68F4E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5332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5BC0E-7309-48E3-8359-1DCA63E44400}" type="datetimeFigureOut">
              <a:rPr lang="fi-FI" smtClean="0"/>
              <a:t>11.8.2018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5D0C-D43C-42B0-8E28-780DE68F4E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8326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5BC0E-7309-48E3-8359-1DCA63E44400}" type="datetimeFigureOut">
              <a:rPr lang="fi-FI" smtClean="0"/>
              <a:t>11.8.2018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5D0C-D43C-42B0-8E28-780DE68F4E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2500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5BC0E-7309-48E3-8359-1DCA63E44400}" type="datetimeFigureOut">
              <a:rPr lang="fi-FI" smtClean="0"/>
              <a:t>11.8.2018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5D0C-D43C-42B0-8E28-780DE68F4E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9381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5BC0E-7309-48E3-8359-1DCA63E44400}" type="datetimeFigureOut">
              <a:rPr lang="fi-FI" smtClean="0"/>
              <a:t>11.8.2018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5D0C-D43C-42B0-8E28-780DE68F4E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5522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5BC0E-7309-48E3-8359-1DCA63E44400}" type="datetimeFigureOut">
              <a:rPr lang="fi-FI" smtClean="0"/>
              <a:t>11.8.2018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5D0C-D43C-42B0-8E28-780DE68F4E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1516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5BC0E-7309-48E3-8359-1DCA63E44400}" type="datetimeFigureOut">
              <a:rPr lang="fi-FI" smtClean="0"/>
              <a:t>11.8.2018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5D0C-D43C-42B0-8E28-780DE68F4E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4622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7D85BC0E-7309-48E3-8359-1DCA63E44400}" type="datetimeFigureOut">
              <a:rPr lang="fi-FI" smtClean="0"/>
              <a:t>11.8.2018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88E5D0C-D43C-42B0-8E28-780DE68F4E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90545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Kristittyjen vainot </a:t>
            </a:r>
            <a:br>
              <a:rPr lang="fi-FI" dirty="0"/>
            </a:br>
            <a:r>
              <a:rPr lang="fi-FI" dirty="0"/>
              <a:t>(n. 64-313 jKr.)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i-FI" sz="4800" dirty="0"/>
              <a:t>KUVIA</a:t>
            </a:r>
          </a:p>
        </p:txBody>
      </p:sp>
    </p:spTree>
    <p:extLst>
      <p:ext uri="{BB962C8B-B14F-4D97-AF65-F5344CB8AC3E}">
        <p14:creationId xmlns:p14="http://schemas.microsoft.com/office/powerpoint/2010/main" val="30948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400" dirty="0" err="1"/>
              <a:t>Colosseum</a:t>
            </a:r>
            <a:r>
              <a:rPr lang="fi-FI" sz="4400" dirty="0"/>
              <a:t> (Rooma)</a:t>
            </a:r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59" y="2173074"/>
            <a:ext cx="4811151" cy="4049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Sisällön paikkamerkki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531" y="2890044"/>
            <a:ext cx="2619375" cy="1743075"/>
          </a:xfr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530" y="2890044"/>
            <a:ext cx="2619375" cy="1743075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243" y="2283273"/>
            <a:ext cx="5492614" cy="3538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591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432" y="1094825"/>
            <a:ext cx="7582487" cy="4656405"/>
          </a:xfrm>
        </p:spPr>
      </p:pic>
    </p:spTree>
    <p:extLst>
      <p:ext uri="{BB962C8B-B14F-4D97-AF65-F5344CB8AC3E}">
        <p14:creationId xmlns:p14="http://schemas.microsoft.com/office/powerpoint/2010/main" val="62015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Katakombit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06" y="2011680"/>
            <a:ext cx="5453258" cy="3896751"/>
          </a:xfrm>
        </p:spPr>
      </p:pic>
      <p:pic>
        <p:nvPicPr>
          <p:cNvPr id="8" name="Sisällön paikkamerkki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363" y="1861939"/>
            <a:ext cx="5065712" cy="4046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2186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45" y="2074984"/>
            <a:ext cx="4994031" cy="382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Sisällön paikkamerkki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394" y="2194560"/>
            <a:ext cx="5120639" cy="3706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1761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0" name="Sisällön paikkamerkki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711" y="2025748"/>
            <a:ext cx="6850966" cy="4164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6811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iuskekivi">
  <a:themeElements>
    <a:clrScheme name="Liuskekivi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Liuskekivi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iuskekiv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TM04033929[[fn=Liuskekivi]]</Template>
  <TotalTime>16</TotalTime>
  <Words>8</Words>
  <Application>Microsoft Office PowerPoint</Application>
  <PresentationFormat>Laajakuva</PresentationFormat>
  <Paragraphs>4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0" baseType="lpstr">
      <vt:lpstr>Calisto MT</vt:lpstr>
      <vt:lpstr>Trebuchet MS</vt:lpstr>
      <vt:lpstr>Wingdings 2</vt:lpstr>
      <vt:lpstr>Liuskekivi</vt:lpstr>
      <vt:lpstr>Kristittyjen vainot  (n. 64-313 jKr.)</vt:lpstr>
      <vt:lpstr>Colosseum (Rooma)</vt:lpstr>
      <vt:lpstr>PowerPoint-esitys</vt:lpstr>
      <vt:lpstr>Katakombit</vt:lpstr>
      <vt:lpstr>PowerPoint-esitys</vt:lpstr>
      <vt:lpstr>PowerPoint-esitys</vt:lpstr>
    </vt:vector>
  </TitlesOfParts>
  <Company>Kotkan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Kristittyjen vainot  (n. 64-313 jKr.)</dc:title>
  <dc:creator>Dahl Kirsi Tuulikki</dc:creator>
  <cp:lastModifiedBy>Kirsi Dahl</cp:lastModifiedBy>
  <cp:revision>4</cp:revision>
  <dcterms:created xsi:type="dcterms:W3CDTF">2015-10-06T05:40:19Z</dcterms:created>
  <dcterms:modified xsi:type="dcterms:W3CDTF">2018-08-11T14:55:57Z</dcterms:modified>
</cp:coreProperties>
</file>