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609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223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374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658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714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769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738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90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37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87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46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075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259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48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68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8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70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F4BBC0B-8B03-4E7B-87C3-901E64B29C8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2973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861750"/>
          </a:xfrm>
        </p:spPr>
        <p:txBody>
          <a:bodyPr>
            <a:normAutofit/>
          </a:bodyPr>
          <a:lstStyle/>
          <a:p>
            <a:r>
              <a:rPr lang="fi-FI" sz="5400" dirty="0"/>
              <a:t>oikeudenmukainen yhteiskunta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49867" y="3087128"/>
            <a:ext cx="8676222" cy="3214817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50" y="2652582"/>
            <a:ext cx="6400801" cy="394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51965"/>
          </a:xfrm>
        </p:spPr>
        <p:txBody>
          <a:bodyPr>
            <a:normAutofit/>
          </a:bodyPr>
          <a:lstStyle/>
          <a:p>
            <a:r>
              <a:rPr lang="fi-FI" sz="4400" b="1" dirty="0"/>
              <a:t>VALLANKÄYTTÖ YHTEISKUNNASSA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>
          <a:xfrm>
            <a:off x="1141413" y="1761565"/>
            <a:ext cx="9905998" cy="461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u="sng" dirty="0"/>
              <a:t>yhteiskuntasopimus</a:t>
            </a:r>
          </a:p>
          <a:p>
            <a:pPr>
              <a:buFontTx/>
              <a:buChar char="-"/>
            </a:pPr>
            <a:r>
              <a:rPr lang="fi-FI" sz="3200" dirty="0"/>
              <a:t>kuvaannollinen sopimus kansalaisten ja valtion välillä</a:t>
            </a:r>
          </a:p>
          <a:p>
            <a:pPr>
              <a:buFontTx/>
              <a:buChar char="-"/>
            </a:pPr>
            <a:r>
              <a:rPr lang="fi-FI" sz="3200" dirty="0"/>
              <a:t>kansalaiset suostuvat rajoittamaan omia vapauksiaan yleisen edun vuoksi</a:t>
            </a:r>
          </a:p>
          <a:p>
            <a:pPr>
              <a:buFontTx/>
              <a:buChar char="-"/>
            </a:pPr>
            <a:r>
              <a:rPr lang="fi-FI" sz="3200" dirty="0"/>
              <a:t>yhteiskunta saa käyttää valtaa taatakseen kaikille elämisen arvoisen elämän</a:t>
            </a:r>
          </a:p>
        </p:txBody>
      </p:sp>
    </p:spTree>
    <p:extLst>
      <p:ext uri="{BB962C8B-B14F-4D97-AF65-F5344CB8AC3E}">
        <p14:creationId xmlns:p14="http://schemas.microsoft.com/office/powerpoint/2010/main" val="7520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71282"/>
          </a:xfrm>
        </p:spPr>
        <p:txBody>
          <a:bodyPr/>
          <a:lstStyle/>
          <a:p>
            <a:r>
              <a:rPr lang="fi-FI" b="1" u="sng" dirty="0"/>
              <a:t>vaikutusvalta </a:t>
            </a:r>
            <a:r>
              <a:rPr lang="fi-FI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             </a:t>
            </a:r>
            <a:r>
              <a:rPr lang="fi-FI" b="1" u="sng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pakkovalta</a:t>
            </a:r>
            <a:r>
              <a:rPr lang="fi-FI" b="1" u="sng" dirty="0"/>
              <a:t>           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1141412" y="1680882"/>
            <a:ext cx="4876800" cy="490817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demokratia = </a:t>
            </a:r>
            <a:r>
              <a:rPr lang="fi-FI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kansalai</a:t>
            </a: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-silla mahdollisuus osallistua yhteisten päätösten tekoon, esim. äänestäminen</a:t>
            </a:r>
          </a:p>
          <a:p>
            <a:pPr>
              <a:buFontTx/>
              <a:buChar char="-"/>
            </a:pP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kansalaisilla oikeudet ja vapaudet turvattu lainsäädännöllä, esim. sananvapaus</a:t>
            </a:r>
          </a:p>
          <a:p>
            <a:pPr>
              <a:buFontTx/>
              <a:buChar char="-"/>
            </a:pPr>
            <a:endParaRPr lang="fi-FI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6170612" y="1788459"/>
            <a:ext cx="4876800" cy="400274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3200" dirty="0"/>
              <a:t>yhteiskunta ohjailee uhkauksin ja pakottein yhteisön toimintaa</a:t>
            </a:r>
          </a:p>
          <a:p>
            <a:pPr>
              <a:buFontTx/>
              <a:buChar char="-"/>
            </a:pPr>
            <a:r>
              <a:rPr lang="fi-FI" sz="3200" dirty="0"/>
              <a:t>oikeusjärjestelmä, poliisi ja armeija</a:t>
            </a:r>
          </a:p>
          <a:p>
            <a:pPr>
              <a:buFontTx/>
              <a:buChar char="-"/>
            </a:pPr>
            <a:r>
              <a:rPr lang="fi-FI" sz="3200" dirty="0"/>
              <a:t>sota</a:t>
            </a:r>
          </a:p>
        </p:txBody>
      </p:sp>
    </p:spTree>
    <p:extLst>
      <p:ext uri="{BB962C8B-B14F-4D97-AF65-F5344CB8AC3E}">
        <p14:creationId xmlns:p14="http://schemas.microsoft.com/office/powerpoint/2010/main" val="240079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2647"/>
          </a:xfrm>
        </p:spPr>
        <p:txBody>
          <a:bodyPr>
            <a:normAutofit fontScale="90000"/>
          </a:bodyPr>
          <a:lstStyle/>
          <a:p>
            <a:r>
              <a:rPr lang="fi-FI" sz="4400" b="1" dirty="0"/>
              <a:t>yhteiskuntaan liittyviä eettisiä ilmiöitä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41412" y="1842247"/>
            <a:ext cx="4876800" cy="467957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fi-FI" sz="3200" b="1" u="sng" dirty="0"/>
              <a:t>vallan käyttö:</a:t>
            </a:r>
            <a:r>
              <a:rPr lang="fi-FI" sz="3200" b="1" dirty="0"/>
              <a:t> Kuka käyttää valtaa ? Miten valtaa käytetään ?</a:t>
            </a:r>
          </a:p>
          <a:p>
            <a:pPr>
              <a:buFontTx/>
              <a:buChar char="-"/>
            </a:pP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vaikutusvalta</a:t>
            </a:r>
          </a:p>
          <a:p>
            <a:pPr>
              <a:buFontTx/>
              <a:buChar char="-"/>
            </a:pP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pakkovalta</a:t>
            </a:r>
          </a:p>
          <a:p>
            <a:pPr>
              <a:buFontTx/>
              <a:buChar char="-"/>
            </a:pP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terrorismi</a:t>
            </a:r>
          </a:p>
          <a:p>
            <a:pPr>
              <a:buFontTx/>
              <a:buChar char="-"/>
            </a:pP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anarkia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0612" y="1990164"/>
            <a:ext cx="4876800" cy="45316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3200" b="1" u="sng" dirty="0"/>
              <a:t>2. rikos ja rangaistus: </a:t>
            </a:r>
            <a:r>
              <a:rPr lang="fi-FI" sz="3200" b="1" dirty="0"/>
              <a:t>Miten rikoksista rangaistaan ? Millainen rangaistus on oikeuden-mukainen ?</a:t>
            </a:r>
          </a:p>
          <a:p>
            <a:pPr>
              <a:buFontTx/>
              <a:buChar char="-"/>
            </a:pP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sakko</a:t>
            </a:r>
          </a:p>
          <a:p>
            <a:pPr>
              <a:buFontTx/>
              <a:buChar char="-"/>
            </a:pP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vankila</a:t>
            </a:r>
          </a:p>
          <a:p>
            <a:pPr>
              <a:buFontTx/>
              <a:buChar char="-"/>
            </a:pP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sovittelu</a:t>
            </a:r>
          </a:p>
          <a:p>
            <a:pPr>
              <a:buFontTx/>
              <a:buChar char="-"/>
            </a:pP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kuolemanrangaistus</a:t>
            </a:r>
          </a:p>
        </p:txBody>
      </p:sp>
    </p:spTree>
    <p:extLst>
      <p:ext uri="{BB962C8B-B14F-4D97-AF65-F5344CB8AC3E}">
        <p14:creationId xmlns:p14="http://schemas.microsoft.com/office/powerpoint/2010/main" val="9309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237565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41412" y="1143000"/>
            <a:ext cx="4876800" cy="5257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200" b="1" u="sng" dirty="0"/>
              <a:t>3. globalisaatio (</a:t>
            </a:r>
            <a:r>
              <a:rPr lang="fi-FI" sz="3200" b="1" u="sng" dirty="0" err="1"/>
              <a:t>maailmanlaajuistumi</a:t>
            </a:r>
            <a:r>
              <a:rPr lang="fi-FI" sz="3200" b="1" u="sng" dirty="0"/>
              <a:t>-</a:t>
            </a:r>
          </a:p>
          <a:p>
            <a:pPr marL="0" indent="0">
              <a:buNone/>
            </a:pPr>
            <a:r>
              <a:rPr lang="fi-FI" sz="3200" b="1" u="sng" dirty="0" err="1"/>
              <a:t>nen</a:t>
            </a:r>
            <a:r>
              <a:rPr lang="fi-FI" sz="3200" b="1" u="sng" dirty="0"/>
              <a:t>): </a:t>
            </a:r>
            <a:r>
              <a:rPr lang="fi-FI" sz="3200" b="1" dirty="0"/>
              <a:t>Miten eri puolilla maapalloa elävien ihmisten oikeudet toteutuvat ?</a:t>
            </a:r>
          </a:p>
          <a:p>
            <a:pPr>
              <a:buFontTx/>
              <a:buChar char="-"/>
            </a:pP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köyhyys ja rikkaus maapallolla</a:t>
            </a:r>
          </a:p>
          <a:p>
            <a:pPr>
              <a:buFontTx/>
              <a:buChar char="-"/>
            </a:pP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ihmisoikeudet</a:t>
            </a:r>
          </a:p>
          <a:p>
            <a:pPr>
              <a:buFontTx/>
              <a:buChar char="-"/>
            </a:pP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ekologinen velka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0612" y="1344706"/>
            <a:ext cx="4876800" cy="44464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200" b="1" u="sng" dirty="0"/>
              <a:t>4. media: </a:t>
            </a:r>
            <a:r>
              <a:rPr lang="fi-FI" sz="3200" b="1" dirty="0"/>
              <a:t>kohdellaanko ihmistä itseisarvona vai välinearvona ?</a:t>
            </a:r>
            <a:endParaRPr lang="fi-FI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>
              <a:buFontTx/>
              <a:buChar char="-"/>
            </a:pP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lehdistö</a:t>
            </a:r>
          </a:p>
          <a:p>
            <a:pPr>
              <a:buFontTx/>
              <a:buChar char="-"/>
            </a:pPr>
            <a:r>
              <a:rPr lang="fi-FI" sz="3200" b="1" dirty="0"/>
              <a:t> </a:t>
            </a: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tv ja radio</a:t>
            </a:r>
          </a:p>
          <a:p>
            <a:pPr>
              <a:buFontTx/>
              <a:buChar char="-"/>
            </a:pP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mainonta</a:t>
            </a:r>
          </a:p>
          <a:p>
            <a:pPr>
              <a:buFontTx/>
              <a:buChar char="-"/>
            </a:pPr>
            <a:r>
              <a:rPr lang="fi-F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internet</a:t>
            </a:r>
          </a:p>
          <a:p>
            <a:pPr>
              <a:buFontTx/>
              <a:buChar char="-"/>
            </a:pPr>
            <a:endParaRPr lang="fi-FI" sz="3200" b="1" u="sng" dirty="0"/>
          </a:p>
        </p:txBody>
      </p:sp>
    </p:spTree>
    <p:extLst>
      <p:ext uri="{BB962C8B-B14F-4D97-AF65-F5344CB8AC3E}">
        <p14:creationId xmlns:p14="http://schemas.microsoft.com/office/powerpoint/2010/main" val="8955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Verkko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Verkk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kk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TM03457485[[fn=Verkko]]</Template>
  <TotalTime>98</TotalTime>
  <Words>143</Words>
  <Application>Microsoft Office PowerPoint</Application>
  <PresentationFormat>Laajakuva</PresentationFormat>
  <Paragraphs>33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Verkko</vt:lpstr>
      <vt:lpstr>oikeudenmukainen yhteiskunta</vt:lpstr>
      <vt:lpstr>VALLANKÄYTTÖ YHTEISKUNNASSA</vt:lpstr>
      <vt:lpstr>vaikutusvalta               pakkovalta           </vt:lpstr>
      <vt:lpstr>yhteiskuntaan liittyviä eettisiä ilmiöitä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oikeudenmukainen yhteiskunta</dc:title>
  <dc:creator>Dahl Kirsi</dc:creator>
  <cp:lastModifiedBy>Kirsi Dahl</cp:lastModifiedBy>
  <cp:revision>9</cp:revision>
  <dcterms:created xsi:type="dcterms:W3CDTF">2017-02-07T12:10:31Z</dcterms:created>
  <dcterms:modified xsi:type="dcterms:W3CDTF">2018-08-11T13:59:20Z</dcterms:modified>
</cp:coreProperties>
</file>