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128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60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4099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7481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3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1961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030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807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046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777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651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794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98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265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521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613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845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FDE37A9-9647-4046-A92F-33FEB6011797}" type="datetimeFigureOut">
              <a:rPr lang="fi-FI" smtClean="0"/>
              <a:t>11.8.2018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B42FB18-A526-4632-8F07-2FB6EA4743C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01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4955" y="1280160"/>
            <a:ext cx="8825658" cy="1125415"/>
          </a:xfrm>
        </p:spPr>
        <p:txBody>
          <a:bodyPr/>
          <a:lstStyle/>
          <a:p>
            <a:r>
              <a:rPr lang="fi-FI" dirty="0"/>
              <a:t>ELÄMÄN TARKOITUS (ET)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239" y="2616590"/>
            <a:ext cx="6350000" cy="3651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6536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MIKÄ ON ELÄMÄN TARKOITUS 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A) Ulkoapäin annettu, esim. uskonnot</a:t>
            </a:r>
          </a:p>
          <a:p>
            <a:r>
              <a:rPr lang="fi-FI" sz="2400" dirty="0"/>
              <a:t>B) Yksilön henkilökohtainen käsitys</a:t>
            </a:r>
          </a:p>
          <a:p>
            <a:r>
              <a:rPr lang="fi-FI" sz="2400" dirty="0"/>
              <a:t>C) Kysymys on mieletön, vastausta ei voi tietää</a:t>
            </a:r>
          </a:p>
          <a:p>
            <a:r>
              <a:rPr lang="fi-F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Kokemus elämän mielekkyydestä on osa mielenterveyttä </a:t>
            </a:r>
            <a:r>
              <a:rPr lang="fi-FI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fi-FI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155" y="2841675"/>
            <a:ext cx="3922847" cy="3178126"/>
          </a:xfrm>
        </p:spPr>
      </p:pic>
    </p:spTree>
    <p:extLst>
      <p:ext uri="{BB962C8B-B14F-4D97-AF65-F5344CB8AC3E}">
        <p14:creationId xmlns:p14="http://schemas.microsoft.com/office/powerpoint/2010/main" val="250209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NÄKÖKULMIA:</a:t>
            </a:r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954" y="2771335"/>
            <a:ext cx="3909415" cy="3038622"/>
          </a:xfrm>
        </p:spPr>
      </p:pic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08712" y="2447779"/>
            <a:ext cx="4825159" cy="4290646"/>
          </a:xfrm>
        </p:spPr>
        <p:txBody>
          <a:bodyPr>
            <a:normAutofit/>
          </a:bodyPr>
          <a:lstStyle/>
          <a:p>
            <a:r>
              <a:rPr lang="fi-FI" sz="2000" b="1" dirty="0"/>
              <a:t>Teleologinen näkökulma:</a:t>
            </a:r>
            <a:r>
              <a:rPr lang="fi-FI" sz="2000" dirty="0"/>
              <a:t> Elämän tarkoitus on se, mitä ihminen tavoittelee</a:t>
            </a:r>
          </a:p>
          <a:p>
            <a:r>
              <a:rPr lang="fi-FI" sz="2000" b="1" dirty="0"/>
              <a:t>Kausaalinen:</a:t>
            </a:r>
            <a:r>
              <a:rPr lang="fi-FI" sz="2000" dirty="0"/>
              <a:t> Ihmisen historia kertoo elämäntarkoituksen</a:t>
            </a:r>
          </a:p>
          <a:p>
            <a:r>
              <a:rPr lang="fi-FI" sz="2000" b="1" dirty="0" err="1"/>
              <a:t>Essentialismi</a:t>
            </a:r>
            <a:r>
              <a:rPr lang="fi-FI" sz="2000" b="1" dirty="0"/>
              <a:t>: </a:t>
            </a:r>
            <a:r>
              <a:rPr lang="fi-FI" sz="2000" dirty="0"/>
              <a:t>Elämän tarkoitus on ihmisen perusolemuksen toteuttaminen</a:t>
            </a:r>
          </a:p>
          <a:p>
            <a:r>
              <a:rPr lang="fi-FI" sz="2000" b="1" dirty="0"/>
              <a:t>Eksistentialismi: </a:t>
            </a:r>
            <a:r>
              <a:rPr lang="fi-FI" sz="2000" dirty="0"/>
              <a:t>Kaikki ovat vapaita, mutta myös pakotettuja valitsemaan oma olemisen tapansa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346843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USKONTOJEN VASTAUKSIA: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154954" y="2391508"/>
            <a:ext cx="4825158" cy="4466492"/>
          </a:xfrm>
        </p:spPr>
        <p:txBody>
          <a:bodyPr>
            <a:normAutofit lnSpcReduction="10000"/>
          </a:bodyPr>
          <a:lstStyle/>
          <a:p>
            <a:r>
              <a:rPr lang="fi-FI" sz="2400" dirty="0"/>
              <a:t>Elämän tarkoitus on Jumalan/jumalten palveleminen, heidän tahtonsa noudattaminen (kristinusko, islam, hindulaisuus)</a:t>
            </a:r>
          </a:p>
          <a:p>
            <a:r>
              <a:rPr lang="fi-FI" sz="2400" dirty="0"/>
              <a:t>Pääsy ikuiseen autuuteen (kristinusko, islam)</a:t>
            </a:r>
          </a:p>
          <a:p>
            <a:r>
              <a:rPr lang="fi-FI" sz="2400" dirty="0"/>
              <a:t>Jälleensyntymisen kiertokulusta vapautuminen (hindulaisuus, buddhalaisuus)</a:t>
            </a:r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643" y="2603500"/>
            <a:ext cx="3530991" cy="351594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27218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117</Words>
  <Application>Microsoft Office PowerPoint</Application>
  <PresentationFormat>Laajakuva</PresentationFormat>
  <Paragraphs>15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Ioni (johtoryhmä)</vt:lpstr>
      <vt:lpstr>ELÄMÄN TARKOITUS (ET)</vt:lpstr>
      <vt:lpstr>MIKÄ ON ELÄMÄN TARKOITUS ?</vt:lpstr>
      <vt:lpstr>NÄKÖKULMIA:</vt:lpstr>
      <vt:lpstr>USKONTOJEN VASTAUKSIA: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ELÄMÄN TARKOITUS (ET)</dc:title>
  <dc:creator>Dahl Kirsi Tuulikki</dc:creator>
  <cp:lastModifiedBy>Kirsi Dahl</cp:lastModifiedBy>
  <cp:revision>3</cp:revision>
  <dcterms:created xsi:type="dcterms:W3CDTF">2016-09-29T10:07:52Z</dcterms:created>
  <dcterms:modified xsi:type="dcterms:W3CDTF">2018-08-11T13:53:47Z</dcterms:modified>
</cp:coreProperties>
</file>