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7A7A-6C89-4041-9F04-E42CE63C5634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6C89-A391-4227-B5F5-8B4D55A4BB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1239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7A7A-6C89-4041-9F04-E42CE63C5634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6C89-A391-4227-B5F5-8B4D55A4BB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480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7A7A-6C89-4041-9F04-E42CE63C5634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6C89-A391-4227-B5F5-8B4D55A4BB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482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7A7A-6C89-4041-9F04-E42CE63C5634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6C89-A391-4227-B5F5-8B4D55A4BB5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263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7A7A-6C89-4041-9F04-E42CE63C5634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6C89-A391-4227-B5F5-8B4D55A4BB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5929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7A7A-6C89-4041-9F04-E42CE63C5634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6C89-A391-4227-B5F5-8B4D55A4BB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8693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7A7A-6C89-4041-9F04-E42CE63C5634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6C89-A391-4227-B5F5-8B4D55A4BB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1997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7A7A-6C89-4041-9F04-E42CE63C5634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6C89-A391-4227-B5F5-8B4D55A4BB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523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7A7A-6C89-4041-9F04-E42CE63C5634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6C89-A391-4227-B5F5-8B4D55A4BB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680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7A7A-6C89-4041-9F04-E42CE63C5634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6C89-A391-4227-B5F5-8B4D55A4BB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37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7A7A-6C89-4041-9F04-E42CE63C5634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6C89-A391-4227-B5F5-8B4D55A4BB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317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7A7A-6C89-4041-9F04-E42CE63C5634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6C89-A391-4227-B5F5-8B4D55A4BB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262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7A7A-6C89-4041-9F04-E42CE63C5634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6C89-A391-4227-B5F5-8B4D55A4BB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21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7A7A-6C89-4041-9F04-E42CE63C5634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6C89-A391-4227-B5F5-8B4D55A4BB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519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7A7A-6C89-4041-9F04-E42CE63C5634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6C89-A391-4227-B5F5-8B4D55A4BB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008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7A7A-6C89-4041-9F04-E42CE63C5634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6C89-A391-4227-B5F5-8B4D55A4BB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045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7A7A-6C89-4041-9F04-E42CE63C5634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6C89-A391-4227-B5F5-8B4D55A4BB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6387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2BE7A7A-6C89-4041-9F04-E42CE63C5634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46C89-A391-4227-B5F5-8B4D55A4BB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1927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6000" dirty="0"/>
              <a:t>        KULTTUURI </a:t>
            </a:r>
            <a:r>
              <a:rPr lang="fi-FI" sz="3600" dirty="0"/>
              <a:t>(Uniikki s. 14-18)</a:t>
            </a:r>
            <a:endParaRPr lang="fi-FI" sz="6000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b="1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586" y="2060575"/>
            <a:ext cx="5146452" cy="4195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4" y="1853248"/>
            <a:ext cx="5313631" cy="4403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739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Kulttuurin määrittelyä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1095074" y="1351005"/>
            <a:ext cx="10077751" cy="5198075"/>
          </a:xfrm>
        </p:spPr>
        <p:txBody>
          <a:bodyPr>
            <a:noAutofit/>
          </a:bodyPr>
          <a:lstStyle/>
          <a:p>
            <a:r>
              <a:rPr lang="fi-FI" sz="2400" dirty="0"/>
              <a:t>Alunperin kulttuurin tarkoitti maanviljelyä, mutta ajan myötä siihen yhdistyi ”hengen viljely”. </a:t>
            </a:r>
          </a:p>
          <a:p>
            <a:endParaRPr lang="fi-FI" sz="2400" dirty="0"/>
          </a:p>
          <a:p>
            <a:pPr marL="0" indent="0">
              <a:buNone/>
            </a:pPr>
            <a:r>
              <a:rPr lang="fi-FI" sz="2400" dirty="0"/>
              <a:t>Kulttuuri jakautuu kahteen osaan:</a:t>
            </a:r>
          </a:p>
          <a:p>
            <a:r>
              <a:rPr lang="fi-FI" sz="2400" dirty="0"/>
              <a:t>a) AINEELLINEN KULTTUURI   = Ihmisen suunnittelemat/rakentamat    </a:t>
            </a:r>
          </a:p>
          <a:p>
            <a:r>
              <a:rPr lang="fi-FI" sz="2400" dirty="0"/>
              <a:t>    esineet, rakennukset, taideteokset, raha</a:t>
            </a:r>
          </a:p>
          <a:p>
            <a:pPr marL="0" indent="0">
              <a:buNone/>
            </a:pPr>
            <a:r>
              <a:rPr lang="fi-FI" sz="2400" dirty="0"/>
              <a:t>     b) AINEETON KULTTUURI   = Ihmisen aikaansaamat aineettomat     </a:t>
            </a:r>
          </a:p>
          <a:p>
            <a:pPr marL="0" indent="0">
              <a:buNone/>
            </a:pPr>
            <a:r>
              <a:rPr lang="fi-FI" sz="2400" dirty="0"/>
              <a:t>        tavat, tottumukset, näkemykset, selitykset, musiikki, kirjallisuus,  </a:t>
            </a:r>
          </a:p>
          <a:p>
            <a:pPr marL="0" indent="0">
              <a:buNone/>
            </a:pPr>
            <a:r>
              <a:rPr lang="fi-FI" sz="2400" dirty="0"/>
              <a:t>        tieteen keksinnöt</a:t>
            </a:r>
          </a:p>
          <a:p>
            <a:pPr marL="0" indent="0">
              <a:buNone/>
            </a:pPr>
            <a:r>
              <a:rPr lang="fi-FI" sz="2400" dirty="0"/>
              <a:t>- Laajimmillaan kulttuuria on kaikki se, mitä ihmiset luovat ja tekevät</a:t>
            </a:r>
          </a:p>
        </p:txBody>
      </p:sp>
    </p:spTree>
    <p:extLst>
      <p:ext uri="{BB962C8B-B14F-4D97-AF65-F5344CB8AC3E}">
        <p14:creationId xmlns:p14="http://schemas.microsoft.com/office/powerpoint/2010/main" val="265383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43" y="4611736"/>
            <a:ext cx="3297934" cy="1915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5654493" y="928468"/>
            <a:ext cx="4396341" cy="5327869"/>
          </a:xfrm>
        </p:spPr>
        <p:txBody>
          <a:bodyPr>
            <a:noAutofit/>
          </a:bodyPr>
          <a:lstStyle/>
          <a:p>
            <a:r>
              <a:rPr lang="fi-FI" sz="2400" dirty="0"/>
              <a:t>Kulttuuri –sanaa käytetään monessa merkityksessä </a:t>
            </a:r>
          </a:p>
          <a:p>
            <a:pPr marL="0" indent="0">
              <a:buNone/>
            </a:pPr>
            <a:r>
              <a:rPr lang="fi-FI" sz="2400" dirty="0"/>
              <a:t>-&gt; Arkipuheessa kulttuuri  – sana liitetään usein taiteeseen ja luovaan toimintaan</a:t>
            </a:r>
          </a:p>
          <a:p>
            <a:pPr marL="0" indent="0">
              <a:buNone/>
            </a:pPr>
            <a:r>
              <a:rPr lang="fi-FI" sz="2400" dirty="0"/>
              <a:t>-&gt; </a:t>
            </a:r>
            <a:r>
              <a:rPr lang="fi-FI" sz="2400" b="1" dirty="0"/>
              <a:t>Kansallinen kulttuuri =</a:t>
            </a:r>
            <a:r>
              <a:rPr lang="fi-FI" sz="2400" dirty="0"/>
              <a:t> jonkin maan tai kansallisen ryhmän kulttuuri</a:t>
            </a:r>
          </a:p>
          <a:p>
            <a:pPr marL="0" indent="0">
              <a:buNone/>
            </a:pPr>
            <a:r>
              <a:rPr lang="fi-FI" sz="2400" dirty="0"/>
              <a:t>-&gt; </a:t>
            </a:r>
            <a:r>
              <a:rPr lang="fi-FI" sz="2400" b="1" dirty="0"/>
              <a:t>Kulttuuripiiri =</a:t>
            </a:r>
            <a:r>
              <a:rPr lang="fi-FI" sz="2400" dirty="0"/>
              <a:t> oman alueellinen kulttuuri</a:t>
            </a:r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56" y="928468"/>
            <a:ext cx="3671669" cy="3388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391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76045"/>
          </a:xfrm>
        </p:spPr>
        <p:txBody>
          <a:bodyPr/>
          <a:lstStyle/>
          <a:p>
            <a:r>
              <a:rPr lang="fi-FI" dirty="0"/>
              <a:t>Tehtäviä:</a:t>
            </a:r>
          </a:p>
        </p:txBody>
      </p:sp>
      <p:sp>
        <p:nvSpPr>
          <p:cNvPr id="14" name="Sisällön paikkamerkki 13"/>
          <p:cNvSpPr>
            <a:spLocks noGrp="1"/>
          </p:cNvSpPr>
          <p:nvPr>
            <p:ph sz="half" idx="1"/>
          </p:nvPr>
        </p:nvSpPr>
        <p:spPr>
          <a:xfrm>
            <a:off x="1103312" y="1357313"/>
            <a:ext cx="4983163" cy="4899025"/>
          </a:xfrm>
        </p:spPr>
        <p:txBody>
          <a:bodyPr>
            <a:noAutofit/>
          </a:bodyPr>
          <a:lstStyle/>
          <a:p>
            <a:r>
              <a:rPr lang="fi-FI" sz="2400" dirty="0"/>
              <a:t> Tee kirjan s. 23 </a:t>
            </a:r>
            <a:r>
              <a:rPr lang="fi-FI" sz="2400" dirty="0" err="1"/>
              <a:t>teht</a:t>
            </a:r>
            <a:r>
              <a:rPr lang="fi-FI" sz="2400" dirty="0"/>
              <a:t> 4a ja 4b.</a:t>
            </a:r>
          </a:p>
          <a:p>
            <a:r>
              <a:rPr lang="fi-FI" sz="2400" dirty="0"/>
              <a:t>Millaista on mielestäsi suomalainen pukeutumiskulttuuri, lasten kasvatus, naisen ja miehen roolit?</a:t>
            </a:r>
          </a:p>
          <a:p>
            <a:r>
              <a:rPr lang="fi-FI" sz="2400" dirty="0"/>
              <a:t>Millaista on suomalainen taide ?</a:t>
            </a:r>
          </a:p>
          <a:p>
            <a:r>
              <a:rPr lang="fi-FI" sz="2400" dirty="0"/>
              <a:t>Mitkä asiat/tavat/henkilöt ovat meille itsestään selviä, mutta jotka pitää selostaa maahan tulevalle ulkomaalaiselle ?</a:t>
            </a:r>
          </a:p>
        </p:txBody>
      </p:sp>
      <p:sp>
        <p:nvSpPr>
          <p:cNvPr id="15" name="Sisällön paikkamerkki 14"/>
          <p:cNvSpPr>
            <a:spLocks noGrp="1"/>
          </p:cNvSpPr>
          <p:nvPr>
            <p:ph sz="half" idx="2"/>
          </p:nvPr>
        </p:nvSpPr>
        <p:spPr>
          <a:xfrm>
            <a:off x="6586537" y="1528763"/>
            <a:ext cx="4186237" cy="4727574"/>
          </a:xfrm>
        </p:spPr>
        <p:txBody>
          <a:bodyPr>
            <a:normAutofit/>
          </a:bodyPr>
          <a:lstStyle/>
          <a:p>
            <a:r>
              <a:rPr lang="fi-FI" sz="2400" dirty="0"/>
              <a:t>Mitä asioita jäisit kaipaamaan, jos muuttaisit pitkäksi aikaa Suomesta pois ?</a:t>
            </a:r>
          </a:p>
          <a:p>
            <a:r>
              <a:rPr lang="fi-FI" sz="2400" dirty="0"/>
              <a:t>Mikä on alkuperäistä suomalaista, meidän itse keksimämme ?</a:t>
            </a:r>
          </a:p>
        </p:txBody>
      </p:sp>
    </p:spTree>
    <p:extLst>
      <p:ext uri="{BB962C8B-B14F-4D97-AF65-F5344CB8AC3E}">
        <p14:creationId xmlns:p14="http://schemas.microsoft.com/office/powerpoint/2010/main" val="226484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6007"/>
          </a:xfrm>
        </p:spPr>
        <p:txBody>
          <a:bodyPr/>
          <a:lstStyle/>
          <a:p>
            <a:r>
              <a:rPr lang="fi-FI" dirty="0"/>
              <a:t>Kulttuurit eivät ole yhtenäisiä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654551" cy="4195763"/>
          </a:xfrm>
        </p:spPr>
        <p:txBody>
          <a:bodyPr>
            <a:normAutofit lnSpcReduction="10000"/>
          </a:bodyPr>
          <a:lstStyle/>
          <a:p>
            <a:r>
              <a:rPr lang="fi-FI" sz="2800" dirty="0"/>
              <a:t>KULTTUURIVÄHEMMISTÖ = kulttuurinen ryhmä, jotka poikkeavat jollain tapaa VALTAKULTTUURISTA</a:t>
            </a:r>
          </a:p>
          <a:p>
            <a:pPr marL="0" indent="0">
              <a:buNone/>
            </a:pPr>
            <a:endParaRPr lang="fi-FI" sz="2800" dirty="0"/>
          </a:p>
          <a:p>
            <a:r>
              <a:rPr lang="fi-FI" sz="2800" dirty="0"/>
              <a:t>ALAKULTTUURI = ryhmä, joille on syntynyt oma kulttuurinsa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868931" y="2056093"/>
            <a:ext cx="4396341" cy="4559020"/>
          </a:xfrm>
        </p:spPr>
        <p:txBody>
          <a:bodyPr>
            <a:normAutofit lnSpcReduction="10000"/>
          </a:bodyPr>
          <a:lstStyle/>
          <a:p>
            <a:r>
              <a:rPr lang="fi-FI" sz="2800" dirty="0"/>
              <a:t>MONIKULTTUURISUUS =</a:t>
            </a:r>
          </a:p>
          <a:p>
            <a:pPr marL="0" indent="0">
              <a:buNone/>
            </a:pPr>
            <a:r>
              <a:rPr lang="fi-FI" sz="2800" dirty="0"/>
              <a:t>useiden eri kulttuurien edustajat elävät rinnakkain samassa ympäristössä</a:t>
            </a:r>
          </a:p>
          <a:p>
            <a:pPr marL="0" indent="0">
              <a:buNone/>
            </a:pPr>
            <a:r>
              <a:rPr lang="fi-FI" sz="2800" b="1" dirty="0"/>
              <a:t>-&gt; Kulttuuri ei ole koskaan pysyvä ja muuttumaton, vaan erilaiset tekijät muuttajat kulttuureja</a:t>
            </a:r>
          </a:p>
        </p:txBody>
      </p:sp>
    </p:spTree>
    <p:extLst>
      <p:ext uri="{BB962C8B-B14F-4D97-AF65-F5344CB8AC3E}">
        <p14:creationId xmlns:p14="http://schemas.microsoft.com/office/powerpoint/2010/main" val="33667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Tehtäviä: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half" idx="1"/>
          </p:nvPr>
        </p:nvSpPr>
        <p:spPr>
          <a:xfrm>
            <a:off x="1103312" y="2060576"/>
            <a:ext cx="4396339" cy="3468688"/>
          </a:xfrm>
        </p:spPr>
        <p:txBody>
          <a:bodyPr>
            <a:normAutofit/>
          </a:bodyPr>
          <a:lstStyle/>
          <a:p>
            <a:r>
              <a:rPr lang="fi-FI" sz="3200" dirty="0"/>
              <a:t>Tee kirjan s. 23 tehtävä 4</a:t>
            </a:r>
          </a:p>
          <a:p>
            <a:r>
              <a:rPr lang="fi-FI" sz="3200" dirty="0"/>
              <a:t>Lue s. 18 ja tee s. 23 tehtävä 7</a:t>
            </a:r>
          </a:p>
        </p:txBody>
      </p:sp>
      <p:pic>
        <p:nvPicPr>
          <p:cNvPr id="10" name="Sisällön paikkamerkk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4" y="2185988"/>
            <a:ext cx="4975225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9097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">
  <a:themeElements>
    <a:clrScheme name="Ioni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i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</TotalTime>
  <Words>255</Words>
  <Application>Microsoft Office PowerPoint</Application>
  <PresentationFormat>Laajakuva</PresentationFormat>
  <Paragraphs>32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Ioni</vt:lpstr>
      <vt:lpstr>        KULTTUURI (Uniikki s. 14-18)</vt:lpstr>
      <vt:lpstr>Kulttuurin määrittelyä</vt:lpstr>
      <vt:lpstr>PowerPoint-esitys</vt:lpstr>
      <vt:lpstr>Tehtäviä:</vt:lpstr>
      <vt:lpstr>Kulttuurit eivät ole yhtenäisiä</vt:lpstr>
      <vt:lpstr>Tehtäviä: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KULTTUURI</dc:title>
  <dc:creator>Dahl Kirsi</dc:creator>
  <cp:lastModifiedBy>Kirsi Dahl</cp:lastModifiedBy>
  <cp:revision>17</cp:revision>
  <dcterms:created xsi:type="dcterms:W3CDTF">2016-08-31T07:47:09Z</dcterms:created>
  <dcterms:modified xsi:type="dcterms:W3CDTF">2018-08-11T13:19:37Z</dcterms:modified>
</cp:coreProperties>
</file>