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1" d="100"/>
          <a:sy n="81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6176A-2926-4301-8407-D80449D200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D896FA-0944-46C6-8724-33E6DED0D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A56BB-940F-4BDA-9A4B-14FC534B5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3AB25B-6211-4EAE-A063-F3A43BFA7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210E5-EC50-4811-BD94-1F151F288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846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A941B-71F8-4496-898A-C168F3C20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D054DE-42D4-46E0-B1B5-35AC0B0781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8FBE32-97B2-4AE4-B5D0-8BBC67AC8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DB34C-0623-4DDE-97AE-D4BB3AF0D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4428B-03DB-4341-9495-9B1DA9C5E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23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DC996A-96C9-4536-982F-5FA07F33E2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223229-5307-4487-8ADA-6DA093353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B19A37-1B18-46EB-93A7-C8880AB44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CF7D8A-03FA-419F-8B6F-A71B0C6B3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63666-3CD5-41BD-A3B2-E109C08CA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2865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5E362-875B-4AE5-8DCB-080A8D704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29612-8C51-47F0-A8A2-55719951B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BC558B-1EC1-4C75-A265-AD79B58EB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1C157-B3D3-4486-97C9-6E1192EEB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4CDD1-24F1-448B-BAC5-2ECFA6BC2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6583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6E1EC3-7BAC-4CDB-8336-F3D1F94EE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1907DE-C4ED-4980-8878-31BEB09C7E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86AA6-29E0-4A27-95EA-3124B6ACC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8BD8F5-632D-45C8-AB90-9D6C9EA53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D52F65-06E2-4C6E-9C9B-9602C7719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1802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BF9E2-DC09-4C5A-8669-DAA6C5890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F22E93-99AF-4708-89C4-9906414BCA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CCBF6-BD03-4A00-8A56-9BABA152D6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020502-9CEE-46E7-B083-BF05F984D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BF774D-0A59-4690-BA6A-62B7056E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CD57F1-3B1B-43F9-8B08-DFC407A7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978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1665B-4F5E-403A-AE32-1C2120DFD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59B66E-AA33-4EE9-A1B6-95B5A133BD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6A5428-B47F-43E1-96AD-245E478C19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5822ED-50F9-4F96-85AA-3C1B1F32A5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B62AF6-B69D-471A-B246-F41C7BBC15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81A19A-E9E2-432B-AC47-F53F6374A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882185-3006-4A44-A447-88B239A0C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5DBCC1-2DB2-4248-B57E-AD3832071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290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B6249-64C0-4597-A49D-1F10BCA6D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7E4CB8-FF67-4431-BA70-E236F2979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925854-B931-479E-8615-097732B1A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BD98D4-4C5D-425A-AB24-24505E3B3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146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17AF52-FFAD-43DB-806E-70B69CDA8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4B3E71-9D0B-4776-B1AD-CDB397EC2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567FF-5455-4886-B259-809C2A286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149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CB43E-E666-4EDA-BCD9-CDBED314E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F0E99-B878-4078-9255-60BB409A8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A27188-60B6-422F-9853-047FFE6D2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BC4BB-D534-4BBD-BDB3-66807BF381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5A10BE-BDC7-4C6F-91E6-0212E3DDE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C0AC74-99FE-452C-8DDD-0284A6F5F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47969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32A76-D4B3-463C-889E-F4D4010DC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5889EE-8D4B-4AD2-9777-0B52DC14F4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2EC00F-C8FA-4839-BC2D-9273326B35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8F278-388B-4C12-B855-9C2EFC7CD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9DC4C8-4942-4A14-9252-6509D157F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502E5-AAA1-4BB4-8B5B-1C40EA2D4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964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983A611-EA67-40FF-8297-696FF443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74FF4A-1E60-4820-BB70-005330C7A8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433EF6-05B1-4ACF-8F8E-E022B2366D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65FE1-0677-4765-A2C7-4F3698C9B2DB}" type="datetimeFigureOut">
              <a:rPr lang="fi-FI" smtClean="0"/>
              <a:t>13.4.2020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AE474-BE55-4815-96A0-CF305FF30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E3909-EC8C-4AAE-BD4F-1C94387E6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3EB2B-50E5-4C37-927D-E62D0C9E7D4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7034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free-vector/big-family-front-school-building_4291106.htm#page=1&amp;query=extended%20family&amp;position=1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eepik.com/free-vector/photo-collage-template-with-flat-tree_2566427.htm#page=1&amp;query=family%20tree%20template&amp;position=2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E2B6F2-8E98-410A-A183-18953BF472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Koko suku koolla (jakso 5)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7177017-1BAB-44B9-B377-BD51A0A3F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503897"/>
          </a:xfrm>
        </p:spPr>
        <p:txBody>
          <a:bodyPr>
            <a:normAutofit fontScale="70000" lnSpcReduction="20000"/>
          </a:bodyPr>
          <a:lstStyle/>
          <a:p>
            <a:r>
              <a:rPr lang="fi-FI" sz="4400" dirty="0"/>
              <a:t>Samaa sukua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A021469-10CD-4E98-91E7-B13A182E3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303324" y="1377538"/>
            <a:ext cx="4052063" cy="1448789"/>
          </a:xfrm>
        </p:spPr>
        <p:txBody>
          <a:bodyPr>
            <a:normAutofit fontScale="70000" lnSpcReduction="20000"/>
          </a:bodyPr>
          <a:lstStyle/>
          <a:p>
            <a:r>
              <a:rPr lang="fi-FI" sz="1600" dirty="0"/>
              <a:t>Isoäiti – äidin tai isän äiti</a:t>
            </a:r>
          </a:p>
          <a:p>
            <a:r>
              <a:rPr lang="fi-FI" sz="1600" dirty="0"/>
              <a:t>Isoisä – äidin tai isän isä</a:t>
            </a:r>
          </a:p>
          <a:p>
            <a:r>
              <a:rPr lang="fi-FI" sz="1600" dirty="0"/>
              <a:t>Eno – äidin veli</a:t>
            </a:r>
          </a:p>
          <a:p>
            <a:r>
              <a:rPr lang="fi-FI" sz="1600" dirty="0"/>
              <a:t>Setä – isän veli</a:t>
            </a:r>
          </a:p>
          <a:p>
            <a:r>
              <a:rPr lang="fi-FI" sz="1600" dirty="0"/>
              <a:t>Täti - äidin tai isän sisko, sedän tai enon vaimo</a:t>
            </a:r>
          </a:p>
          <a:p>
            <a:r>
              <a:rPr lang="fi-FI" sz="1600" dirty="0"/>
              <a:t>Serkku – isän tai äidin sisarusten lapsi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487894C-FB29-495B-877E-EB3E02F432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28999"/>
            <a:ext cx="5183188" cy="27606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Oletko joskus kuullut sanottavan, että näytät samalta kuin äitisi tai isäsi? Usein me perimme ominaisuuksia, jotka kulkevat suvussa. Kenties sinun suvussasi monella on samanlainen nenä tai kiharat hiukset.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548D548-67AE-4537-9C98-681A3D3900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559" y="2505075"/>
            <a:ext cx="5962650" cy="3771900"/>
          </a:xfrm>
          <a:prstGeom prst="rect">
            <a:avLst/>
          </a:prstGeom>
        </p:spPr>
      </p:pic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FAB7AF7D-AA9D-45B7-A1C5-E44EEF4DB93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fi-FI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CD4AD56-8E7B-4068-8F2B-FF3857C379AF}"/>
              </a:ext>
            </a:extLst>
          </p:cNvPr>
          <p:cNvSpPr txBox="1"/>
          <p:nvPr/>
        </p:nvSpPr>
        <p:spPr>
          <a:xfrm>
            <a:off x="586305" y="6276975"/>
            <a:ext cx="112578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>
                <a:hlinkClick r:id="rId3"/>
              </a:rPr>
              <a:t>https://www.freepik.com/free-vector/big-family-front-school-building_4291106.htm#page=1&amp;query=extended%20family&amp;position=15</a:t>
            </a:r>
            <a:endParaRPr lang="fi-FI" sz="1200" dirty="0"/>
          </a:p>
        </p:txBody>
      </p:sp>
    </p:spTree>
    <p:extLst>
      <p:ext uri="{BB962C8B-B14F-4D97-AF65-F5344CB8AC3E}">
        <p14:creationId xmlns:p14="http://schemas.microsoft.com/office/powerpoint/2010/main" val="188557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E50FB-74EA-417E-9DB4-5B851C03E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Minun sukuni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AF7EF3E-F547-4A69-919E-F7CDF5B2ECA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53331" y="1825625"/>
            <a:ext cx="4351338" cy="4351338"/>
          </a:xfrm>
          <a:prstGeom prst="rect">
            <a:avLst/>
          </a:prstGeo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F40FCB-9C34-4B63-AF11-B5E7AA6641C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/>
              <a:t>Piirrä uskonnon vihkoon oma sukupuu, kirjoita sukulaisten nimet, esim. </a:t>
            </a:r>
          </a:p>
          <a:p>
            <a:pPr marL="0" indent="0">
              <a:buNone/>
            </a:pPr>
            <a:r>
              <a:rPr lang="fi-FI" dirty="0"/>
              <a:t>Isän äiti    Toini-mummi</a:t>
            </a:r>
          </a:p>
          <a:p>
            <a:pPr marL="0" indent="0">
              <a:buNone/>
            </a:pPr>
            <a:r>
              <a:rPr lang="fi-FI" dirty="0"/>
              <a:t>Alhaalta ylöspäin: isovanhemmat, vanhemmat sekä tädit, enot ja sedät; sinä, sisarukset ja serkut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82C18E-6048-4ED7-9FF3-9E5F63AFAED9}"/>
              </a:ext>
            </a:extLst>
          </p:cNvPr>
          <p:cNvSpPr txBox="1"/>
          <p:nvPr/>
        </p:nvSpPr>
        <p:spPr>
          <a:xfrm>
            <a:off x="950025" y="6305797"/>
            <a:ext cx="88114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>
                <a:hlinkClick r:id="rId3"/>
              </a:rPr>
              <a:t>https://www.freepik.com/free-vector/photo-collage-template-with-flat-tree_2566427.htm#page=1&amp;query=family%20tree%20template&amp;position=2</a:t>
            </a:r>
            <a:endParaRPr lang="fi-FI" sz="1100" dirty="0"/>
          </a:p>
        </p:txBody>
      </p:sp>
    </p:spTree>
    <p:extLst>
      <p:ext uri="{BB962C8B-B14F-4D97-AF65-F5344CB8AC3E}">
        <p14:creationId xmlns:p14="http://schemas.microsoft.com/office/powerpoint/2010/main" val="2170027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732</TotalTime>
  <Words>175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Koko suku koolla (jakso 5)</vt:lpstr>
      <vt:lpstr>Minun sukuni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Koko suku koolla (jakso 5)</dc:title>
  <dc:creator>Bulkhova Olga</dc:creator>
  <cp:lastModifiedBy>Bulkhova Olga</cp:lastModifiedBy>
  <cp:revision>6</cp:revision>
  <dcterms:created xsi:type="dcterms:W3CDTF">2020-04-13T15:54:36Z</dcterms:created>
  <dcterms:modified xsi:type="dcterms:W3CDTF">2020-04-14T04:07:09Z</dcterms:modified>
</cp:coreProperties>
</file>