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6" r:id="rId5"/>
    <p:sldId id="261" r:id="rId6"/>
    <p:sldId id="267" r:id="rId7"/>
    <p:sldId id="264" r:id="rId8"/>
    <p:sldId id="268" r:id="rId9"/>
    <p:sldId id="265" r:id="rId10"/>
    <p:sldId id="269" r:id="rId11"/>
    <p:sldId id="272" r:id="rId12"/>
    <p:sldId id="270" r:id="rId13"/>
    <p:sldId id="263" r:id="rId14"/>
    <p:sldId id="278" r:id="rId15"/>
    <p:sldId id="279" r:id="rId16"/>
    <p:sldId id="280" r:id="rId17"/>
    <p:sldId id="28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C3286-7F4A-05CF-0791-73061DA2E784}" v="145" dt="2020-04-14T07:26:54.146"/>
    <p1510:client id="{C607AED3-48AF-54DD-D012-3C60CBDB4F37}" v="2" dt="2020-04-14T07:30:39.975"/>
    <p1510:client id="{C6C7EEEC-CE8A-2BD0-30F4-2349FE4F7871}" v="76" dt="2022-05-03T14:40:46.511"/>
    <p1510:client id="{E9088BAF-0E2A-4E46-95CE-C12D3EA8C25A}" v="19" dt="2019-02-07T15:41:59.7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37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ittinen Tiina Tellervo" userId="S::tiina.teittinen@edu.kotka.fi::fdbb6275-72a6-4d0c-8e99-67f268c016dd" providerId="AD" clId="Web-{C6C7EEEC-CE8A-2BD0-30F4-2349FE4F7871}"/>
    <pc:docChg chg="modSld">
      <pc:chgData name="Teittinen Tiina Tellervo" userId="S::tiina.teittinen@edu.kotka.fi::fdbb6275-72a6-4d0c-8e99-67f268c016dd" providerId="AD" clId="Web-{C6C7EEEC-CE8A-2BD0-30F4-2349FE4F7871}" dt="2022-05-03T14:40:45.949" v="65" actId="20577"/>
      <pc:docMkLst>
        <pc:docMk/>
      </pc:docMkLst>
      <pc:sldChg chg="modSp">
        <pc:chgData name="Teittinen Tiina Tellervo" userId="S::tiina.teittinen@edu.kotka.fi::fdbb6275-72a6-4d0c-8e99-67f268c016dd" providerId="AD" clId="Web-{C6C7EEEC-CE8A-2BD0-30F4-2349FE4F7871}" dt="2022-05-03T14:39:25.775" v="52" actId="20577"/>
        <pc:sldMkLst>
          <pc:docMk/>
          <pc:sldMk cId="657124546" sldId="264"/>
        </pc:sldMkLst>
        <pc:spChg chg="mod">
          <ac:chgData name="Teittinen Tiina Tellervo" userId="S::tiina.teittinen@edu.kotka.fi::fdbb6275-72a6-4d0c-8e99-67f268c016dd" providerId="AD" clId="Web-{C6C7EEEC-CE8A-2BD0-30F4-2349FE4F7871}" dt="2022-05-03T14:39:25.775" v="52" actId="20577"/>
          <ac:spMkLst>
            <pc:docMk/>
            <pc:sldMk cId="657124546" sldId="264"/>
            <ac:spMk id="6" creationId="{00000000-0000-0000-0000-000000000000}"/>
          </ac:spMkLst>
        </pc:spChg>
      </pc:sldChg>
      <pc:sldChg chg="modSp">
        <pc:chgData name="Teittinen Tiina Tellervo" userId="S::tiina.teittinen@edu.kotka.fi::fdbb6275-72a6-4d0c-8e99-67f268c016dd" providerId="AD" clId="Web-{C6C7EEEC-CE8A-2BD0-30F4-2349FE4F7871}" dt="2022-05-03T14:40:23.792" v="58" actId="20577"/>
        <pc:sldMkLst>
          <pc:docMk/>
          <pc:sldMk cId="899097088" sldId="265"/>
        </pc:sldMkLst>
        <pc:spChg chg="mod">
          <ac:chgData name="Teittinen Tiina Tellervo" userId="S::tiina.teittinen@edu.kotka.fi::fdbb6275-72a6-4d0c-8e99-67f268c016dd" providerId="AD" clId="Web-{C6C7EEEC-CE8A-2BD0-30F4-2349FE4F7871}" dt="2022-05-03T14:40:23.792" v="58" actId="20577"/>
          <ac:spMkLst>
            <pc:docMk/>
            <pc:sldMk cId="899097088" sldId="265"/>
            <ac:spMk id="3" creationId="{00000000-0000-0000-0000-000000000000}"/>
          </ac:spMkLst>
        </pc:spChg>
      </pc:sldChg>
      <pc:sldChg chg="modSp">
        <pc:chgData name="Teittinen Tiina Tellervo" userId="S::tiina.teittinen@edu.kotka.fi::fdbb6275-72a6-4d0c-8e99-67f268c016dd" providerId="AD" clId="Web-{C6C7EEEC-CE8A-2BD0-30F4-2349FE4F7871}" dt="2022-05-03T14:38:22.102" v="38" actId="20577"/>
        <pc:sldMkLst>
          <pc:docMk/>
          <pc:sldMk cId="1158895660" sldId="267"/>
        </pc:sldMkLst>
        <pc:spChg chg="mod">
          <ac:chgData name="Teittinen Tiina Tellervo" userId="S::tiina.teittinen@edu.kotka.fi::fdbb6275-72a6-4d0c-8e99-67f268c016dd" providerId="AD" clId="Web-{C6C7EEEC-CE8A-2BD0-30F4-2349FE4F7871}" dt="2022-05-03T14:38:22.102" v="38" actId="20577"/>
          <ac:spMkLst>
            <pc:docMk/>
            <pc:sldMk cId="1158895660" sldId="267"/>
            <ac:spMk id="3" creationId="{00000000-0000-0000-0000-000000000000}"/>
          </ac:spMkLst>
        </pc:spChg>
      </pc:sldChg>
      <pc:sldChg chg="modSp">
        <pc:chgData name="Teittinen Tiina Tellervo" userId="S::tiina.teittinen@edu.kotka.fi::fdbb6275-72a6-4d0c-8e99-67f268c016dd" providerId="AD" clId="Web-{C6C7EEEC-CE8A-2BD0-30F4-2349FE4F7871}" dt="2022-05-03T14:40:45.949" v="65" actId="20577"/>
        <pc:sldMkLst>
          <pc:docMk/>
          <pc:sldMk cId="935221862" sldId="268"/>
        </pc:sldMkLst>
        <pc:spChg chg="mod">
          <ac:chgData name="Teittinen Tiina Tellervo" userId="S::tiina.teittinen@edu.kotka.fi::fdbb6275-72a6-4d0c-8e99-67f268c016dd" providerId="AD" clId="Web-{C6C7EEEC-CE8A-2BD0-30F4-2349FE4F7871}" dt="2022-05-03T14:40:45.949" v="65" actId="20577"/>
          <ac:spMkLst>
            <pc:docMk/>
            <pc:sldMk cId="935221862" sldId="268"/>
            <ac:spMk id="3" creationId="{00000000-0000-0000-0000-000000000000}"/>
          </ac:spMkLst>
        </pc:spChg>
      </pc:sldChg>
    </pc:docChg>
  </pc:docChgLst>
  <pc:docChgLst>
    <pc:chgData name="Teittinen Tiina Tellervo" userId="S::tiina.teittinen@edu.kotka.fi::fdbb6275-72a6-4d0c-8e99-67f268c016dd" providerId="AD" clId="Web-{C607AED3-48AF-54DD-D012-3C60CBDB4F37}"/>
    <pc:docChg chg="delSld">
      <pc:chgData name="Teittinen Tiina Tellervo" userId="S::tiina.teittinen@edu.kotka.fi::fdbb6275-72a6-4d0c-8e99-67f268c016dd" providerId="AD" clId="Web-{C607AED3-48AF-54DD-D012-3C60CBDB4F37}" dt="2020-04-14T07:30:39.975" v="1"/>
      <pc:docMkLst>
        <pc:docMk/>
      </pc:docMkLst>
      <pc:sldChg chg="del">
        <pc:chgData name="Teittinen Tiina Tellervo" userId="S::tiina.teittinen@edu.kotka.fi::fdbb6275-72a6-4d0c-8e99-67f268c016dd" providerId="AD" clId="Web-{C607AED3-48AF-54DD-D012-3C60CBDB4F37}" dt="2020-04-14T07:30:39.975" v="1"/>
        <pc:sldMkLst>
          <pc:docMk/>
          <pc:sldMk cId="3441555493" sldId="262"/>
        </pc:sldMkLst>
      </pc:sldChg>
      <pc:sldChg chg="del">
        <pc:chgData name="Teittinen Tiina Tellervo" userId="S::tiina.teittinen@edu.kotka.fi::fdbb6275-72a6-4d0c-8e99-67f268c016dd" providerId="AD" clId="Web-{C607AED3-48AF-54DD-D012-3C60CBDB4F37}" dt="2020-04-14T07:30:36.335" v="0"/>
        <pc:sldMkLst>
          <pc:docMk/>
          <pc:sldMk cId="2020199505" sldId="27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179FCA-AD8E-4FD0-8995-1FD5F1DA570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B60D98B-5095-4F49-ABD7-DF3086801B73}">
      <dgm:prSet phldrT="[Teksti]" phldr="0"/>
      <dgm:spPr/>
      <dgm:t>
        <a:bodyPr/>
        <a:lstStyle/>
        <a:p>
          <a:pPr rtl="0"/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1-luokka:</a:t>
          </a:r>
          <a:r>
            <a:rPr lang="fi-FI" b="1" i="0" u="none" strike="noStrike" cap="none" baseline="0" noProof="0" dirty="0">
              <a:solidFill>
                <a:schemeClr val="bg1"/>
              </a:solidFill>
              <a:latin typeface="Calibri Light"/>
              <a:cs typeface="Calibri Light"/>
            </a:rPr>
            <a:t> </a:t>
          </a:r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suomi ja A1: englanti</a:t>
          </a:r>
          <a:r>
            <a:rPr lang="fi-FI" b="0" i="0" u="none" strike="noStrike" cap="none" baseline="0" noProof="0" dirty="0">
              <a:latin typeface="Calibri Light"/>
              <a:cs typeface="Calibri Light"/>
            </a:rPr>
            <a:t> </a:t>
          </a:r>
          <a:endParaRPr lang="fi-FI" dirty="0">
            <a:latin typeface="Calibri Light"/>
            <a:cs typeface="Calibri Light"/>
          </a:endParaRPr>
        </a:p>
      </dgm:t>
    </dgm:pt>
    <dgm:pt modelId="{C605A962-8485-4B55-A8EF-EE183EE05777}" type="parTrans" cxnId="{349B583D-189A-4792-970E-2BEBA97BA7E7}">
      <dgm:prSet/>
      <dgm:spPr/>
      <dgm:t>
        <a:bodyPr/>
        <a:lstStyle/>
        <a:p>
          <a:endParaRPr lang="fi-FI"/>
        </a:p>
      </dgm:t>
    </dgm:pt>
    <dgm:pt modelId="{2C2011CC-E410-4392-8001-67FB5EC79AF4}" type="sibTrans" cxnId="{349B583D-189A-4792-970E-2BEBA97BA7E7}">
      <dgm:prSet/>
      <dgm:spPr/>
      <dgm:t>
        <a:bodyPr/>
        <a:lstStyle/>
        <a:p>
          <a:endParaRPr lang="fi-FI"/>
        </a:p>
      </dgm:t>
    </dgm:pt>
    <dgm:pt modelId="{311EB695-5B0A-4461-86B5-9F0D97A170AC}">
      <dgm:prSet phldrT="[Teksti]" phldr="0"/>
      <dgm:spPr/>
      <dgm:t>
        <a:bodyPr/>
        <a:lstStyle/>
        <a:p>
          <a:pPr rtl="0"/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2.-luokka: suomi ja englanti</a:t>
          </a:r>
          <a:r>
            <a:rPr lang="fi-FI" dirty="0">
              <a:latin typeface="Calibri Light" panose="020F0302020204030204"/>
            </a:rPr>
            <a:t> </a:t>
          </a:r>
          <a:endParaRPr lang="fi-FI" dirty="0"/>
        </a:p>
      </dgm:t>
    </dgm:pt>
    <dgm:pt modelId="{7AFBF161-D289-4AC0-A6E1-699B2F821781}" type="parTrans" cxnId="{F50B0813-ABBF-49D9-8473-C0412585CC75}">
      <dgm:prSet/>
      <dgm:spPr/>
      <dgm:t>
        <a:bodyPr/>
        <a:lstStyle/>
        <a:p>
          <a:endParaRPr lang="fi-FI"/>
        </a:p>
      </dgm:t>
    </dgm:pt>
    <dgm:pt modelId="{558C4EE0-4860-456C-B5FC-579E5DF7B45C}" type="sibTrans" cxnId="{F50B0813-ABBF-49D9-8473-C0412585CC75}">
      <dgm:prSet/>
      <dgm:spPr/>
      <dgm:t>
        <a:bodyPr/>
        <a:lstStyle/>
        <a:p>
          <a:endParaRPr lang="fi-FI"/>
        </a:p>
      </dgm:t>
    </dgm:pt>
    <dgm:pt modelId="{BDBB7A9B-FEA9-4060-B0E3-1CEE958D0FE6}">
      <dgm:prSet phldrT="[Teksti]" phldr="0"/>
      <dgm:spPr/>
      <dgm:t>
        <a:bodyPr/>
        <a:lstStyle/>
        <a:p>
          <a:pPr rtl="0"/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3.-luokka: suomi ja englanti</a:t>
          </a:r>
          <a:r>
            <a:rPr lang="fi-FI" dirty="0">
              <a:latin typeface="Calibri Light" panose="020F0302020204030204"/>
            </a:rPr>
            <a:t> </a:t>
          </a:r>
        </a:p>
      </dgm:t>
    </dgm:pt>
    <dgm:pt modelId="{8AFC99BB-18E2-4EF8-9999-9ACE4FC83CD7}" type="parTrans" cxnId="{C92FB726-A97A-44A7-8C9E-733D1C25AC5A}">
      <dgm:prSet/>
      <dgm:spPr/>
      <dgm:t>
        <a:bodyPr/>
        <a:lstStyle/>
        <a:p>
          <a:endParaRPr lang="fi-FI"/>
        </a:p>
      </dgm:t>
    </dgm:pt>
    <dgm:pt modelId="{A83DCC92-772D-4E40-BF23-2BE83095ED64}" type="sibTrans" cxnId="{C92FB726-A97A-44A7-8C9E-733D1C25AC5A}">
      <dgm:prSet/>
      <dgm:spPr/>
      <dgm:t>
        <a:bodyPr/>
        <a:lstStyle/>
        <a:p>
          <a:endParaRPr lang="fi-FI"/>
        </a:p>
      </dgm:t>
    </dgm:pt>
    <dgm:pt modelId="{ED0969A6-74F6-43E9-A78B-C703A0B5B334}">
      <dgm:prSet phldr="0"/>
      <dgm:spPr/>
      <dgm:t>
        <a:bodyPr/>
        <a:lstStyle/>
        <a:p>
          <a:pPr rtl="0"/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4.-luokka: suomi, englanti  ja A2 kieli alkaa</a:t>
          </a:r>
          <a:endParaRPr lang="fi-FI" b="1" dirty="0">
            <a:solidFill>
              <a:schemeClr val="bg1"/>
            </a:solidFill>
          </a:endParaRPr>
        </a:p>
      </dgm:t>
    </dgm:pt>
    <dgm:pt modelId="{5E8EEA9F-8FD9-4EEF-A899-0E00BFA06B63}" type="parTrans" cxnId="{22961AC7-2B70-44E5-B282-756FFCA092FF}">
      <dgm:prSet/>
      <dgm:spPr/>
      <dgm:t>
        <a:bodyPr/>
        <a:lstStyle/>
        <a:p>
          <a:endParaRPr lang="fi-FI"/>
        </a:p>
      </dgm:t>
    </dgm:pt>
    <dgm:pt modelId="{08371213-06B6-439D-9DC6-2C453E189E90}" type="sibTrans" cxnId="{22961AC7-2B70-44E5-B282-756FFCA092FF}">
      <dgm:prSet/>
      <dgm:spPr/>
      <dgm:t>
        <a:bodyPr/>
        <a:lstStyle/>
        <a:p>
          <a:endParaRPr lang="fi-FI"/>
        </a:p>
      </dgm:t>
    </dgm:pt>
    <dgm:pt modelId="{BB8572C7-D761-4B52-A154-455864463A23}">
      <dgm:prSet phldr="0"/>
      <dgm:spPr/>
      <dgm:t>
        <a:bodyPr/>
        <a:lstStyle/>
        <a:p>
          <a:pPr rtl="0"/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5.-luokka: suomi, englanti, A2-kieli</a:t>
          </a:r>
        </a:p>
      </dgm:t>
    </dgm:pt>
    <dgm:pt modelId="{090E3C6C-483C-4C70-831C-ADA9B8E1451D}" type="parTrans" cxnId="{DD307D14-DC34-4525-9386-2CF7464BAFA9}">
      <dgm:prSet/>
      <dgm:spPr/>
      <dgm:t>
        <a:bodyPr/>
        <a:lstStyle/>
        <a:p>
          <a:endParaRPr lang="fi-FI"/>
        </a:p>
      </dgm:t>
    </dgm:pt>
    <dgm:pt modelId="{C51DA92B-5128-4DF0-A9D7-8CE0F72B6672}" type="sibTrans" cxnId="{DD307D14-DC34-4525-9386-2CF7464BAFA9}">
      <dgm:prSet/>
      <dgm:spPr/>
      <dgm:t>
        <a:bodyPr/>
        <a:lstStyle/>
        <a:p>
          <a:endParaRPr lang="fi-FI"/>
        </a:p>
      </dgm:t>
    </dgm:pt>
    <dgm:pt modelId="{D76020AF-9B9D-4D64-A1AB-E8BA68BFBDBA}">
      <dgm:prSet phldr="0"/>
      <dgm:spPr/>
      <dgm:t>
        <a:bodyPr/>
        <a:lstStyle/>
        <a:p>
          <a:pPr rtl="0"/>
          <a:r>
            <a:rPr lang="fi-FI" b="1" dirty="0">
              <a:solidFill>
                <a:schemeClr val="bg1"/>
              </a:solidFill>
              <a:latin typeface="Calibri Light" panose="020F0302020204030204"/>
            </a:rPr>
            <a:t>6.-luokka: suomi, englanti, A2-kieli ja ruotsi (B1) alkaa</a:t>
          </a:r>
        </a:p>
      </dgm:t>
    </dgm:pt>
    <dgm:pt modelId="{09A6C6DC-27E4-4297-89F0-D159970321AF}" type="parTrans" cxnId="{36AC94BE-F52F-4A31-86DE-3C3A8A604910}">
      <dgm:prSet/>
      <dgm:spPr/>
      <dgm:t>
        <a:bodyPr/>
        <a:lstStyle/>
        <a:p>
          <a:endParaRPr lang="fi-FI"/>
        </a:p>
      </dgm:t>
    </dgm:pt>
    <dgm:pt modelId="{B5724D5A-E0F0-4F88-84C1-9769CAB1EB93}" type="sibTrans" cxnId="{36AC94BE-F52F-4A31-86DE-3C3A8A604910}">
      <dgm:prSet/>
      <dgm:spPr/>
      <dgm:t>
        <a:bodyPr/>
        <a:lstStyle/>
        <a:p>
          <a:endParaRPr lang="fi-FI"/>
        </a:p>
      </dgm:t>
    </dgm:pt>
    <dgm:pt modelId="{29489CB4-E45E-43F1-8B70-486815447F51}" type="pres">
      <dgm:prSet presAssocID="{B5179FCA-AD8E-4FD0-8995-1FD5F1DA570F}" presName="CompostProcess" presStyleCnt="0">
        <dgm:presLayoutVars>
          <dgm:dir/>
          <dgm:resizeHandles val="exact"/>
        </dgm:presLayoutVars>
      </dgm:prSet>
      <dgm:spPr/>
    </dgm:pt>
    <dgm:pt modelId="{6C417C9C-73BD-43BC-B756-D16AED7D3D15}" type="pres">
      <dgm:prSet presAssocID="{B5179FCA-AD8E-4FD0-8995-1FD5F1DA570F}" presName="arrow" presStyleLbl="bgShp" presStyleIdx="0" presStyleCnt="1"/>
      <dgm:spPr/>
    </dgm:pt>
    <dgm:pt modelId="{4437714B-B441-48EE-9535-E4076454AFE3}" type="pres">
      <dgm:prSet presAssocID="{B5179FCA-AD8E-4FD0-8995-1FD5F1DA570F}" presName="linearProcess" presStyleCnt="0"/>
      <dgm:spPr/>
    </dgm:pt>
    <dgm:pt modelId="{ED7FDE3A-36E0-43ED-A0B7-1CAD4CA0E56B}" type="pres">
      <dgm:prSet presAssocID="{EB60D98B-5095-4F49-ABD7-DF3086801B73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9849E84-D81F-410D-AFD0-55C8F047EE9C}" type="pres">
      <dgm:prSet presAssocID="{2C2011CC-E410-4392-8001-67FB5EC79AF4}" presName="sibTrans" presStyleCnt="0"/>
      <dgm:spPr/>
    </dgm:pt>
    <dgm:pt modelId="{45B8AD63-8934-4BCA-87ED-746B949E17DD}" type="pres">
      <dgm:prSet presAssocID="{311EB695-5B0A-4461-86B5-9F0D97A170AC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E4FBDA-4E02-4E20-B5C6-CB67E0CED344}" type="pres">
      <dgm:prSet presAssocID="{558C4EE0-4860-456C-B5FC-579E5DF7B45C}" presName="sibTrans" presStyleCnt="0"/>
      <dgm:spPr/>
    </dgm:pt>
    <dgm:pt modelId="{DA42D845-5FE0-447B-A6CF-91F977EF6825}" type="pres">
      <dgm:prSet presAssocID="{BDBB7A9B-FEA9-4060-B0E3-1CEE958D0FE6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A73A238-90E1-481B-90E6-B97424C9F858}" type="pres">
      <dgm:prSet presAssocID="{A83DCC92-772D-4E40-BF23-2BE83095ED64}" presName="sibTrans" presStyleCnt="0"/>
      <dgm:spPr/>
    </dgm:pt>
    <dgm:pt modelId="{FDD70AA8-4F58-4D7A-A1E7-237FCAFA2384}" type="pres">
      <dgm:prSet presAssocID="{ED0969A6-74F6-43E9-A78B-C703A0B5B334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1819D2F-18DD-4F70-8268-66CD1AFBBC7B}" type="pres">
      <dgm:prSet presAssocID="{08371213-06B6-439D-9DC6-2C453E189E90}" presName="sibTrans" presStyleCnt="0"/>
      <dgm:spPr/>
    </dgm:pt>
    <dgm:pt modelId="{FB140910-920D-443C-8503-295FA68653D9}" type="pres">
      <dgm:prSet presAssocID="{BB8572C7-D761-4B52-A154-455864463A23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C1AF64A-266B-405E-95C7-7FCC5CE4553F}" type="pres">
      <dgm:prSet presAssocID="{C51DA92B-5128-4DF0-A9D7-8CE0F72B6672}" presName="sibTrans" presStyleCnt="0"/>
      <dgm:spPr/>
    </dgm:pt>
    <dgm:pt modelId="{D67F7916-DBF9-439D-B916-7ECAE561845B}" type="pres">
      <dgm:prSet presAssocID="{D76020AF-9B9D-4D64-A1AB-E8BA68BFBDBA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D307D14-DC34-4525-9386-2CF7464BAFA9}" srcId="{B5179FCA-AD8E-4FD0-8995-1FD5F1DA570F}" destId="{BB8572C7-D761-4B52-A154-455864463A23}" srcOrd="4" destOrd="0" parTransId="{090E3C6C-483C-4C70-831C-ADA9B8E1451D}" sibTransId="{C51DA92B-5128-4DF0-A9D7-8CE0F72B6672}"/>
    <dgm:cxn modelId="{22961AC7-2B70-44E5-B282-756FFCA092FF}" srcId="{B5179FCA-AD8E-4FD0-8995-1FD5F1DA570F}" destId="{ED0969A6-74F6-43E9-A78B-C703A0B5B334}" srcOrd="3" destOrd="0" parTransId="{5E8EEA9F-8FD9-4EEF-A899-0E00BFA06B63}" sibTransId="{08371213-06B6-439D-9DC6-2C453E189E90}"/>
    <dgm:cxn modelId="{F06DFBE2-29F3-4354-9462-26D0E25018BA}" type="presOf" srcId="{B5179FCA-AD8E-4FD0-8995-1FD5F1DA570F}" destId="{29489CB4-E45E-43F1-8B70-486815447F51}" srcOrd="0" destOrd="0" presId="urn:microsoft.com/office/officeart/2005/8/layout/hProcess9"/>
    <dgm:cxn modelId="{349B583D-189A-4792-970E-2BEBA97BA7E7}" srcId="{B5179FCA-AD8E-4FD0-8995-1FD5F1DA570F}" destId="{EB60D98B-5095-4F49-ABD7-DF3086801B73}" srcOrd="0" destOrd="0" parTransId="{C605A962-8485-4B55-A8EF-EE183EE05777}" sibTransId="{2C2011CC-E410-4392-8001-67FB5EC79AF4}"/>
    <dgm:cxn modelId="{EFF1B4C9-F250-421D-9779-1B52E8E1DF01}" type="presOf" srcId="{BB8572C7-D761-4B52-A154-455864463A23}" destId="{FB140910-920D-443C-8503-295FA68653D9}" srcOrd="0" destOrd="0" presId="urn:microsoft.com/office/officeart/2005/8/layout/hProcess9"/>
    <dgm:cxn modelId="{E0700FE4-3AFD-4CDB-9DFD-1AF5A9C251AD}" type="presOf" srcId="{EB60D98B-5095-4F49-ABD7-DF3086801B73}" destId="{ED7FDE3A-36E0-43ED-A0B7-1CAD4CA0E56B}" srcOrd="0" destOrd="0" presId="urn:microsoft.com/office/officeart/2005/8/layout/hProcess9"/>
    <dgm:cxn modelId="{C92FB726-A97A-44A7-8C9E-733D1C25AC5A}" srcId="{B5179FCA-AD8E-4FD0-8995-1FD5F1DA570F}" destId="{BDBB7A9B-FEA9-4060-B0E3-1CEE958D0FE6}" srcOrd="2" destOrd="0" parTransId="{8AFC99BB-18E2-4EF8-9999-9ACE4FC83CD7}" sibTransId="{A83DCC92-772D-4E40-BF23-2BE83095ED64}"/>
    <dgm:cxn modelId="{CC738F0D-3C15-47BF-A2B5-A943424CC240}" type="presOf" srcId="{ED0969A6-74F6-43E9-A78B-C703A0B5B334}" destId="{FDD70AA8-4F58-4D7A-A1E7-237FCAFA2384}" srcOrd="0" destOrd="0" presId="urn:microsoft.com/office/officeart/2005/8/layout/hProcess9"/>
    <dgm:cxn modelId="{75F63F0C-D4D7-4E4E-B5A7-81B81C0AD7AA}" type="presOf" srcId="{BDBB7A9B-FEA9-4060-B0E3-1CEE958D0FE6}" destId="{DA42D845-5FE0-447B-A6CF-91F977EF6825}" srcOrd="0" destOrd="0" presId="urn:microsoft.com/office/officeart/2005/8/layout/hProcess9"/>
    <dgm:cxn modelId="{36AC94BE-F52F-4A31-86DE-3C3A8A604910}" srcId="{B5179FCA-AD8E-4FD0-8995-1FD5F1DA570F}" destId="{D76020AF-9B9D-4D64-A1AB-E8BA68BFBDBA}" srcOrd="5" destOrd="0" parTransId="{09A6C6DC-27E4-4297-89F0-D159970321AF}" sibTransId="{B5724D5A-E0F0-4F88-84C1-9769CAB1EB93}"/>
    <dgm:cxn modelId="{F50B0813-ABBF-49D9-8473-C0412585CC75}" srcId="{B5179FCA-AD8E-4FD0-8995-1FD5F1DA570F}" destId="{311EB695-5B0A-4461-86B5-9F0D97A170AC}" srcOrd="1" destOrd="0" parTransId="{7AFBF161-D289-4AC0-A6E1-699B2F821781}" sibTransId="{558C4EE0-4860-456C-B5FC-579E5DF7B45C}"/>
    <dgm:cxn modelId="{36328D44-074C-411F-A414-2377AE85BE73}" type="presOf" srcId="{311EB695-5B0A-4461-86B5-9F0D97A170AC}" destId="{45B8AD63-8934-4BCA-87ED-746B949E17DD}" srcOrd="0" destOrd="0" presId="urn:microsoft.com/office/officeart/2005/8/layout/hProcess9"/>
    <dgm:cxn modelId="{93D9BCD1-1FEA-4E9C-BAB7-318D85D66E55}" type="presOf" srcId="{D76020AF-9B9D-4D64-A1AB-E8BA68BFBDBA}" destId="{D67F7916-DBF9-439D-B916-7ECAE561845B}" srcOrd="0" destOrd="0" presId="urn:microsoft.com/office/officeart/2005/8/layout/hProcess9"/>
    <dgm:cxn modelId="{69305F18-2208-49B1-A289-7B0E7881F6CE}" type="presParOf" srcId="{29489CB4-E45E-43F1-8B70-486815447F51}" destId="{6C417C9C-73BD-43BC-B756-D16AED7D3D15}" srcOrd="0" destOrd="0" presId="urn:microsoft.com/office/officeart/2005/8/layout/hProcess9"/>
    <dgm:cxn modelId="{0969435A-187C-4C90-B290-3158DFEC44DF}" type="presParOf" srcId="{29489CB4-E45E-43F1-8B70-486815447F51}" destId="{4437714B-B441-48EE-9535-E4076454AFE3}" srcOrd="1" destOrd="0" presId="urn:microsoft.com/office/officeart/2005/8/layout/hProcess9"/>
    <dgm:cxn modelId="{5497BC9D-AC28-4FD7-9C6F-0B776739F7E5}" type="presParOf" srcId="{4437714B-B441-48EE-9535-E4076454AFE3}" destId="{ED7FDE3A-36E0-43ED-A0B7-1CAD4CA0E56B}" srcOrd="0" destOrd="0" presId="urn:microsoft.com/office/officeart/2005/8/layout/hProcess9"/>
    <dgm:cxn modelId="{9F207A6E-45D3-488C-AA05-1429F5C47F47}" type="presParOf" srcId="{4437714B-B441-48EE-9535-E4076454AFE3}" destId="{F9849E84-D81F-410D-AFD0-55C8F047EE9C}" srcOrd="1" destOrd="0" presId="urn:microsoft.com/office/officeart/2005/8/layout/hProcess9"/>
    <dgm:cxn modelId="{CDBDEF95-BDE7-4FFD-A0A6-823D9A2A5323}" type="presParOf" srcId="{4437714B-B441-48EE-9535-E4076454AFE3}" destId="{45B8AD63-8934-4BCA-87ED-746B949E17DD}" srcOrd="2" destOrd="0" presId="urn:microsoft.com/office/officeart/2005/8/layout/hProcess9"/>
    <dgm:cxn modelId="{040433BB-C6C9-4336-943E-E5F426D00740}" type="presParOf" srcId="{4437714B-B441-48EE-9535-E4076454AFE3}" destId="{CCE4FBDA-4E02-4E20-B5C6-CB67E0CED344}" srcOrd="3" destOrd="0" presId="urn:microsoft.com/office/officeart/2005/8/layout/hProcess9"/>
    <dgm:cxn modelId="{C1419106-6D16-4848-9616-EBAC81A5ACAC}" type="presParOf" srcId="{4437714B-B441-48EE-9535-E4076454AFE3}" destId="{DA42D845-5FE0-447B-A6CF-91F977EF6825}" srcOrd="4" destOrd="0" presId="urn:microsoft.com/office/officeart/2005/8/layout/hProcess9"/>
    <dgm:cxn modelId="{01069D10-F9D7-414A-9922-E0D9C362A7FD}" type="presParOf" srcId="{4437714B-B441-48EE-9535-E4076454AFE3}" destId="{DA73A238-90E1-481B-90E6-B97424C9F858}" srcOrd="5" destOrd="0" presId="urn:microsoft.com/office/officeart/2005/8/layout/hProcess9"/>
    <dgm:cxn modelId="{10C5BFE7-574B-4954-B410-B02290BC47CB}" type="presParOf" srcId="{4437714B-B441-48EE-9535-E4076454AFE3}" destId="{FDD70AA8-4F58-4D7A-A1E7-237FCAFA2384}" srcOrd="6" destOrd="0" presId="urn:microsoft.com/office/officeart/2005/8/layout/hProcess9"/>
    <dgm:cxn modelId="{BA00BC35-0CF7-415A-AED6-769F99832F76}" type="presParOf" srcId="{4437714B-B441-48EE-9535-E4076454AFE3}" destId="{D1819D2F-18DD-4F70-8268-66CD1AFBBC7B}" srcOrd="7" destOrd="0" presId="urn:microsoft.com/office/officeart/2005/8/layout/hProcess9"/>
    <dgm:cxn modelId="{00FA3505-2E44-41D7-B6C4-073ABE62FC90}" type="presParOf" srcId="{4437714B-B441-48EE-9535-E4076454AFE3}" destId="{FB140910-920D-443C-8503-295FA68653D9}" srcOrd="8" destOrd="0" presId="urn:microsoft.com/office/officeart/2005/8/layout/hProcess9"/>
    <dgm:cxn modelId="{CCBC857A-706A-4E33-9FFC-D742EBFED6FF}" type="presParOf" srcId="{4437714B-B441-48EE-9535-E4076454AFE3}" destId="{8C1AF64A-266B-405E-95C7-7FCC5CE4553F}" srcOrd="9" destOrd="0" presId="urn:microsoft.com/office/officeart/2005/8/layout/hProcess9"/>
    <dgm:cxn modelId="{9766805C-EA47-455A-85DD-319289097DB1}" type="presParOf" srcId="{4437714B-B441-48EE-9535-E4076454AFE3}" destId="{D67F7916-DBF9-439D-B916-7ECAE561845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17C9C-73BD-43BC-B756-D16AED7D3D15}">
      <dsp:nvSpPr>
        <dsp:cNvPr id="0" name=""/>
        <dsp:cNvSpPr/>
      </dsp:nvSpPr>
      <dsp:spPr>
        <a:xfrm>
          <a:off x="831236" y="0"/>
          <a:ext cx="9420684" cy="44826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FDE3A-36E0-43ED-A0B7-1CAD4CA0E56B}">
      <dsp:nvSpPr>
        <dsp:cNvPr id="0" name=""/>
        <dsp:cNvSpPr/>
      </dsp:nvSpPr>
      <dsp:spPr>
        <a:xfrm>
          <a:off x="3044" y="1344798"/>
          <a:ext cx="1772331" cy="1793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1-luokka:</a:t>
          </a:r>
          <a:r>
            <a:rPr lang="fi-FI" sz="2000" b="1" i="0" u="none" strike="noStrike" kern="1200" cap="none" baseline="0" noProof="0" dirty="0">
              <a:solidFill>
                <a:schemeClr val="bg1"/>
              </a:solidFill>
              <a:latin typeface="Calibri Light" panose="020F0302020204030204"/>
              <a:cs typeface="Calibri Light"/>
            </a:rPr>
            <a:t> </a:t>
          </a: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suomi ja A1: englanti</a:t>
          </a:r>
          <a:r>
            <a:rPr lang="fi-FI" sz="2000" b="0" i="0" u="none" strike="noStrike" kern="1200" cap="none" baseline="0" noProof="0" dirty="0">
              <a:latin typeface="Calibri Light" panose="020F0302020204030204"/>
              <a:cs typeface="Calibri Light"/>
            </a:rPr>
            <a:t> </a:t>
          </a:r>
          <a:endParaRPr lang="fi-FI" sz="2000" kern="1200" dirty="0">
            <a:latin typeface="Calibri Light" panose="020F0302020204030204"/>
            <a:cs typeface="Calibri Light"/>
          </a:endParaRPr>
        </a:p>
      </dsp:txBody>
      <dsp:txXfrm>
        <a:off x="89562" y="1431316"/>
        <a:ext cx="1599295" cy="1620028"/>
      </dsp:txXfrm>
    </dsp:sp>
    <dsp:sp modelId="{45B8AD63-8934-4BCA-87ED-746B949E17DD}">
      <dsp:nvSpPr>
        <dsp:cNvPr id="0" name=""/>
        <dsp:cNvSpPr/>
      </dsp:nvSpPr>
      <dsp:spPr>
        <a:xfrm>
          <a:off x="1863991" y="1344798"/>
          <a:ext cx="1772331" cy="1793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2.-luokka: suomi ja englanti</a:t>
          </a:r>
          <a:r>
            <a:rPr lang="fi-FI" sz="2000" kern="1200" dirty="0">
              <a:latin typeface="Calibri Light" panose="020F0302020204030204"/>
            </a:rPr>
            <a:t> </a:t>
          </a:r>
          <a:endParaRPr lang="fi-FI" sz="2000" kern="1200" dirty="0"/>
        </a:p>
      </dsp:txBody>
      <dsp:txXfrm>
        <a:off x="1950509" y="1431316"/>
        <a:ext cx="1599295" cy="1620028"/>
      </dsp:txXfrm>
    </dsp:sp>
    <dsp:sp modelId="{DA42D845-5FE0-447B-A6CF-91F977EF6825}">
      <dsp:nvSpPr>
        <dsp:cNvPr id="0" name=""/>
        <dsp:cNvSpPr/>
      </dsp:nvSpPr>
      <dsp:spPr>
        <a:xfrm>
          <a:off x="3724939" y="1344798"/>
          <a:ext cx="1772331" cy="1793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3.-luokka: suomi ja englanti</a:t>
          </a:r>
          <a:r>
            <a:rPr lang="fi-FI" sz="2000" kern="1200" dirty="0">
              <a:latin typeface="Calibri Light" panose="020F0302020204030204"/>
            </a:rPr>
            <a:t> </a:t>
          </a:r>
        </a:p>
      </dsp:txBody>
      <dsp:txXfrm>
        <a:off x="3811457" y="1431316"/>
        <a:ext cx="1599295" cy="1620028"/>
      </dsp:txXfrm>
    </dsp:sp>
    <dsp:sp modelId="{FDD70AA8-4F58-4D7A-A1E7-237FCAFA2384}">
      <dsp:nvSpPr>
        <dsp:cNvPr id="0" name=""/>
        <dsp:cNvSpPr/>
      </dsp:nvSpPr>
      <dsp:spPr>
        <a:xfrm>
          <a:off x="5585887" y="1344798"/>
          <a:ext cx="1772331" cy="1793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4.-luokka: suomi, englanti  ja A2 kieli alkaa</a:t>
          </a:r>
          <a:endParaRPr lang="fi-FI" sz="2000" b="1" kern="1200" dirty="0">
            <a:solidFill>
              <a:schemeClr val="bg1"/>
            </a:solidFill>
          </a:endParaRPr>
        </a:p>
      </dsp:txBody>
      <dsp:txXfrm>
        <a:off x="5672405" y="1431316"/>
        <a:ext cx="1599295" cy="1620028"/>
      </dsp:txXfrm>
    </dsp:sp>
    <dsp:sp modelId="{FB140910-920D-443C-8503-295FA68653D9}">
      <dsp:nvSpPr>
        <dsp:cNvPr id="0" name=""/>
        <dsp:cNvSpPr/>
      </dsp:nvSpPr>
      <dsp:spPr>
        <a:xfrm>
          <a:off x="7446835" y="1344798"/>
          <a:ext cx="1772331" cy="1793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5.-luokka: suomi, englanti, A2-kieli</a:t>
          </a:r>
        </a:p>
      </dsp:txBody>
      <dsp:txXfrm>
        <a:off x="7533353" y="1431316"/>
        <a:ext cx="1599295" cy="1620028"/>
      </dsp:txXfrm>
    </dsp:sp>
    <dsp:sp modelId="{D67F7916-DBF9-439D-B916-7ECAE561845B}">
      <dsp:nvSpPr>
        <dsp:cNvPr id="0" name=""/>
        <dsp:cNvSpPr/>
      </dsp:nvSpPr>
      <dsp:spPr>
        <a:xfrm>
          <a:off x="9307782" y="1344798"/>
          <a:ext cx="1772331" cy="17930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>
              <a:solidFill>
                <a:schemeClr val="bg1"/>
              </a:solidFill>
              <a:latin typeface="Calibri Light" panose="020F0302020204030204"/>
            </a:rPr>
            <a:t>6.-luokka: suomi, englanti, A2-kieli ja ruotsi (B1) alkaa</a:t>
          </a:r>
        </a:p>
      </dsp:txBody>
      <dsp:txXfrm>
        <a:off x="9394300" y="1431316"/>
        <a:ext cx="1599295" cy="1620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69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0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930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559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002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909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6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673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56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37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78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17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998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0462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845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251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8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79186-C04A-4B1C-8B29-F62E7D64EC32}" type="datetimeFigureOut">
              <a:rPr lang="fi-FI" smtClean="0"/>
              <a:t>23.5.2022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536D6-0CAD-4F87-9A50-44F77750A3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80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Kaksikielinen opetus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Opetuskielinä suomi ja englanti</a:t>
            </a:r>
          </a:p>
        </p:txBody>
      </p:sp>
      <p:sp>
        <p:nvSpPr>
          <p:cNvPr id="4" name="Suorakulmio 3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175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Tm="10000">
        <p:push dir="u"/>
      </p:transition>
    </mc:Choice>
    <mc:Fallback xmlns="">
      <p:transition spd="slow" advTm="1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What</a:t>
            </a:r>
            <a:r>
              <a:rPr lang="fi-FI"/>
              <a:t> is </a:t>
            </a:r>
            <a:r>
              <a:rPr lang="fi-FI" err="1"/>
              <a:t>expected</a:t>
            </a:r>
            <a:r>
              <a:rPr lang="fi-FI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39574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3400" dirty="0" err="1"/>
              <a:t>Joy</a:t>
            </a:r>
            <a:r>
              <a:rPr lang="fi-FI" sz="3400" dirty="0"/>
              <a:t> and </a:t>
            </a:r>
            <a:r>
              <a:rPr lang="fi-FI" sz="3400" dirty="0" err="1"/>
              <a:t>enthutiasm</a:t>
            </a:r>
            <a:r>
              <a:rPr lang="fi-FI" sz="3400" dirty="0"/>
              <a:t> to learn</a:t>
            </a:r>
          </a:p>
          <a:p>
            <a:r>
              <a:rPr lang="fi-FI" sz="3400" dirty="0"/>
              <a:t>Learning and language </a:t>
            </a:r>
            <a:r>
              <a:rPr lang="fi-FI" sz="3400" dirty="0" err="1"/>
              <a:t>abilities</a:t>
            </a:r>
            <a:endParaRPr lang="fi-FI" sz="3400" dirty="0"/>
          </a:p>
          <a:p>
            <a:r>
              <a:rPr lang="fi-FI" sz="3400" dirty="0"/>
              <a:t>Enough knowledge of Finnish or English</a:t>
            </a:r>
          </a:p>
          <a:p>
            <a:r>
              <a:rPr lang="fi-FI" sz="3400" dirty="0"/>
              <a:t>Ability to </a:t>
            </a:r>
            <a:r>
              <a:rPr lang="fi-FI" sz="3400" dirty="0" err="1"/>
              <a:t>control</a:t>
            </a:r>
            <a:r>
              <a:rPr lang="fi-FI" sz="3400" dirty="0"/>
              <a:t> </a:t>
            </a:r>
            <a:r>
              <a:rPr lang="fi-FI" sz="3400" dirty="0" err="1"/>
              <a:t>emotions</a:t>
            </a:r>
            <a:endParaRPr lang="fi-FI" sz="3400" dirty="0"/>
          </a:p>
          <a:p>
            <a:r>
              <a:rPr lang="fi-FI" sz="3400" dirty="0"/>
              <a:t>Ability to work in a </a:t>
            </a:r>
            <a:r>
              <a:rPr lang="fi-FI" sz="3400" dirty="0" err="1"/>
              <a:t>group</a:t>
            </a: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11127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91C387-E9C9-4701-A898-2E9C9938D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Englanti kaksikielisessä </a:t>
            </a:r>
            <a:r>
              <a:rPr lang="fi-FI" dirty="0" smtClean="0">
                <a:cs typeface="Calibri Light"/>
              </a:rPr>
              <a:t>opetuksessa 1.-luokka: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37BE52-E282-44BB-B674-FF94C4148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2"/>
            <a:ext cx="10353762" cy="41628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sz="2400" dirty="0">
              <a:cs typeface="Calibri"/>
            </a:endParaRPr>
          </a:p>
          <a:p>
            <a:pPr lvl="1"/>
            <a:r>
              <a:rPr lang="fi-FI" sz="2400" dirty="0">
                <a:cs typeface="Calibri"/>
              </a:rPr>
              <a:t>Arkista kielenkäyttöä: </a:t>
            </a:r>
            <a:r>
              <a:rPr lang="fi-FI" sz="2400" dirty="0" err="1">
                <a:cs typeface="Calibri"/>
              </a:rPr>
              <a:t>Good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morning</a:t>
            </a:r>
            <a:r>
              <a:rPr lang="fi-FI" sz="2400" dirty="0">
                <a:cs typeface="Calibri"/>
              </a:rPr>
              <a:t>! </a:t>
            </a:r>
            <a:r>
              <a:rPr lang="fi-FI" sz="2400" dirty="0" err="1">
                <a:cs typeface="Calibri"/>
              </a:rPr>
              <a:t>Wash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your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hands</a:t>
            </a:r>
            <a:r>
              <a:rPr lang="fi-FI" sz="2400" dirty="0">
                <a:cs typeface="Calibri"/>
              </a:rPr>
              <a:t>, </a:t>
            </a:r>
            <a:r>
              <a:rPr lang="fi-FI" sz="2400" dirty="0" err="1">
                <a:cs typeface="Calibri"/>
              </a:rPr>
              <a:t>please</a:t>
            </a:r>
            <a:r>
              <a:rPr lang="fi-FI" sz="2400" dirty="0">
                <a:cs typeface="Calibri"/>
              </a:rPr>
              <a:t>!</a:t>
            </a:r>
          </a:p>
          <a:p>
            <a:pPr lvl="1"/>
            <a:r>
              <a:rPr lang="fi-FI" sz="2400" dirty="0">
                <a:cs typeface="Calibri"/>
              </a:rPr>
              <a:t>Arkisanastoa: numerot, vaatteet, värit, ruokia...</a:t>
            </a:r>
          </a:p>
          <a:p>
            <a:pPr lvl="1"/>
            <a:r>
              <a:rPr lang="fi-FI" sz="2400" dirty="0">
                <a:cs typeface="Calibri"/>
              </a:rPr>
              <a:t>Lyhyiden yksinkertaisten ohjeiden ymmärtäminen.</a:t>
            </a:r>
          </a:p>
          <a:p>
            <a:pPr lvl="1"/>
            <a:r>
              <a:rPr lang="fi-FI" sz="2400" dirty="0">
                <a:cs typeface="Calibri"/>
              </a:rPr>
              <a:t>Tuttuihin tervehdyksiin, kysymyksiin vastaaminen: How </a:t>
            </a:r>
            <a:r>
              <a:rPr lang="fi-FI" sz="2400" dirty="0" err="1">
                <a:cs typeface="Calibri"/>
              </a:rPr>
              <a:t>are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you</a:t>
            </a:r>
            <a:r>
              <a:rPr lang="fi-FI" sz="2400" dirty="0">
                <a:cs typeface="Calibri"/>
              </a:rPr>
              <a:t>? </a:t>
            </a:r>
            <a:r>
              <a:rPr lang="fi-FI" sz="2400" dirty="0" err="1">
                <a:cs typeface="Calibri"/>
              </a:rPr>
              <a:t>What's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your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name</a:t>
            </a:r>
            <a:r>
              <a:rPr lang="fi-FI" sz="2400" dirty="0">
                <a:cs typeface="Calibri"/>
              </a:rPr>
              <a:t>?</a:t>
            </a:r>
          </a:p>
          <a:p>
            <a:pPr lvl="1"/>
            <a:r>
              <a:rPr lang="fi-FI" sz="2400" dirty="0">
                <a:cs typeface="Calibri"/>
              </a:rPr>
              <a:t>Pääpaino puhutussa kielessä</a:t>
            </a:r>
          </a:p>
          <a:p>
            <a:pPr marL="457200" lvl="1" indent="0">
              <a:buClr>
                <a:srgbClr val="8AD0D6"/>
              </a:buClr>
              <a:buNone/>
            </a:pPr>
            <a:endParaRPr lang="fi-FI" dirty="0">
              <a:cs typeface="Calibri"/>
            </a:endParaRPr>
          </a:p>
          <a:p>
            <a:pPr marL="457200" lvl="1" indent="0">
              <a:buNone/>
            </a:pPr>
            <a:endParaRPr lang="fi-FI" dirty="0">
              <a:cs typeface="Calibri"/>
            </a:endParaRPr>
          </a:p>
          <a:p>
            <a:pPr marL="457200" lvl="1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108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775F70-4D31-4D02-B622-96A9AB107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Englanti kaksikielisessä opetuksessa </a:t>
            </a:r>
            <a:r>
              <a:rPr lang="fi-FI" dirty="0" smtClean="0">
                <a:cs typeface="Calibri Light"/>
              </a:rPr>
              <a:t>2.-</a:t>
            </a:r>
            <a:r>
              <a:rPr lang="fi-FI" dirty="0">
                <a:cs typeface="Calibri Light"/>
              </a:rPr>
              <a:t>luokka: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55D171-C3F3-4AF8-A7B5-F851D4CA9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4466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/>
          </a:p>
          <a:p>
            <a:pPr lvl="1" indent="0"/>
            <a:r>
              <a:rPr lang="fi-FI" sz="2400" dirty="0">
                <a:cs typeface="Calibri" panose="020F0502020204030204"/>
              </a:rPr>
              <a:t>Kohti kirjoitettua kieltä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Kerrataan ekaluokalla opittua sanastoa ja opetellaan kirjoittamaan englantia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Harjoitellaan lukemaan englantia, ääntämisen vahvistaminen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Harjoitellaan ymmärtämään pidempiä englannin kielisiä ohjeita tuetusti (kuvat, esimerkki)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Englantia ekaluokkaa enemmän muiden oppiaineiden sisällä</a:t>
            </a:r>
          </a:p>
        </p:txBody>
      </p:sp>
    </p:spTree>
    <p:extLst>
      <p:ext uri="{BB962C8B-B14F-4D97-AF65-F5344CB8AC3E}">
        <p14:creationId xmlns:p14="http://schemas.microsoft.com/office/powerpoint/2010/main" val="275515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EECAF4-A5FB-4C32-85FB-4F8B8E77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294289"/>
            <a:ext cx="10353761" cy="1326321"/>
          </a:xfrm>
        </p:spPr>
        <p:txBody>
          <a:bodyPr/>
          <a:lstStyle/>
          <a:p>
            <a:r>
              <a:rPr lang="fi-FI" dirty="0">
                <a:cs typeface="Calibri Light"/>
              </a:rPr>
              <a:t>Englanti kaksikielisessä opetuksessa </a:t>
            </a:r>
            <a:r>
              <a:rPr lang="fi-FI" dirty="0" smtClean="0">
                <a:cs typeface="Calibri Light"/>
              </a:rPr>
              <a:t>3.-</a:t>
            </a:r>
            <a:r>
              <a:rPr lang="fi-FI" dirty="0">
                <a:cs typeface="Calibri Light"/>
              </a:rPr>
              <a:t>luokka: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A55860-7377-4847-871F-6CE4F505F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50428"/>
            <a:ext cx="10353762" cy="49819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400" dirty="0">
                <a:cs typeface="Calibri" panose="020F0502020204030204"/>
              </a:rPr>
              <a:t>3.-luokasta </a:t>
            </a:r>
            <a:r>
              <a:rPr lang="fi-FI" sz="2400" dirty="0" smtClean="0">
                <a:cs typeface="Calibri" panose="020F0502020204030204"/>
              </a:rPr>
              <a:t>eteenpäin - kieli </a:t>
            </a:r>
            <a:r>
              <a:rPr lang="fi-FI" sz="2400" dirty="0">
                <a:cs typeface="Calibri" panose="020F0502020204030204"/>
              </a:rPr>
              <a:t>on vahvemmin läsnä arjessa ja osana toimintaa</a:t>
            </a:r>
          </a:p>
          <a:p>
            <a:pPr lvl="1" indent="0"/>
            <a:r>
              <a:rPr lang="fi-FI" sz="2400" dirty="0" smtClean="0">
                <a:cs typeface="Calibri" panose="020F0502020204030204"/>
              </a:rPr>
              <a:t>Vahvistetaan </a:t>
            </a:r>
            <a:r>
              <a:rPr lang="fi-FI" sz="2400" dirty="0">
                <a:cs typeface="Calibri" panose="020F0502020204030204"/>
              </a:rPr>
              <a:t>kielitaitoa ja rohkaistaan oppilaita käyttämään englantia itse enemmän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Kielioppi rakenteiden oppiminen ja vahvistaminen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Oppiaineissa osa sisällöistä vain englanniksi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Eri mittaisten tekstien lukeminen, kuullun ymmärtämisen vahvistaminen</a:t>
            </a:r>
          </a:p>
          <a:p>
            <a:pPr lvl="1" indent="0">
              <a:buClr>
                <a:srgbClr val="8AD0D6"/>
              </a:buClr>
            </a:pPr>
            <a:r>
              <a:rPr lang="fi-FI" sz="2400" dirty="0">
                <a:cs typeface="Calibri" panose="020F0502020204030204"/>
              </a:rPr>
              <a:t>Puhutun ja kirjoitetun kielen tuottamisen lisääminen</a:t>
            </a:r>
          </a:p>
          <a:p>
            <a:pPr lvl="1" indent="0"/>
            <a:r>
              <a:rPr lang="fi-FI" sz="2400" dirty="0">
                <a:cs typeface="Calibri" panose="020F0502020204030204"/>
              </a:rPr>
              <a:t>Englannista oppimisen väline </a:t>
            </a:r>
          </a:p>
        </p:txBody>
      </p:sp>
    </p:spTree>
    <p:extLst>
      <p:ext uri="{BB962C8B-B14F-4D97-AF65-F5344CB8AC3E}">
        <p14:creationId xmlns:p14="http://schemas.microsoft.com/office/powerpoint/2010/main" val="325689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5B0C80-F4D7-46D8-BAE6-2351E779C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Kielipolku kaksikielisessä opetuksessa</a:t>
            </a:r>
            <a:endParaRPr lang="fi-FI"/>
          </a:p>
        </p:txBody>
      </p:sp>
      <p:graphicFrame>
        <p:nvGraphicFramePr>
          <p:cNvPr id="156" name="Kaaviokuva 156">
            <a:extLst>
              <a:ext uri="{FF2B5EF4-FFF2-40B4-BE49-F238E27FC236}">
                <a16:creationId xmlns:a16="http://schemas.microsoft.com/office/drawing/2014/main" id="{66DE26C2-1E1D-4A6A-B207-4B90E44915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958999"/>
              </p:ext>
            </p:extLst>
          </p:nvPr>
        </p:nvGraphicFramePr>
        <p:xfrm>
          <a:off x="425670" y="1765738"/>
          <a:ext cx="11083158" cy="4482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799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0">
        <p:push dir="u"/>
      </p:transition>
    </mc:Choice>
    <mc:Fallback xmlns="">
      <p:transition spd="slow" advTm="0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ENGLISH LINE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Learning in Finnish and English</a:t>
            </a:r>
          </a:p>
        </p:txBody>
      </p:sp>
      <p:sp>
        <p:nvSpPr>
          <p:cNvPr id="4" name="Suorakulmio 3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5974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07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 advTm="10000">
        <p:push dir="u"/>
      </p:transition>
    </mc:Choice>
    <mc:Fallback xmlns="">
      <p:transition spd="slow" advTm="1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95" y="310896"/>
            <a:ext cx="10353761" cy="1259839"/>
          </a:xfrm>
        </p:spPr>
        <p:txBody>
          <a:bodyPr/>
          <a:lstStyle/>
          <a:p>
            <a:r>
              <a:rPr lang="fi-FI" dirty="0"/>
              <a:t>Mitä tarkoittaa?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51143" y="1570735"/>
            <a:ext cx="5434618" cy="48962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1800" b="1" dirty="0" smtClean="0"/>
              <a:t>suomenkieli </a:t>
            </a:r>
            <a:r>
              <a:rPr lang="fi-FI" sz="1800" b="1" dirty="0"/>
              <a:t>/en </a:t>
            </a:r>
            <a:r>
              <a:rPr lang="fi-FI" sz="1800" b="1" dirty="0" smtClean="0"/>
              <a:t>			7</a:t>
            </a:r>
            <a:r>
              <a:rPr lang="fi-FI" sz="1800" b="1" dirty="0"/>
              <a:t> </a:t>
            </a:r>
          </a:p>
          <a:p>
            <a:pPr marL="0" indent="0">
              <a:buNone/>
            </a:pPr>
            <a:r>
              <a:rPr lang="fi-FI" sz="1800" b="1" dirty="0" err="1" smtClean="0"/>
              <a:t>Enlanti</a:t>
            </a:r>
            <a:r>
              <a:rPr lang="fi-FI" sz="1800" b="1" dirty="0" smtClean="0"/>
              <a:t> A1-kieli</a:t>
            </a:r>
            <a:r>
              <a:rPr lang="fi-FI" sz="1800" b="1" dirty="0"/>
              <a:t>  </a:t>
            </a:r>
            <a:r>
              <a:rPr lang="fi-FI" sz="1800" b="1" dirty="0" smtClean="0"/>
              <a:t>			2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/>
              <a:t>matematiikka</a:t>
            </a:r>
            <a:r>
              <a:rPr lang="fi-FI" sz="1800" b="1" dirty="0"/>
              <a:t>  </a:t>
            </a:r>
            <a:r>
              <a:rPr lang="fi-FI" sz="1800" b="1" dirty="0" smtClean="0"/>
              <a:t>				3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/>
              <a:t>ympäristöoppi</a:t>
            </a:r>
            <a:r>
              <a:rPr lang="fi-FI" sz="1800" b="1" dirty="0"/>
              <a:t>     </a:t>
            </a:r>
            <a:r>
              <a:rPr lang="fi-FI" sz="1800" b="1" dirty="0" smtClean="0"/>
              <a:t>			2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err="1" smtClean="0"/>
              <a:t>ev.lut.uskonto</a:t>
            </a:r>
            <a:r>
              <a:rPr lang="fi-FI" sz="1800" b="1" dirty="0" smtClean="0"/>
              <a:t> </a:t>
            </a:r>
            <a:r>
              <a:rPr lang="fi-FI" sz="1800" b="1" dirty="0"/>
              <a:t>/</a:t>
            </a:r>
            <a:r>
              <a:rPr lang="fi-FI" sz="1800" b="1" dirty="0" err="1" smtClean="0"/>
              <a:t>elämankatsomust</a:t>
            </a:r>
            <a:r>
              <a:rPr lang="fi-FI" sz="1800" b="1" dirty="0" smtClean="0"/>
              <a:t>. /ortodoksiuskonto			1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/>
              <a:t>musiikki</a:t>
            </a:r>
            <a:r>
              <a:rPr lang="fi-FI" sz="1800" b="1" dirty="0"/>
              <a:t>  </a:t>
            </a:r>
            <a:r>
              <a:rPr lang="fi-FI" sz="1800" b="1" dirty="0" smtClean="0"/>
              <a:t>				1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/>
              <a:t>kuvaamataito				1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/>
              <a:t>käsityö</a:t>
            </a:r>
            <a:r>
              <a:rPr lang="fi-FI" sz="1800" b="1" dirty="0"/>
              <a:t>  </a:t>
            </a:r>
            <a:r>
              <a:rPr lang="fi-FI" sz="1800" b="1" dirty="0" smtClean="0"/>
              <a:t>				2</a:t>
            </a: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>
                <a:effectLst/>
              </a:rPr>
              <a:t>liikunta</a:t>
            </a:r>
            <a:r>
              <a:rPr lang="fi-FI" sz="1800" b="1" dirty="0">
                <a:effectLst/>
              </a:rPr>
              <a:t>  </a:t>
            </a:r>
            <a:r>
              <a:rPr lang="fi-FI" sz="1800" b="1" dirty="0" smtClean="0">
                <a:effectLst/>
              </a:rPr>
              <a:t>				2</a:t>
            </a:r>
            <a:r>
              <a:rPr lang="fi-FI" sz="1800" b="1" dirty="0">
                <a:effectLst/>
              </a:rPr>
              <a:t> </a:t>
            </a:r>
          </a:p>
          <a:p>
            <a:pPr marL="0" indent="0">
              <a:buNone/>
            </a:pPr>
            <a:r>
              <a:rPr lang="fi-FI" sz="1800" b="1" dirty="0" err="1"/>
              <a:t>Yht</a:t>
            </a:r>
            <a:r>
              <a:rPr lang="fi-FI" sz="1800" b="1" dirty="0"/>
              <a:t> </a:t>
            </a:r>
            <a:r>
              <a:rPr lang="fi-FI" sz="1800" b="1" dirty="0" err="1" smtClean="0"/>
              <a:t>eensä</a:t>
            </a:r>
            <a:r>
              <a:rPr lang="fi-FI" sz="1800" b="1" dirty="0"/>
              <a:t>		</a:t>
            </a:r>
            <a:r>
              <a:rPr lang="fi-FI" sz="1800" b="1" dirty="0" smtClean="0"/>
              <a:t>		21 </a:t>
            </a:r>
            <a:r>
              <a:rPr lang="fi-FI" sz="1800" b="1" dirty="0"/>
              <a:t>h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DDD45B-CE86-4AFA-84E6-42BA05F48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56988" y="1944545"/>
            <a:ext cx="5094154" cy="37028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smtClean="0"/>
              <a:t>kohdekielenä englanti</a:t>
            </a:r>
          </a:p>
          <a:p>
            <a:r>
              <a:rPr lang="fi-FI" dirty="0" smtClean="0"/>
              <a:t>suomalaisen </a:t>
            </a:r>
            <a:r>
              <a:rPr lang="fi-FI" dirty="0"/>
              <a:t>perusopetuksen opetussuunnitelma</a:t>
            </a:r>
            <a:endParaRPr lang="en-US" dirty="0"/>
          </a:p>
          <a:p>
            <a:r>
              <a:rPr lang="fi-FI" dirty="0"/>
              <a:t>tavoitteena hyvät oppimisvalmiudet molemmilla kielillä</a:t>
            </a:r>
            <a:endParaRPr lang="en-US" dirty="0"/>
          </a:p>
          <a:p>
            <a:r>
              <a:rPr lang="fi-FI" dirty="0"/>
              <a:t>tuntijako sama kuin </a:t>
            </a:r>
            <a:r>
              <a:rPr lang="fi-FI" dirty="0" err="1" smtClean="0"/>
              <a:t>perusopetuksssa</a:t>
            </a:r>
            <a:r>
              <a:rPr lang="fi-FI" dirty="0" smtClean="0"/>
              <a:t> </a:t>
            </a:r>
            <a:r>
              <a:rPr lang="fi-FI" dirty="0"/>
              <a:t>(1. luokalla </a:t>
            </a:r>
            <a:r>
              <a:rPr lang="fi-FI" dirty="0" smtClean="0"/>
              <a:t>21 </a:t>
            </a:r>
            <a:r>
              <a:rPr lang="fi-FI" dirty="0"/>
              <a:t>viikkotuntia)</a:t>
            </a:r>
            <a:endParaRPr lang="en-US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889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the </a:t>
            </a:r>
            <a:r>
              <a:rPr lang="fi-FI" dirty="0" err="1"/>
              <a:t>structure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913795" y="1935163"/>
            <a:ext cx="5107208" cy="4216255"/>
          </a:xfrm>
        </p:spPr>
        <p:txBody>
          <a:bodyPr>
            <a:normAutofit fontScale="92500" lnSpcReduction="20000"/>
          </a:bodyPr>
          <a:lstStyle/>
          <a:p>
            <a:r>
              <a:rPr lang="fi-FI" sz="2800" dirty="0"/>
              <a:t>According to the Finnish National Curriculum</a:t>
            </a:r>
          </a:p>
          <a:p>
            <a:r>
              <a:rPr lang="fi-FI" sz="2800" dirty="0" err="1"/>
              <a:t>A</a:t>
            </a:r>
            <a:r>
              <a:rPr lang="fi-FI" sz="2800" dirty="0" err="1" smtClean="0"/>
              <a:t>iming</a:t>
            </a:r>
            <a:r>
              <a:rPr lang="fi-FI" sz="2800" dirty="0" smtClean="0"/>
              <a:t> </a:t>
            </a:r>
            <a:r>
              <a:rPr lang="fi-FI" sz="2800" dirty="0"/>
              <a:t>to </a:t>
            </a:r>
            <a:r>
              <a:rPr lang="fi-FI" sz="2800" dirty="0" err="1"/>
              <a:t>achieve</a:t>
            </a:r>
            <a:r>
              <a:rPr lang="fi-FI" sz="2800" dirty="0"/>
              <a:t> good learning skills in </a:t>
            </a:r>
            <a:r>
              <a:rPr lang="fi-FI" sz="2800" dirty="0" err="1"/>
              <a:t>both</a:t>
            </a:r>
            <a:r>
              <a:rPr lang="fi-FI" sz="2800" dirty="0"/>
              <a:t> </a:t>
            </a:r>
            <a:r>
              <a:rPr lang="fi-FI" sz="2800" dirty="0" err="1"/>
              <a:t>languages</a:t>
            </a:r>
            <a:endParaRPr lang="fi-FI" sz="2800" dirty="0"/>
          </a:p>
          <a:p>
            <a:r>
              <a:rPr lang="fi-FI" sz="2800" dirty="0" err="1">
                <a:effectLst/>
              </a:rPr>
              <a:t>D</a:t>
            </a:r>
            <a:r>
              <a:rPr lang="fi-FI" sz="2800" dirty="0" err="1" smtClean="0">
                <a:effectLst/>
              </a:rPr>
              <a:t>istribution</a:t>
            </a:r>
            <a:r>
              <a:rPr lang="fi-FI" sz="2800" dirty="0" smtClean="0">
                <a:effectLst/>
              </a:rPr>
              <a:t> </a:t>
            </a:r>
            <a:r>
              <a:rPr lang="fi-FI" sz="2800" dirty="0">
                <a:effectLst/>
              </a:rPr>
              <a:t>of lesson </a:t>
            </a:r>
            <a:r>
              <a:rPr lang="fi-FI" sz="2800" dirty="0" err="1">
                <a:effectLst/>
              </a:rPr>
              <a:t>hours</a:t>
            </a:r>
            <a:r>
              <a:rPr lang="fi-FI" sz="2800" dirty="0">
                <a:effectLst/>
              </a:rPr>
              <a:t> as in </a:t>
            </a:r>
            <a:r>
              <a:rPr lang="fi-FI" sz="2800" dirty="0" err="1">
                <a:effectLst/>
              </a:rPr>
              <a:t>basic</a:t>
            </a:r>
            <a:r>
              <a:rPr lang="fi-FI" sz="2800" dirty="0">
                <a:effectLst/>
              </a:rPr>
              <a:t> </a:t>
            </a:r>
            <a:r>
              <a:rPr lang="fi-FI" sz="2800" dirty="0" err="1">
                <a:effectLst/>
              </a:rPr>
              <a:t>education</a:t>
            </a:r>
            <a:r>
              <a:rPr lang="fi-FI" sz="2800" dirty="0">
                <a:effectLst/>
              </a:rPr>
              <a:t>                   </a:t>
            </a:r>
            <a:r>
              <a:rPr lang="fi-FI" sz="2800" dirty="0"/>
              <a:t>(</a:t>
            </a:r>
            <a:r>
              <a:rPr lang="fi-FI" sz="2800" dirty="0" smtClean="0"/>
              <a:t>21 </a:t>
            </a:r>
            <a:r>
              <a:rPr lang="fi-FI" sz="2800" dirty="0" err="1"/>
              <a:t>hours</a:t>
            </a:r>
            <a:r>
              <a:rPr lang="fi-FI" sz="2800" dirty="0"/>
              <a:t>/</a:t>
            </a:r>
            <a:r>
              <a:rPr lang="fi-FI" sz="2800" dirty="0" err="1"/>
              <a:t>week</a:t>
            </a:r>
            <a:r>
              <a:rPr lang="fi-FI" sz="2800" dirty="0"/>
              <a:t> during the 1st </a:t>
            </a:r>
            <a:r>
              <a:rPr lang="fi-FI" sz="2800" dirty="0" err="1"/>
              <a:t>grade</a:t>
            </a:r>
            <a:r>
              <a:rPr lang="fi-FI" sz="2800" dirty="0"/>
              <a:t>)</a:t>
            </a: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610662" y="1935163"/>
            <a:ext cx="4656895" cy="4119273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Finnish/ English 	</a:t>
            </a:r>
            <a:r>
              <a:rPr lang="fi-FI" dirty="0" smtClean="0"/>
              <a:t>	7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ENA1 </a:t>
            </a:r>
            <a:r>
              <a:rPr lang="fi-FI" dirty="0" smtClean="0"/>
              <a:t>			2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math</a:t>
            </a:r>
            <a:r>
              <a:rPr lang="fi-FI" dirty="0"/>
              <a:t> </a:t>
            </a:r>
            <a:r>
              <a:rPr lang="fi-FI" dirty="0" smtClean="0"/>
              <a:t>			3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science 			2</a:t>
            </a:r>
          </a:p>
          <a:p>
            <a:pPr marL="0" indent="0">
              <a:buNone/>
            </a:pPr>
            <a:r>
              <a:rPr lang="fi-FI" dirty="0" err="1"/>
              <a:t>religion</a:t>
            </a:r>
            <a:r>
              <a:rPr lang="fi-FI" dirty="0"/>
              <a:t>/ </a:t>
            </a:r>
            <a:r>
              <a:rPr lang="fi-FI" dirty="0" err="1"/>
              <a:t>ethics</a:t>
            </a:r>
            <a:r>
              <a:rPr lang="fi-FI" dirty="0"/>
              <a:t>		1</a:t>
            </a:r>
          </a:p>
          <a:p>
            <a:pPr marL="0" indent="0">
              <a:buNone/>
            </a:pPr>
            <a:r>
              <a:rPr lang="fi-FI" dirty="0"/>
              <a:t>music			1</a:t>
            </a:r>
          </a:p>
          <a:p>
            <a:pPr marL="0" indent="0">
              <a:buNone/>
            </a:pPr>
            <a:r>
              <a:rPr lang="fi-FI" dirty="0" err="1"/>
              <a:t>art</a:t>
            </a:r>
            <a:r>
              <a:rPr lang="fi-FI" dirty="0"/>
              <a:t> 			1</a:t>
            </a:r>
          </a:p>
          <a:p>
            <a:pPr marL="0" indent="0">
              <a:buNone/>
            </a:pPr>
            <a:r>
              <a:rPr lang="fi-FI" dirty="0" err="1"/>
              <a:t>crafts</a:t>
            </a:r>
            <a:r>
              <a:rPr lang="fi-FI" dirty="0"/>
              <a:t> 			2</a:t>
            </a:r>
          </a:p>
          <a:p>
            <a:pPr marL="0" indent="0">
              <a:buNone/>
            </a:pPr>
            <a:r>
              <a:rPr lang="fi-FI" u="sng" dirty="0" err="1"/>
              <a:t>physical</a:t>
            </a:r>
            <a:r>
              <a:rPr lang="fi-FI" u="sng" dirty="0"/>
              <a:t> </a:t>
            </a:r>
            <a:r>
              <a:rPr lang="fi-FI" u="sng" dirty="0" err="1"/>
              <a:t>education</a:t>
            </a:r>
            <a:r>
              <a:rPr lang="fi-FI" u="sng" dirty="0"/>
              <a:t>	2 </a:t>
            </a:r>
          </a:p>
          <a:p>
            <a:pPr marL="0" indent="0">
              <a:buNone/>
            </a:pPr>
            <a:r>
              <a:rPr lang="fi-FI" dirty="0"/>
              <a:t>in </a:t>
            </a:r>
            <a:r>
              <a:rPr lang="fi-FI" dirty="0" err="1"/>
              <a:t>total</a:t>
            </a:r>
            <a:r>
              <a:rPr lang="fi-FI" dirty="0"/>
              <a:t>			21h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712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Kuinka paljon englantia/ suomea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2732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Alussa opetus painottuu suomen kieleen.</a:t>
            </a:r>
          </a:p>
          <a:p>
            <a:r>
              <a:rPr lang="fi-FI" dirty="0"/>
              <a:t>Oppimateriaali on pääasiassa suomen kielistä (opetussuunnitelman mukainen).</a:t>
            </a:r>
          </a:p>
          <a:p>
            <a:r>
              <a:rPr lang="fi-FI" dirty="0"/>
              <a:t>Matematiikan kirja on englannin kielellä (Star </a:t>
            </a:r>
            <a:r>
              <a:rPr lang="fi-FI" dirty="0" err="1"/>
              <a:t>Maths</a:t>
            </a:r>
            <a:r>
              <a:rPr lang="fi-FI" dirty="0"/>
              <a:t>/Tuhattaituri).</a:t>
            </a:r>
          </a:p>
          <a:p>
            <a:r>
              <a:rPr lang="fi-FI" dirty="0"/>
              <a:t>Englannin opetukseen on oma </a:t>
            </a:r>
            <a:r>
              <a:rPr lang="fi-FI" dirty="0" smtClean="0"/>
              <a:t>kirja, yhtä luokkatasoa ylempi </a:t>
            </a:r>
            <a:r>
              <a:rPr lang="fi-FI" dirty="0"/>
              <a:t>- </a:t>
            </a:r>
            <a:r>
              <a:rPr lang="fi-FI" dirty="0" err="1"/>
              <a:t>High</a:t>
            </a:r>
            <a:r>
              <a:rPr lang="fi-FI" dirty="0"/>
              <a:t> </a:t>
            </a:r>
            <a:r>
              <a:rPr lang="fi-FI" dirty="0" err="1"/>
              <a:t>FIve</a:t>
            </a:r>
            <a:r>
              <a:rPr lang="fi-FI" dirty="0"/>
              <a:t>. </a:t>
            </a:r>
          </a:p>
          <a:p>
            <a:r>
              <a:rPr lang="fi-FI" dirty="0"/>
              <a:t>Aluksi englantia on lähinnä päivärutiineissa, joita toistetaan päivittäin sekä leikeissä, lauluissa.</a:t>
            </a:r>
          </a:p>
          <a:p>
            <a:r>
              <a:rPr lang="fi-FI" dirty="0"/>
              <a:t>Englannin kielen määrä kasvaa perusvalmiuksien kasvamisen myötä.</a:t>
            </a:r>
          </a:p>
          <a:p>
            <a:r>
              <a:rPr lang="fi-FI" dirty="0"/>
              <a:t>Tavoitteena on, että oppimisvalmiuksien kasvaessa opimme asiat niin suomen kuin englannin kielellä.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52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how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finnish</a:t>
            </a:r>
            <a:r>
              <a:rPr lang="fi-FI" dirty="0"/>
              <a:t>/ </a:t>
            </a:r>
            <a:r>
              <a:rPr lang="fi-FI" dirty="0" err="1"/>
              <a:t>english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2889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At the </a:t>
            </a:r>
            <a:r>
              <a:rPr lang="fi-FI" dirty="0" err="1"/>
              <a:t>beginning</a:t>
            </a:r>
            <a:r>
              <a:rPr lang="fi-FI" dirty="0"/>
              <a:t> </a:t>
            </a:r>
            <a:r>
              <a:rPr lang="fi-FI" dirty="0" err="1"/>
              <a:t>mostly</a:t>
            </a:r>
            <a:r>
              <a:rPr lang="fi-FI" dirty="0"/>
              <a:t> in Finnish</a:t>
            </a:r>
          </a:p>
          <a:p>
            <a:r>
              <a:rPr lang="fi-FI" dirty="0" err="1"/>
              <a:t>Books</a:t>
            </a:r>
            <a:r>
              <a:rPr lang="fi-FI" dirty="0"/>
              <a:t> </a:t>
            </a:r>
            <a:r>
              <a:rPr lang="fi-FI" dirty="0" err="1"/>
              <a:t>mostly</a:t>
            </a:r>
            <a:r>
              <a:rPr lang="fi-FI" dirty="0"/>
              <a:t> in Finnish (</a:t>
            </a:r>
            <a:r>
              <a:rPr lang="fi-FI" dirty="0" err="1"/>
              <a:t>following</a:t>
            </a:r>
            <a:r>
              <a:rPr lang="fi-FI" dirty="0"/>
              <a:t> the Finnish Curriculum), worksheets in </a:t>
            </a:r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languages</a:t>
            </a:r>
            <a:endParaRPr lang="fi-FI" dirty="0"/>
          </a:p>
          <a:p>
            <a:r>
              <a:rPr lang="fi-FI" dirty="0"/>
              <a:t>Math </a:t>
            </a:r>
            <a:r>
              <a:rPr lang="fi-FI" dirty="0" err="1"/>
              <a:t>books</a:t>
            </a:r>
            <a:r>
              <a:rPr lang="fi-FI" dirty="0"/>
              <a:t> in English (Star </a:t>
            </a:r>
            <a:r>
              <a:rPr lang="fi-FI" dirty="0" err="1"/>
              <a:t>Maths</a:t>
            </a:r>
            <a:r>
              <a:rPr lang="fi-FI" dirty="0"/>
              <a:t>/ Tuhattaituri)</a:t>
            </a:r>
          </a:p>
          <a:p>
            <a:r>
              <a:rPr lang="fi-FI" dirty="0"/>
              <a:t>English </a:t>
            </a:r>
            <a:r>
              <a:rPr lang="fi-FI" dirty="0" err="1"/>
              <a:t>book</a:t>
            </a:r>
            <a:r>
              <a:rPr lang="fi-FI" dirty="0"/>
              <a:t>: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Five</a:t>
            </a:r>
            <a:r>
              <a:rPr lang="fi-FI" dirty="0"/>
              <a:t>!</a:t>
            </a:r>
          </a:p>
          <a:p>
            <a:r>
              <a:rPr lang="fi-FI" dirty="0" err="1"/>
              <a:t>Lessons</a:t>
            </a:r>
            <a:r>
              <a:rPr lang="fi-FI" dirty="0"/>
              <a:t> </a:t>
            </a:r>
            <a:r>
              <a:rPr lang="fi-FI" dirty="0" err="1"/>
              <a:t>contain</a:t>
            </a:r>
            <a:r>
              <a:rPr lang="fi-FI" dirty="0"/>
              <a:t> </a:t>
            </a:r>
            <a:r>
              <a:rPr lang="fi-FI" dirty="0" err="1"/>
              <a:t>key</a:t>
            </a:r>
            <a:r>
              <a:rPr lang="fi-FI" dirty="0"/>
              <a:t> </a:t>
            </a:r>
            <a:r>
              <a:rPr lang="fi-FI" dirty="0" err="1"/>
              <a:t>sentences</a:t>
            </a:r>
            <a:r>
              <a:rPr lang="fi-FI" dirty="0"/>
              <a:t> for </a:t>
            </a:r>
            <a:r>
              <a:rPr lang="fi-FI" dirty="0" err="1"/>
              <a:t>many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scenarios</a:t>
            </a:r>
            <a:r>
              <a:rPr lang="fi-FI" dirty="0"/>
              <a:t> 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in </a:t>
            </a:r>
            <a:r>
              <a:rPr lang="fi-FI" dirty="0" err="1"/>
              <a:t>everyday</a:t>
            </a:r>
            <a:r>
              <a:rPr lang="fi-FI" dirty="0"/>
              <a:t> life, </a:t>
            </a:r>
            <a:r>
              <a:rPr lang="fi-FI" dirty="0" err="1"/>
              <a:t>including</a:t>
            </a:r>
            <a:r>
              <a:rPr lang="fi-FI" dirty="0"/>
              <a:t> </a:t>
            </a:r>
            <a:r>
              <a:rPr lang="fi-FI" dirty="0" err="1"/>
              <a:t>plays</a:t>
            </a:r>
            <a:r>
              <a:rPr lang="fi-FI" dirty="0"/>
              <a:t> and </a:t>
            </a:r>
            <a:r>
              <a:rPr lang="fi-FI" dirty="0" err="1"/>
              <a:t>games</a:t>
            </a:r>
            <a:endParaRPr lang="fi-FI" dirty="0"/>
          </a:p>
          <a:p>
            <a:r>
              <a:rPr lang="fi-FI" dirty="0" err="1"/>
              <a:t>Amount</a:t>
            </a:r>
            <a:r>
              <a:rPr lang="fi-FI" dirty="0"/>
              <a:t> of English </a:t>
            </a:r>
            <a:r>
              <a:rPr lang="fi-FI" dirty="0" err="1"/>
              <a:t>increases</a:t>
            </a:r>
            <a:r>
              <a:rPr lang="fi-FI" dirty="0"/>
              <a:t> </a:t>
            </a:r>
            <a:r>
              <a:rPr lang="fi-FI" dirty="0" err="1"/>
              <a:t>grade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grade</a:t>
            </a:r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 long-</a:t>
            </a:r>
            <a:r>
              <a:rPr lang="fi-FI" dirty="0" err="1"/>
              <a:t>term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: an </a:t>
            </a:r>
            <a:r>
              <a:rPr lang="fi-FI" dirty="0" err="1"/>
              <a:t>ability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in </a:t>
            </a:r>
            <a:r>
              <a:rPr lang="fi-FI" dirty="0" err="1"/>
              <a:t>Finnish</a:t>
            </a:r>
            <a:r>
              <a:rPr lang="fi-FI" dirty="0"/>
              <a:t> and in English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909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eroaa muusta perusopetuksesta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Kaksikielisessä</a:t>
            </a:r>
            <a:r>
              <a:rPr lang="fi-FI" sz="2400" b="1" dirty="0"/>
              <a:t> </a:t>
            </a:r>
            <a:r>
              <a:rPr lang="fi-FI" sz="2400" dirty="0"/>
              <a:t>opetuksessa ei ole varsinaisesti oppiainetta englanti, vaan englannin kieli on mukana kaikessa opetuksessa oppilaiden ikätason ja taidot huomioiden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4. luokalla valitaan </a:t>
            </a:r>
            <a:r>
              <a:rPr lang="fi-FI" sz="2400" dirty="0" smtClean="0"/>
              <a:t>uutena kielenä A2 </a:t>
            </a:r>
            <a:r>
              <a:rPr lang="fi-FI" sz="2400" dirty="0"/>
              <a:t>kieli, joka on jokin muu kuin kohdekieli englanti (saksa, ranska, venäjä)</a:t>
            </a:r>
          </a:p>
        </p:txBody>
      </p:sp>
    </p:spTree>
    <p:extLst>
      <p:ext uri="{BB962C8B-B14F-4D97-AF65-F5344CB8AC3E}">
        <p14:creationId xmlns:p14="http://schemas.microsoft.com/office/powerpoint/2010/main" val="110089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How ENGLISH LINE </a:t>
            </a:r>
            <a:r>
              <a:rPr lang="fi-FI" dirty="0" err="1"/>
              <a:t>differs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from</a:t>
            </a:r>
            <a:r>
              <a:rPr lang="fi-FI" dirty="0"/>
              <a:t> THE </a:t>
            </a:r>
            <a:r>
              <a:rPr lang="fi-FI" dirty="0" err="1"/>
              <a:t>mainstream</a:t>
            </a:r>
            <a:r>
              <a:rPr lang="fi-FI" dirty="0"/>
              <a:t> </a:t>
            </a:r>
            <a:r>
              <a:rPr lang="fi-FI" dirty="0" err="1"/>
              <a:t>class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1935921"/>
            <a:ext cx="10545702" cy="473035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300" dirty="0"/>
              <a:t>THE ENGLISH LINE:</a:t>
            </a:r>
            <a:endParaRPr lang="fi-FI"/>
          </a:p>
          <a:p>
            <a:r>
              <a:rPr lang="fi-FI" sz="2400" b="1" dirty="0"/>
              <a:t>English is </a:t>
            </a:r>
            <a:r>
              <a:rPr lang="fi-FI" sz="2400" b="1" err="1"/>
              <a:t>not</a:t>
            </a:r>
            <a:r>
              <a:rPr lang="fi-FI" sz="2400" b="1" dirty="0"/>
              <a:t> a </a:t>
            </a:r>
            <a:r>
              <a:rPr lang="fi-FI" sz="2400" b="1" err="1"/>
              <a:t>subject</a:t>
            </a:r>
            <a:r>
              <a:rPr lang="fi-FI" sz="2400" b="1" dirty="0"/>
              <a:t>, </a:t>
            </a:r>
            <a:r>
              <a:rPr lang="fi-FI" sz="2400" err="1"/>
              <a:t>it’s</a:t>
            </a:r>
            <a:r>
              <a:rPr lang="fi-FI" sz="2400" dirty="0"/>
              <a:t> </a:t>
            </a:r>
            <a:r>
              <a:rPr lang="fi-FI" sz="2400" err="1"/>
              <a:t>included</a:t>
            </a:r>
            <a:r>
              <a:rPr lang="fi-FI" sz="2400" dirty="0"/>
              <a:t> into </a:t>
            </a:r>
            <a:r>
              <a:rPr lang="fi-FI" sz="2400" err="1"/>
              <a:t>teaching</a:t>
            </a:r>
            <a:r>
              <a:rPr lang="fi-FI" sz="2400" dirty="0"/>
              <a:t>. </a:t>
            </a:r>
            <a:r>
              <a:rPr lang="fi-FI" sz="2400" err="1"/>
              <a:t>Pupils</a:t>
            </a:r>
            <a:r>
              <a:rPr lang="fi-FI" sz="2400" dirty="0"/>
              <a:t>’ </a:t>
            </a:r>
            <a:r>
              <a:rPr lang="fi-FI" sz="2400" err="1"/>
              <a:t>age</a:t>
            </a:r>
            <a:r>
              <a:rPr lang="fi-FI" sz="2400" dirty="0"/>
              <a:t> and </a:t>
            </a:r>
            <a:r>
              <a:rPr lang="fi-FI" sz="2400" err="1"/>
              <a:t>language</a:t>
            </a:r>
            <a:r>
              <a:rPr lang="fi-FI" sz="2400" dirty="0"/>
              <a:t> </a:t>
            </a:r>
            <a:r>
              <a:rPr lang="fi-FI" sz="2400" err="1"/>
              <a:t>abilities</a:t>
            </a:r>
            <a:r>
              <a:rPr lang="fi-FI" sz="2400" dirty="0"/>
              <a:t> </a:t>
            </a:r>
            <a:r>
              <a:rPr lang="fi-FI" sz="2400" err="1"/>
              <a:t>affect</a:t>
            </a:r>
            <a:r>
              <a:rPr lang="fi-FI" sz="2400" dirty="0"/>
              <a:t> </a:t>
            </a:r>
            <a:r>
              <a:rPr lang="fi-FI" sz="2400" err="1"/>
              <a:t>the</a:t>
            </a:r>
            <a:r>
              <a:rPr lang="fi-FI" sz="2400" dirty="0"/>
              <a:t> </a:t>
            </a:r>
            <a:r>
              <a:rPr lang="fi-FI" sz="2400" err="1"/>
              <a:t>amount</a:t>
            </a:r>
            <a:r>
              <a:rPr lang="fi-FI" sz="2400" dirty="0"/>
              <a:t> of English </a:t>
            </a:r>
            <a:r>
              <a:rPr lang="fi-FI" sz="2400" err="1"/>
              <a:t>used</a:t>
            </a:r>
            <a:r>
              <a:rPr lang="fi-FI" sz="2400" dirty="0"/>
              <a:t> in </a:t>
            </a:r>
            <a:r>
              <a:rPr lang="fi-FI" sz="2400" err="1"/>
              <a:t>teaching</a:t>
            </a:r>
            <a:r>
              <a:rPr lang="fi-FI" sz="2400" dirty="0"/>
              <a:t>.</a:t>
            </a:r>
          </a:p>
          <a:p>
            <a:r>
              <a:rPr lang="fi-FI" sz="2400" dirty="0"/>
              <a:t>In </a:t>
            </a:r>
            <a:r>
              <a:rPr lang="fi-FI" sz="2400" err="1"/>
              <a:t>the</a:t>
            </a:r>
            <a:r>
              <a:rPr lang="fi-FI" sz="2400" dirty="0"/>
              <a:t> </a:t>
            </a:r>
            <a:r>
              <a:rPr lang="fi-FI" sz="2400"/>
              <a:t>fourth grade </a:t>
            </a:r>
            <a:r>
              <a:rPr lang="fi-FI" sz="2400" err="1"/>
              <a:t>pupils</a:t>
            </a:r>
            <a:r>
              <a:rPr lang="fi-FI" sz="2400" dirty="0"/>
              <a:t> </a:t>
            </a:r>
            <a:r>
              <a:rPr lang="fi-FI" sz="2400" err="1"/>
              <a:t>choose</a:t>
            </a:r>
            <a:r>
              <a:rPr lang="fi-FI" sz="2400" dirty="0"/>
              <a:t> </a:t>
            </a:r>
            <a:r>
              <a:rPr lang="fi-FI" sz="2400" err="1"/>
              <a:t>another</a:t>
            </a:r>
            <a:r>
              <a:rPr lang="fi-FI" sz="2400" dirty="0"/>
              <a:t> </a:t>
            </a:r>
            <a:r>
              <a:rPr lang="fi-FI" sz="2400" err="1"/>
              <a:t>language</a:t>
            </a:r>
            <a:r>
              <a:rPr lang="fi-FI" sz="2400"/>
              <a:t> as </a:t>
            </a:r>
            <a:r>
              <a:rPr lang="fi-FI" sz="2400" err="1"/>
              <a:t>their</a:t>
            </a:r>
            <a:r>
              <a:rPr lang="fi-FI" sz="2400"/>
              <a:t> A2 language (</a:t>
            </a:r>
            <a:r>
              <a:rPr lang="fi-FI" sz="2400" err="1"/>
              <a:t>German</a:t>
            </a:r>
            <a:r>
              <a:rPr lang="fi-FI" sz="2400"/>
              <a:t>, </a:t>
            </a:r>
            <a:r>
              <a:rPr lang="fi-FI" sz="2400" err="1"/>
              <a:t>French</a:t>
            </a:r>
            <a:r>
              <a:rPr lang="fi-FI" sz="2400" dirty="0"/>
              <a:t> </a:t>
            </a:r>
            <a:r>
              <a:rPr lang="fi-FI" sz="2400" err="1"/>
              <a:t>or</a:t>
            </a:r>
            <a:r>
              <a:rPr lang="fi-FI" sz="2400" dirty="0"/>
              <a:t> Russian).</a:t>
            </a:r>
          </a:p>
        </p:txBody>
      </p:sp>
    </p:spTree>
    <p:extLst>
      <p:ext uri="{BB962C8B-B14F-4D97-AF65-F5344CB8AC3E}">
        <p14:creationId xmlns:p14="http://schemas.microsoft.com/office/powerpoint/2010/main" val="26668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odotetaan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1713053"/>
            <a:ext cx="10353762" cy="4078147"/>
          </a:xfrm>
        </p:spPr>
        <p:txBody>
          <a:bodyPr/>
          <a:lstStyle/>
          <a:p>
            <a:r>
              <a:rPr lang="fi-FI" sz="2700" dirty="0"/>
              <a:t>iloa ja intoa oppia</a:t>
            </a:r>
          </a:p>
          <a:p>
            <a:r>
              <a:rPr lang="fi-FI" sz="2700" dirty="0"/>
              <a:t>hyvät työskentelytaidot</a:t>
            </a:r>
          </a:p>
          <a:p>
            <a:r>
              <a:rPr lang="fi-FI" sz="2700" dirty="0"/>
              <a:t>hyvät kielelliset valmiudet</a:t>
            </a:r>
          </a:p>
          <a:p>
            <a:r>
              <a:rPr lang="fi-FI" sz="2700" dirty="0"/>
              <a:t>riittävä suomen kielen taito</a:t>
            </a:r>
          </a:p>
          <a:p>
            <a:r>
              <a:rPr lang="fi-FI" sz="2700" dirty="0"/>
              <a:t>kykyä käsitellä niin onnistumisia kuin pettymyksiä</a:t>
            </a:r>
          </a:p>
          <a:p>
            <a:r>
              <a:rPr lang="fi-FI" sz="2700" dirty="0"/>
              <a:t>hyvät ryhmässä toimimisen taidot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953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0" advTm="20000">
        <p:push dir="u"/>
      </p:transition>
    </mc:Choice>
    <mc:Fallback xmlns="">
      <p:transition spd="slow" advTm="20000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9" ma:contentTypeDescription="Luo uusi asiakirja." ma:contentTypeScope="" ma:versionID="cc0e72e424bf9e9d309163eb63c29c7e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4a8df1c08399c97a9d34036184e193bf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Templates" minOccurs="0"/>
                <xsd:element ref="ns4:Self_Registration_Enabled0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28" nillable="true" ma:displayName="Self Registration Enabled" ma:internalName="Self_Registration_Enabled0">
      <xsd:simpleType>
        <xsd:restriction base="dms:Boolean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34" nillable="true" ma:displayName="Location" ma:internalName="MediaServiceLocation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Self_Registration_Enabled0 xmlns="f7427850-3259-443f-8d12-2acba154224e" xsi:nil="true"/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414665-1E9F-4072-88EC-0DB643345E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ABC13D-270C-4413-9D8A-F9ADE62A8B14}">
  <ds:schemaRefs>
    <ds:schemaRef ds:uri="http://purl.org/dc/terms/"/>
    <ds:schemaRef ds:uri="7981470a-38c0-45f3-9056-bd0c0faa64b6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f7427850-3259-443f-8d12-2acba154224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5865BD-C7AC-46D8-9775-54DBF54EF6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TM04033921[[fn=Damasti]]</Template>
  <TotalTime>221</TotalTime>
  <Words>753</Words>
  <Application>Microsoft Office PowerPoint</Application>
  <PresentationFormat>Laajakuva</PresentationFormat>
  <Paragraphs>103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Arial</vt:lpstr>
      <vt:lpstr>Bookman Old Style</vt:lpstr>
      <vt:lpstr>Calibri</vt:lpstr>
      <vt:lpstr>Calibri Light</vt:lpstr>
      <vt:lpstr>Rockwell</vt:lpstr>
      <vt:lpstr>Times New Roman</vt:lpstr>
      <vt:lpstr>Damask</vt:lpstr>
      <vt:lpstr>Kaksikielinen opetus</vt:lpstr>
      <vt:lpstr>ENGLISH LINE</vt:lpstr>
      <vt:lpstr>Mitä tarkoittaa?</vt:lpstr>
      <vt:lpstr>the structure</vt:lpstr>
      <vt:lpstr>Kuinka paljon englantia/ suomea</vt:lpstr>
      <vt:lpstr>how much finnish/ english?</vt:lpstr>
      <vt:lpstr>Miten eroaa muusta perusopetuksesta</vt:lpstr>
      <vt:lpstr>How ENGLISH LINE differs  from THE mainstream class</vt:lpstr>
      <vt:lpstr>Mitä odotetaan</vt:lpstr>
      <vt:lpstr>What is expected?</vt:lpstr>
      <vt:lpstr>Englanti kaksikielisessä opetuksessa 1.-luokka:</vt:lpstr>
      <vt:lpstr>Englanti kaksikielisessä opetuksessa 2.-luokka:</vt:lpstr>
      <vt:lpstr>Englanti kaksikielisessä opetuksessa 3.-luokka:</vt:lpstr>
      <vt:lpstr>Kielipolku kaksikielisessä opetuksessa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Kaksikielinen opetus</dc:title>
  <dc:creator>Tiilikainen Anu</dc:creator>
  <cp:lastModifiedBy>Teittinen Tiina Tellervo</cp:lastModifiedBy>
  <cp:revision>213</cp:revision>
  <dcterms:created xsi:type="dcterms:W3CDTF">2018-01-31T13:36:22Z</dcterms:created>
  <dcterms:modified xsi:type="dcterms:W3CDTF">2022-05-23T18:58:30Z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