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Vedä kuva paikkamerkkiin tai lisää napsauttamalla kuvaketta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, jossa o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Vedä kuva paikkamerkkiin tai lisää napsauttamalla kuvaketta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63538" y="3987169"/>
            <a:ext cx="8416925" cy="1470025"/>
          </a:xfrm>
        </p:spPr>
        <p:txBody>
          <a:bodyPr/>
          <a:lstStyle/>
          <a:p>
            <a:r>
              <a:rPr lang="fi-FI" dirty="0" smtClean="0"/>
              <a:t>Taitaja9 -kisat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63538" y="5457194"/>
            <a:ext cx="8416925" cy="972671"/>
          </a:xfrm>
        </p:spPr>
        <p:txBody>
          <a:bodyPr/>
          <a:lstStyle/>
          <a:p>
            <a:r>
              <a:rPr lang="fi-FI" dirty="0" smtClean="0"/>
              <a:t>Haminan kampus 20.11.2015</a:t>
            </a:r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2"/>
          <a:srcRect l="4658" t="13625" r="7924" b="45503"/>
          <a:stretch/>
        </p:blipFill>
        <p:spPr>
          <a:xfrm>
            <a:off x="1299249" y="709108"/>
            <a:ext cx="6309498" cy="3933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491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Taitaja9 -kisat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49275" y="1444532"/>
            <a:ext cx="3840480" cy="5052136"/>
          </a:xfrm>
        </p:spPr>
        <p:txBody>
          <a:bodyPr>
            <a:normAutofit/>
          </a:bodyPr>
          <a:lstStyle/>
          <a:p>
            <a:r>
              <a:rPr lang="fi-FI" dirty="0" smtClean="0"/>
              <a:t>Taitaja9 on peruskoulun 9. –luokkalaisten kädentaitokilpailu, jossa tutustutaan eri ammattialoihin tekemisen ja leikkimielisen kilpailun kautta</a:t>
            </a:r>
          </a:p>
          <a:p>
            <a:r>
              <a:rPr lang="fi-FI" dirty="0" smtClean="0"/>
              <a:t>2015 Karhuvuoren koulu osallistui Haminassa järjestettyyn kilpailuun 3 joukkueen voimin</a:t>
            </a:r>
          </a:p>
          <a:p>
            <a:r>
              <a:rPr lang="fi-FI" dirty="0"/>
              <a:t>Rasteja oli yhteensä 7, joita joukkueet kiersivät Tutor-opiskelijan kanssa</a:t>
            </a:r>
          </a:p>
          <a:p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6846" r="7306" b="31635"/>
          <a:stretch/>
        </p:blipFill>
        <p:spPr>
          <a:xfrm rot="20933277">
            <a:off x="4469165" y="1925655"/>
            <a:ext cx="3997840" cy="2702309"/>
          </a:xfrm>
        </p:spPr>
      </p:pic>
    </p:spTree>
    <p:extLst>
      <p:ext uri="{BB962C8B-B14F-4D97-AF65-F5344CB8AC3E}">
        <p14:creationId xmlns:p14="http://schemas.microsoft.com/office/powerpoint/2010/main" val="175793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58170"/>
          </a:xfrm>
        </p:spPr>
        <p:txBody>
          <a:bodyPr/>
          <a:lstStyle/>
          <a:p>
            <a:r>
              <a:rPr lang="fi-FI" dirty="0" smtClean="0"/>
              <a:t>Kilpailurastit</a:t>
            </a:r>
            <a:endParaRPr lang="fi-FI" dirty="0"/>
          </a:p>
        </p:txBody>
      </p:sp>
      <p:sp>
        <p:nvSpPr>
          <p:cNvPr id="9" name="Sisällön paikkamerkki 8"/>
          <p:cNvSpPr>
            <a:spLocks noGrp="1"/>
          </p:cNvSpPr>
          <p:nvPr>
            <p:ph idx="1"/>
          </p:nvPr>
        </p:nvSpPr>
        <p:spPr>
          <a:xfrm>
            <a:off x="277367" y="1313934"/>
            <a:ext cx="8314184" cy="5182734"/>
          </a:xfrm>
        </p:spPr>
        <p:txBody>
          <a:bodyPr/>
          <a:lstStyle/>
          <a:p>
            <a:pPr marL="0" indent="0">
              <a:buNone/>
            </a:pPr>
            <a:r>
              <a:rPr lang="fi-FI" dirty="0" smtClean="0"/>
              <a:t>Vaatetusalan tehtävä sisälsi suurennoksen tekemistä ja ompelukoneen käyttöä</a:t>
            </a:r>
            <a:endParaRPr lang="fi-FI" dirty="0"/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2"/>
          <a:srcRect l="19477" t="8515" r="6042"/>
          <a:stretch/>
        </p:blipFill>
        <p:spPr>
          <a:xfrm>
            <a:off x="549276" y="2890121"/>
            <a:ext cx="2916558" cy="2686794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3"/>
          <a:srcRect l="19701" t="1568" r="5108" b="-1756"/>
          <a:stretch/>
        </p:blipFill>
        <p:spPr>
          <a:xfrm rot="675215">
            <a:off x="3836986" y="2146290"/>
            <a:ext cx="2266692" cy="4027048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4"/>
          <a:srcRect l="11187" t="25947" r="12182" b="8888"/>
          <a:stretch/>
        </p:blipFill>
        <p:spPr>
          <a:xfrm>
            <a:off x="6348982" y="2899156"/>
            <a:ext cx="2242569" cy="254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8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49275" y="656966"/>
            <a:ext cx="8042276" cy="5286635"/>
          </a:xfrm>
        </p:spPr>
        <p:txBody>
          <a:bodyPr/>
          <a:lstStyle/>
          <a:p>
            <a:r>
              <a:rPr lang="fi-FI" dirty="0" smtClean="0"/>
              <a:t>Matkailurastilla maantiedon tunneilla hereillä olosta oli todellakin hyötyä </a:t>
            </a:r>
            <a:r>
              <a:rPr lang="fi-FI" dirty="0" smtClean="0">
                <a:sym typeface="Wingdings"/>
              </a:rPr>
              <a:t>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t="11708" r="15067" b="6972"/>
          <a:stretch/>
        </p:blipFill>
        <p:spPr>
          <a:xfrm rot="1213837">
            <a:off x="4587322" y="2176474"/>
            <a:ext cx="4167771" cy="2992847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/>
          <a:srcRect l="15805" t="5960" r="7404"/>
          <a:stretch/>
        </p:blipFill>
        <p:spPr>
          <a:xfrm rot="2563690">
            <a:off x="736959" y="2604927"/>
            <a:ext cx="3615075" cy="332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49275" y="350382"/>
            <a:ext cx="8042276" cy="6306878"/>
          </a:xfrm>
        </p:spPr>
        <p:txBody>
          <a:bodyPr/>
          <a:lstStyle/>
          <a:p>
            <a:r>
              <a:rPr lang="fi-FI" dirty="0" smtClean="0"/>
              <a:t>Sähköalan rasti sisälsi monta vaihetta. Tavoitteena oli saada itse kasattu pönttö lämpiämään..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l="23947" t="21714" r="15386" b="11868"/>
          <a:stretch/>
        </p:blipFill>
        <p:spPr>
          <a:xfrm>
            <a:off x="790711" y="1352185"/>
            <a:ext cx="3203465" cy="263038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/>
          <a:srcRect l="14049" t="15596" r="11554" b="13572"/>
          <a:stretch/>
        </p:blipFill>
        <p:spPr>
          <a:xfrm>
            <a:off x="5272618" y="1354708"/>
            <a:ext cx="3680127" cy="2627865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4"/>
          <a:srcRect l="18839" t="8302" r="18419" b="28685"/>
          <a:stretch/>
        </p:blipFill>
        <p:spPr>
          <a:xfrm>
            <a:off x="2962679" y="4114873"/>
            <a:ext cx="3375310" cy="254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1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5760" y="394180"/>
            <a:ext cx="8525397" cy="6190084"/>
          </a:xfrm>
        </p:spPr>
        <p:txBody>
          <a:bodyPr/>
          <a:lstStyle/>
          <a:p>
            <a:r>
              <a:rPr lang="fi-FI" dirty="0" smtClean="0"/>
              <a:t>Sisustusalan rastilla vaadittiin hahmottamiskykyä, saumatonta yhteistyötä ja vakaata kättä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t="1702" r="3093" b="11656"/>
          <a:stretch/>
        </p:blipFill>
        <p:spPr>
          <a:xfrm>
            <a:off x="335760" y="1817607"/>
            <a:ext cx="4680955" cy="313884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/>
          <a:srcRect l="14369" t="5748" r="9320" b="3992"/>
          <a:stretch/>
        </p:blipFill>
        <p:spPr>
          <a:xfrm>
            <a:off x="5211587" y="2043895"/>
            <a:ext cx="3649569" cy="435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0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49275" y="321184"/>
            <a:ext cx="8042276" cy="6248481"/>
          </a:xfrm>
        </p:spPr>
        <p:txBody>
          <a:bodyPr/>
          <a:lstStyle/>
          <a:p>
            <a:r>
              <a:rPr lang="fi-FI" dirty="0" smtClean="0"/>
              <a:t>Datanomien rasti vei joukkueemme pelien maailmaan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t="12347" r="1656" b="5694"/>
          <a:stretch/>
        </p:blipFill>
        <p:spPr>
          <a:xfrm>
            <a:off x="744512" y="1343132"/>
            <a:ext cx="7497679" cy="46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49275" y="452577"/>
            <a:ext cx="8042276" cy="5491024"/>
          </a:xfrm>
        </p:spPr>
        <p:txBody>
          <a:bodyPr/>
          <a:lstStyle/>
          <a:p>
            <a:r>
              <a:rPr lang="fi-FI" dirty="0" smtClean="0"/>
              <a:t>Rakennusalan rastilla käytettiin erilaisia työkaluja. Tärkeää oli toimia ohjeita ja työturvallisuutta noudattaen.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l="7781" t="6600" b="3566"/>
          <a:stretch/>
        </p:blipFill>
        <p:spPr>
          <a:xfrm>
            <a:off x="423351" y="1651420"/>
            <a:ext cx="3304560" cy="4292181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/>
          <a:srcRect l="10377" t="3619" r="10118" b="8462"/>
          <a:stretch/>
        </p:blipFill>
        <p:spPr>
          <a:xfrm>
            <a:off x="3985331" y="1372331"/>
            <a:ext cx="3943020" cy="3270232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4"/>
          <a:srcRect l="27932" t="38531" r="8492" b="9952"/>
          <a:stretch/>
        </p:blipFill>
        <p:spPr>
          <a:xfrm>
            <a:off x="4788237" y="4796116"/>
            <a:ext cx="1722597" cy="186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8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2188" y="321184"/>
            <a:ext cx="8788167" cy="6263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 smtClean="0"/>
              <a:t>Lopuksi kokoonnuttiin kuulemaan kilpailun tulokset. Tällä kertaa jatkopaikka jäi saamatta, mutta mukaan tarttui roppakaupalla uusia kokemuksia ja oivalluksia </a:t>
            </a:r>
            <a:r>
              <a:rPr lang="fi-FI" dirty="0" smtClean="0">
                <a:sym typeface="Wingdings"/>
              </a:rPr>
              <a:t></a:t>
            </a:r>
            <a:r>
              <a:rPr lang="fi-FI" dirty="0" smtClean="0"/>
              <a:t> </a:t>
            </a:r>
            <a:r>
              <a:rPr lang="is-IS" dirty="0" smtClean="0"/>
              <a:t>….</a:t>
            </a:r>
            <a:endParaRPr lang="fi-FI" dirty="0" smtClean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  <a:p>
            <a:pPr marL="0" indent="0" algn="ctr">
              <a:buNone/>
            </a:pPr>
            <a:r>
              <a:rPr lang="is-IS" dirty="0" smtClean="0"/>
              <a:t>…</a:t>
            </a:r>
            <a:r>
              <a:rPr lang="fi-FI" dirty="0" smtClean="0"/>
              <a:t>Kunniakirjaa ja palkintoja unohtamatta!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t="20649" b="15487"/>
          <a:stretch/>
        </p:blipFill>
        <p:spPr>
          <a:xfrm>
            <a:off x="1993900" y="1763198"/>
            <a:ext cx="4735909" cy="4032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720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uulenvir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Tuulenvire.thmx</Template>
  <TotalTime>68</TotalTime>
  <Words>137</Words>
  <Application>Microsoft Office PowerPoint</Application>
  <PresentationFormat>Näytössä katseltava diaesitys (4:3)</PresentationFormat>
  <Paragraphs>22</Paragraphs>
  <Slides>9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0" baseType="lpstr">
      <vt:lpstr>Tuulenvire</vt:lpstr>
      <vt:lpstr>Taitaja9 -kisat</vt:lpstr>
      <vt:lpstr>Taitaja9 -kisat</vt:lpstr>
      <vt:lpstr>Kilpailurastit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Esa Tirkkonen</dc:creator>
  <cp:lastModifiedBy>Virkkunen Jaana</cp:lastModifiedBy>
  <cp:revision>9</cp:revision>
  <dcterms:created xsi:type="dcterms:W3CDTF">2015-12-16T12:12:23Z</dcterms:created>
  <dcterms:modified xsi:type="dcterms:W3CDTF">2016-01-13T11:15:09Z</dcterms:modified>
</cp:coreProperties>
</file>