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2" r:id="rId4"/>
    <p:sldMasterId id="2147483704" r:id="rId5"/>
    <p:sldMasterId id="2147483716" r:id="rId6"/>
  </p:sldMasterIdLst>
  <p:notesMasterIdLst>
    <p:notesMasterId r:id="rId23"/>
  </p:notesMasterIdLst>
  <p:handoutMasterIdLst>
    <p:handoutMasterId r:id="rId24"/>
  </p:handoutMasterIdLst>
  <p:sldIdLst>
    <p:sldId id="322" r:id="rId7"/>
    <p:sldId id="328" r:id="rId8"/>
    <p:sldId id="329" r:id="rId9"/>
    <p:sldId id="323" r:id="rId10"/>
    <p:sldId id="330" r:id="rId11"/>
    <p:sldId id="324" r:id="rId12"/>
    <p:sldId id="331" r:id="rId13"/>
    <p:sldId id="257" r:id="rId14"/>
    <p:sldId id="258" r:id="rId15"/>
    <p:sldId id="256" r:id="rId16"/>
    <p:sldId id="259" r:id="rId17"/>
    <p:sldId id="332" r:id="rId18"/>
    <p:sldId id="334" r:id="rId19"/>
    <p:sldId id="335" r:id="rId20"/>
    <p:sldId id="333" r:id="rId21"/>
    <p:sldId id="325" r:id="rId22"/>
  </p:sldIdLst>
  <p:sldSz cx="12188825" cy="6858000"/>
  <p:notesSz cx="6858000" cy="9144000"/>
  <p:defaultTextStyle>
    <a:defPPr rtl="0">
      <a:defRPr lang="fi-fi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945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192">
          <p15:clr>
            <a:srgbClr val="A4A3A4"/>
          </p15:clr>
        </p15:guide>
        <p15:guide id="5" orient="horz" pos="1072">
          <p15:clr>
            <a:srgbClr val="A4A3A4"/>
          </p15:clr>
        </p15:guide>
        <p15:guide id="6" pos="3839">
          <p15:clr>
            <a:srgbClr val="A4A3A4"/>
          </p15:clr>
        </p15:guide>
        <p15:guide id="7" pos="704">
          <p15:clr>
            <a:srgbClr val="A4A3A4"/>
          </p15:clr>
        </p15:guide>
        <p15:guide id="8" pos="71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4F57B85-CCF2-4AEE-9B94-FCE3BB49FE1A}" v="39" dt="2025-05-19T05:42:57.017"/>
  </p1510:revLst>
</p1510:revInfo>
</file>

<file path=ppt/tableStyles.xml><?xml version="1.0" encoding="utf-8"?>
<a:tblStyleLst xmlns:a="http://schemas.openxmlformats.org/drawingml/2006/main" def="{BDBED569-4797-4DF1-A0F4-6AAB3CD982D8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6182" autoAdjust="0"/>
  </p:normalViewPr>
  <p:slideViewPr>
    <p:cSldViewPr showGuides="1">
      <p:cViewPr varScale="1">
        <p:scale>
          <a:sx n="102" d="100"/>
          <a:sy n="102" d="100"/>
        </p:scale>
        <p:origin x="906" y="96"/>
      </p:cViewPr>
      <p:guideLst>
        <p:guide orient="horz" pos="2160"/>
        <p:guide orient="horz" pos="945"/>
        <p:guide orient="horz" pos="3888"/>
        <p:guide orient="horz" pos="192"/>
        <p:guide orient="horz" pos="1072"/>
        <p:guide pos="3839"/>
        <p:guide pos="704"/>
        <p:guide pos="7102"/>
      </p:guideLst>
    </p:cSldViewPr>
  </p:slideViewPr>
  <p:outlineViewPr>
    <p:cViewPr>
      <p:scale>
        <a:sx n="33" d="100"/>
        <a:sy n="33" d="100"/>
      </p:scale>
      <p:origin x="0" y="-2886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3054" y="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orhonen Juho Pekka" userId="debce44e-0b74-410f-b384-afb761a3f2d2" providerId="ADAL" clId="{E4F57B85-CCF2-4AEE-9B94-FCE3BB49FE1A}"/>
    <pc:docChg chg="undo custSel addSld delSld modSld sldOrd">
      <pc:chgData name="Korhonen Juho Pekka" userId="debce44e-0b74-410f-b384-afb761a3f2d2" providerId="ADAL" clId="{E4F57B85-CCF2-4AEE-9B94-FCE3BB49FE1A}" dt="2025-05-19T14:08:38.191" v="3349" actId="403"/>
      <pc:docMkLst>
        <pc:docMk/>
      </pc:docMkLst>
      <pc:sldChg chg="ord">
        <pc:chgData name="Korhonen Juho Pekka" userId="debce44e-0b74-410f-b384-afb761a3f2d2" providerId="ADAL" clId="{E4F57B85-CCF2-4AEE-9B94-FCE3BB49FE1A}" dt="2025-05-19T05:20:31.235" v="1485"/>
        <pc:sldMkLst>
          <pc:docMk/>
          <pc:sldMk cId="2241610362" sldId="256"/>
        </pc:sldMkLst>
      </pc:sldChg>
      <pc:sldChg chg="modSp mod ord">
        <pc:chgData name="Korhonen Juho Pekka" userId="debce44e-0b74-410f-b384-afb761a3f2d2" providerId="ADAL" clId="{E4F57B85-CCF2-4AEE-9B94-FCE3BB49FE1A}" dt="2025-05-19T05:19:39.332" v="1480"/>
        <pc:sldMkLst>
          <pc:docMk/>
          <pc:sldMk cId="168988781" sldId="257"/>
        </pc:sldMkLst>
        <pc:spChg chg="mod">
          <ac:chgData name="Korhonen Juho Pekka" userId="debce44e-0b74-410f-b384-afb761a3f2d2" providerId="ADAL" clId="{E4F57B85-CCF2-4AEE-9B94-FCE3BB49FE1A}" dt="2025-05-19T04:40:40.521" v="25" actId="5793"/>
          <ac:spMkLst>
            <pc:docMk/>
            <pc:sldMk cId="168988781" sldId="257"/>
            <ac:spMk id="5" creationId="{00000000-0000-0000-0000-000000000000}"/>
          </ac:spMkLst>
        </pc:spChg>
      </pc:sldChg>
      <pc:sldChg chg="modSp mod">
        <pc:chgData name="Korhonen Juho Pekka" userId="debce44e-0b74-410f-b384-afb761a3f2d2" providerId="ADAL" clId="{E4F57B85-CCF2-4AEE-9B94-FCE3BB49FE1A}" dt="2025-05-19T05:20:02.095" v="1483" actId="14100"/>
        <pc:sldMkLst>
          <pc:docMk/>
          <pc:sldMk cId="2995321941" sldId="258"/>
        </pc:sldMkLst>
        <pc:spChg chg="mod">
          <ac:chgData name="Korhonen Juho Pekka" userId="debce44e-0b74-410f-b384-afb761a3f2d2" providerId="ADAL" clId="{E4F57B85-CCF2-4AEE-9B94-FCE3BB49FE1A}" dt="2025-05-19T05:20:02.095" v="1483" actId="14100"/>
          <ac:spMkLst>
            <pc:docMk/>
            <pc:sldMk cId="2995321941" sldId="258"/>
            <ac:spMk id="2" creationId="{00000000-0000-0000-0000-000000000000}"/>
          </ac:spMkLst>
        </pc:spChg>
      </pc:sldChg>
      <pc:sldChg chg="del">
        <pc:chgData name="Korhonen Juho Pekka" userId="debce44e-0b74-410f-b384-afb761a3f2d2" providerId="ADAL" clId="{E4F57B85-CCF2-4AEE-9B94-FCE3BB49FE1A}" dt="2025-05-19T05:15:17.897" v="1439" actId="47"/>
        <pc:sldMkLst>
          <pc:docMk/>
          <pc:sldMk cId="1255815924" sldId="260"/>
        </pc:sldMkLst>
      </pc:sldChg>
      <pc:sldChg chg="del">
        <pc:chgData name="Korhonen Juho Pekka" userId="debce44e-0b74-410f-b384-afb761a3f2d2" providerId="ADAL" clId="{E4F57B85-CCF2-4AEE-9B94-FCE3BB49FE1A}" dt="2025-05-19T04:42:29.407" v="59" actId="47"/>
        <pc:sldMkLst>
          <pc:docMk/>
          <pc:sldMk cId="434264306" sldId="261"/>
        </pc:sldMkLst>
      </pc:sldChg>
      <pc:sldChg chg="del">
        <pc:chgData name="Korhonen Juho Pekka" userId="debce44e-0b74-410f-b384-afb761a3f2d2" providerId="ADAL" clId="{E4F57B85-CCF2-4AEE-9B94-FCE3BB49FE1A}" dt="2025-05-19T04:42:32.210" v="60" actId="47"/>
        <pc:sldMkLst>
          <pc:docMk/>
          <pc:sldMk cId="2516589749" sldId="262"/>
        </pc:sldMkLst>
      </pc:sldChg>
      <pc:sldChg chg="del">
        <pc:chgData name="Korhonen Juho Pekka" userId="debce44e-0b74-410f-b384-afb761a3f2d2" providerId="ADAL" clId="{E4F57B85-CCF2-4AEE-9B94-FCE3BB49FE1A}" dt="2025-05-19T05:15:42.393" v="1440" actId="47"/>
        <pc:sldMkLst>
          <pc:docMk/>
          <pc:sldMk cId="4016969237" sldId="313"/>
        </pc:sldMkLst>
      </pc:sldChg>
      <pc:sldChg chg="del">
        <pc:chgData name="Korhonen Juho Pekka" userId="debce44e-0b74-410f-b384-afb761a3f2d2" providerId="ADAL" clId="{E4F57B85-CCF2-4AEE-9B94-FCE3BB49FE1A}" dt="2025-05-19T04:42:35.167" v="61" actId="47"/>
        <pc:sldMkLst>
          <pc:docMk/>
          <pc:sldMk cId="583884821" sldId="321"/>
        </pc:sldMkLst>
      </pc:sldChg>
      <pc:sldChg chg="modSp mod">
        <pc:chgData name="Korhonen Juho Pekka" userId="debce44e-0b74-410f-b384-afb761a3f2d2" providerId="ADAL" clId="{E4F57B85-CCF2-4AEE-9B94-FCE3BB49FE1A}" dt="2025-05-19T04:40:04.053" v="20" actId="1076"/>
        <pc:sldMkLst>
          <pc:docMk/>
          <pc:sldMk cId="742012664" sldId="322"/>
        </pc:sldMkLst>
        <pc:spChg chg="mod">
          <ac:chgData name="Korhonen Juho Pekka" userId="debce44e-0b74-410f-b384-afb761a3f2d2" providerId="ADAL" clId="{E4F57B85-CCF2-4AEE-9B94-FCE3BB49FE1A}" dt="2025-05-19T04:39:43.258" v="19" actId="20577"/>
          <ac:spMkLst>
            <pc:docMk/>
            <pc:sldMk cId="742012664" sldId="322"/>
            <ac:spMk id="2" creationId="{A69CB66A-6A72-32DC-A0AC-93899E5585CA}"/>
          </ac:spMkLst>
        </pc:spChg>
        <pc:picChg chg="mod">
          <ac:chgData name="Korhonen Juho Pekka" userId="debce44e-0b74-410f-b384-afb761a3f2d2" providerId="ADAL" clId="{E4F57B85-CCF2-4AEE-9B94-FCE3BB49FE1A}" dt="2025-05-19T04:40:04.053" v="20" actId="1076"/>
          <ac:picMkLst>
            <pc:docMk/>
            <pc:sldMk cId="742012664" sldId="322"/>
            <ac:picMk id="14" creationId="{DB4DE871-BFB2-A24E-97E9-4662FEE32754}"/>
          </ac:picMkLst>
        </pc:picChg>
      </pc:sldChg>
      <pc:sldChg chg="modSp mod ord">
        <pc:chgData name="Korhonen Juho Pekka" userId="debce44e-0b74-410f-b384-afb761a3f2d2" providerId="ADAL" clId="{E4F57B85-CCF2-4AEE-9B94-FCE3BB49FE1A}" dt="2025-05-19T05:26:32.633" v="2137" actId="403"/>
        <pc:sldMkLst>
          <pc:docMk/>
          <pc:sldMk cId="3635260607" sldId="323"/>
        </pc:sldMkLst>
        <pc:spChg chg="mod">
          <ac:chgData name="Korhonen Juho Pekka" userId="debce44e-0b74-410f-b384-afb761a3f2d2" providerId="ADAL" clId="{E4F57B85-CCF2-4AEE-9B94-FCE3BB49FE1A}" dt="2025-05-19T04:57:18.811" v="871" actId="20577"/>
          <ac:spMkLst>
            <pc:docMk/>
            <pc:sldMk cId="3635260607" sldId="323"/>
            <ac:spMk id="2" creationId="{C8D1B4E3-DBDE-B610-BB77-305AA3EA48AB}"/>
          </ac:spMkLst>
        </pc:spChg>
        <pc:spChg chg="mod">
          <ac:chgData name="Korhonen Juho Pekka" userId="debce44e-0b74-410f-b384-afb761a3f2d2" providerId="ADAL" clId="{E4F57B85-CCF2-4AEE-9B94-FCE3BB49FE1A}" dt="2025-05-19T05:26:32.633" v="2137" actId="403"/>
          <ac:spMkLst>
            <pc:docMk/>
            <pc:sldMk cId="3635260607" sldId="323"/>
            <ac:spMk id="3" creationId="{91E69782-C749-C597-F3EB-60EB5CFB0581}"/>
          </ac:spMkLst>
        </pc:spChg>
      </pc:sldChg>
      <pc:sldChg chg="modSp mod ord">
        <pc:chgData name="Korhonen Juho Pekka" userId="debce44e-0b74-410f-b384-afb761a3f2d2" providerId="ADAL" clId="{E4F57B85-CCF2-4AEE-9B94-FCE3BB49FE1A}" dt="2025-05-19T05:26:07.330" v="2135" actId="14100"/>
        <pc:sldMkLst>
          <pc:docMk/>
          <pc:sldMk cId="3721006270" sldId="324"/>
        </pc:sldMkLst>
        <pc:spChg chg="mod">
          <ac:chgData name="Korhonen Juho Pekka" userId="debce44e-0b74-410f-b384-afb761a3f2d2" providerId="ADAL" clId="{E4F57B85-CCF2-4AEE-9B94-FCE3BB49FE1A}" dt="2025-05-19T05:26:07.330" v="2135" actId="14100"/>
          <ac:spMkLst>
            <pc:docMk/>
            <pc:sldMk cId="3721006270" sldId="324"/>
            <ac:spMk id="3" creationId="{FFBA9829-DE41-3356-C4EC-D635FF2B8D8E}"/>
          </ac:spMkLst>
        </pc:spChg>
      </pc:sldChg>
      <pc:sldChg chg="addSp modSp mod">
        <pc:chgData name="Korhonen Juho Pekka" userId="debce44e-0b74-410f-b384-afb761a3f2d2" providerId="ADAL" clId="{E4F57B85-CCF2-4AEE-9B94-FCE3BB49FE1A}" dt="2025-05-19T05:43:31.688" v="3204" actId="403"/>
        <pc:sldMkLst>
          <pc:docMk/>
          <pc:sldMk cId="3089507567" sldId="325"/>
        </pc:sldMkLst>
        <pc:spChg chg="add mod">
          <ac:chgData name="Korhonen Juho Pekka" userId="debce44e-0b74-410f-b384-afb761a3f2d2" providerId="ADAL" clId="{E4F57B85-CCF2-4AEE-9B94-FCE3BB49FE1A}" dt="2025-05-19T05:43:31.688" v="3204" actId="403"/>
          <ac:spMkLst>
            <pc:docMk/>
            <pc:sldMk cId="3089507567" sldId="325"/>
            <ac:spMk id="2" creationId="{EA162E91-BCA7-F70E-0BBB-92C801EF2697}"/>
          </ac:spMkLst>
        </pc:spChg>
        <pc:picChg chg="mod">
          <ac:chgData name="Korhonen Juho Pekka" userId="debce44e-0b74-410f-b384-afb761a3f2d2" providerId="ADAL" clId="{E4F57B85-CCF2-4AEE-9B94-FCE3BB49FE1A}" dt="2025-05-19T04:42:46.833" v="62" actId="1076"/>
          <ac:picMkLst>
            <pc:docMk/>
            <pc:sldMk cId="3089507567" sldId="325"/>
            <ac:picMk id="14" creationId="{DB4DE871-BFB2-A24E-97E9-4662FEE32754}"/>
          </ac:picMkLst>
        </pc:picChg>
      </pc:sldChg>
      <pc:sldChg chg="modSp del mod">
        <pc:chgData name="Korhonen Juho Pekka" userId="debce44e-0b74-410f-b384-afb761a3f2d2" providerId="ADAL" clId="{E4F57B85-CCF2-4AEE-9B94-FCE3BB49FE1A}" dt="2025-05-19T04:43:37.223" v="64" actId="47"/>
        <pc:sldMkLst>
          <pc:docMk/>
          <pc:sldMk cId="1375296106" sldId="326"/>
        </pc:sldMkLst>
        <pc:spChg chg="mod">
          <ac:chgData name="Korhonen Juho Pekka" userId="debce44e-0b74-410f-b384-afb761a3f2d2" providerId="ADAL" clId="{E4F57B85-CCF2-4AEE-9B94-FCE3BB49FE1A}" dt="2025-05-19T04:43:20.970" v="63" actId="20577"/>
          <ac:spMkLst>
            <pc:docMk/>
            <pc:sldMk cId="1375296106" sldId="326"/>
            <ac:spMk id="3" creationId="{0EC1A0E8-E89F-DB1D-C85D-6CF5DFB08BFA}"/>
          </ac:spMkLst>
        </pc:spChg>
      </pc:sldChg>
      <pc:sldChg chg="modSp del mod ord">
        <pc:chgData name="Korhonen Juho Pekka" userId="debce44e-0b74-410f-b384-afb761a3f2d2" providerId="ADAL" clId="{E4F57B85-CCF2-4AEE-9B94-FCE3BB49FE1A}" dt="2025-05-19T05:17:44.597" v="1477" actId="47"/>
        <pc:sldMkLst>
          <pc:docMk/>
          <pc:sldMk cId="1405214067" sldId="327"/>
        </pc:sldMkLst>
        <pc:spChg chg="mod">
          <ac:chgData name="Korhonen Juho Pekka" userId="debce44e-0b74-410f-b384-afb761a3f2d2" providerId="ADAL" clId="{E4F57B85-CCF2-4AEE-9B94-FCE3BB49FE1A}" dt="2025-05-19T05:12:44.387" v="1438" actId="20577"/>
          <ac:spMkLst>
            <pc:docMk/>
            <pc:sldMk cId="1405214067" sldId="327"/>
            <ac:spMk id="3" creationId="{4B638FA8-E637-BB47-D2BF-91EF4A692407}"/>
          </ac:spMkLst>
        </pc:spChg>
      </pc:sldChg>
      <pc:sldChg chg="modSp add mod ord">
        <pc:chgData name="Korhonen Juho Pekka" userId="debce44e-0b74-410f-b384-afb761a3f2d2" providerId="ADAL" clId="{E4F57B85-CCF2-4AEE-9B94-FCE3BB49FE1A}" dt="2025-05-19T05:26:44.264" v="2139" actId="27636"/>
        <pc:sldMkLst>
          <pc:docMk/>
          <pc:sldMk cId="3508365630" sldId="328"/>
        </pc:sldMkLst>
        <pc:spChg chg="mod">
          <ac:chgData name="Korhonen Juho Pekka" userId="debce44e-0b74-410f-b384-afb761a3f2d2" providerId="ADAL" clId="{E4F57B85-CCF2-4AEE-9B94-FCE3BB49FE1A}" dt="2025-05-19T04:44:41.629" v="132" actId="20577"/>
          <ac:spMkLst>
            <pc:docMk/>
            <pc:sldMk cId="3508365630" sldId="328"/>
            <ac:spMk id="2" creationId="{B5CECB7D-5E91-A445-6C17-97E92B4B121F}"/>
          </ac:spMkLst>
        </pc:spChg>
        <pc:spChg chg="mod">
          <ac:chgData name="Korhonen Juho Pekka" userId="debce44e-0b74-410f-b384-afb761a3f2d2" providerId="ADAL" clId="{E4F57B85-CCF2-4AEE-9B94-FCE3BB49FE1A}" dt="2025-05-19T05:26:44.264" v="2139" actId="27636"/>
          <ac:spMkLst>
            <pc:docMk/>
            <pc:sldMk cId="3508365630" sldId="328"/>
            <ac:spMk id="3" creationId="{21F14B15-5A2C-9C7D-74A8-0C47EECFAEB5}"/>
          </ac:spMkLst>
        </pc:spChg>
      </pc:sldChg>
      <pc:sldChg chg="addSp modSp add mod">
        <pc:chgData name="Korhonen Juho Pekka" userId="debce44e-0b74-410f-b384-afb761a3f2d2" providerId="ADAL" clId="{E4F57B85-CCF2-4AEE-9B94-FCE3BB49FE1A}" dt="2025-05-19T04:56:33.262" v="854" actId="255"/>
        <pc:sldMkLst>
          <pc:docMk/>
          <pc:sldMk cId="2244716663" sldId="329"/>
        </pc:sldMkLst>
        <pc:spChg chg="mod">
          <ac:chgData name="Korhonen Juho Pekka" userId="debce44e-0b74-410f-b384-afb761a3f2d2" providerId="ADAL" clId="{E4F57B85-CCF2-4AEE-9B94-FCE3BB49FE1A}" dt="2025-05-19T04:48:15.427" v="472" actId="20577"/>
          <ac:spMkLst>
            <pc:docMk/>
            <pc:sldMk cId="2244716663" sldId="329"/>
            <ac:spMk id="2" creationId="{CB8B06C7-BC95-2181-7DDD-C96624B65C3A}"/>
          </ac:spMkLst>
        </pc:spChg>
        <pc:spChg chg="mod">
          <ac:chgData name="Korhonen Juho Pekka" userId="debce44e-0b74-410f-b384-afb761a3f2d2" providerId="ADAL" clId="{E4F57B85-CCF2-4AEE-9B94-FCE3BB49FE1A}" dt="2025-05-19T04:51:32.147" v="810" actId="27636"/>
          <ac:spMkLst>
            <pc:docMk/>
            <pc:sldMk cId="2244716663" sldId="329"/>
            <ac:spMk id="3" creationId="{39904A4F-D4B7-75D1-F4D2-195D1C323D3B}"/>
          </ac:spMkLst>
        </pc:spChg>
        <pc:spChg chg="add mod">
          <ac:chgData name="Korhonen Juho Pekka" userId="debce44e-0b74-410f-b384-afb761a3f2d2" providerId="ADAL" clId="{E4F57B85-CCF2-4AEE-9B94-FCE3BB49FE1A}" dt="2025-05-19T04:56:33.262" v="854" actId="255"/>
          <ac:spMkLst>
            <pc:docMk/>
            <pc:sldMk cId="2244716663" sldId="329"/>
            <ac:spMk id="5" creationId="{F7CAC932-98B5-21EB-FFA8-F65941A5BC9F}"/>
          </ac:spMkLst>
        </pc:spChg>
      </pc:sldChg>
      <pc:sldChg chg="modSp add mod">
        <pc:chgData name="Korhonen Juho Pekka" userId="debce44e-0b74-410f-b384-afb761a3f2d2" providerId="ADAL" clId="{E4F57B85-CCF2-4AEE-9B94-FCE3BB49FE1A}" dt="2025-05-19T05:26:17.130" v="2136" actId="403"/>
        <pc:sldMkLst>
          <pc:docMk/>
          <pc:sldMk cId="406329293" sldId="330"/>
        </pc:sldMkLst>
        <pc:spChg chg="mod">
          <ac:chgData name="Korhonen Juho Pekka" userId="debce44e-0b74-410f-b384-afb761a3f2d2" providerId="ADAL" clId="{E4F57B85-CCF2-4AEE-9B94-FCE3BB49FE1A}" dt="2025-05-19T05:26:17.130" v="2136" actId="403"/>
          <ac:spMkLst>
            <pc:docMk/>
            <pc:sldMk cId="406329293" sldId="330"/>
            <ac:spMk id="3" creationId="{A765EC0C-D6F8-83CF-57DC-97D51C9796DF}"/>
          </ac:spMkLst>
        </pc:spChg>
      </pc:sldChg>
      <pc:sldChg chg="modSp add mod">
        <pc:chgData name="Korhonen Juho Pekka" userId="debce44e-0b74-410f-b384-afb761a3f2d2" providerId="ADAL" clId="{E4F57B85-CCF2-4AEE-9B94-FCE3BB49FE1A}" dt="2025-05-19T14:08:38.191" v="3349" actId="403"/>
        <pc:sldMkLst>
          <pc:docMk/>
          <pc:sldMk cId="81320268" sldId="331"/>
        </pc:sldMkLst>
        <pc:spChg chg="mod">
          <ac:chgData name="Korhonen Juho Pekka" userId="debce44e-0b74-410f-b384-afb761a3f2d2" providerId="ADAL" clId="{E4F57B85-CCF2-4AEE-9B94-FCE3BB49FE1A}" dt="2025-05-19T05:17:33.885" v="1475"/>
          <ac:spMkLst>
            <pc:docMk/>
            <pc:sldMk cId="81320268" sldId="331"/>
            <ac:spMk id="2" creationId="{51495A02-901C-1EAA-5922-0EE53D3DB2A2}"/>
          </ac:spMkLst>
        </pc:spChg>
        <pc:spChg chg="mod">
          <ac:chgData name="Korhonen Juho Pekka" userId="debce44e-0b74-410f-b384-afb761a3f2d2" providerId="ADAL" clId="{E4F57B85-CCF2-4AEE-9B94-FCE3BB49FE1A}" dt="2025-05-19T14:08:38.191" v="3349" actId="403"/>
          <ac:spMkLst>
            <pc:docMk/>
            <pc:sldMk cId="81320268" sldId="331"/>
            <ac:spMk id="3" creationId="{D574FB04-060E-C3FD-7EED-79AD773D0378}"/>
          </ac:spMkLst>
        </pc:spChg>
      </pc:sldChg>
      <pc:sldChg chg="modSp add mod ord">
        <pc:chgData name="Korhonen Juho Pekka" userId="debce44e-0b74-410f-b384-afb761a3f2d2" providerId="ADAL" clId="{E4F57B85-CCF2-4AEE-9B94-FCE3BB49FE1A}" dt="2025-05-19T05:27:25.211" v="2157" actId="20577"/>
        <pc:sldMkLst>
          <pc:docMk/>
          <pc:sldMk cId="2479366028" sldId="332"/>
        </pc:sldMkLst>
        <pc:spChg chg="mod">
          <ac:chgData name="Korhonen Juho Pekka" userId="debce44e-0b74-410f-b384-afb761a3f2d2" providerId="ADAL" clId="{E4F57B85-CCF2-4AEE-9B94-FCE3BB49FE1A}" dt="2025-05-19T05:21:11.203" v="1550" actId="20577"/>
          <ac:spMkLst>
            <pc:docMk/>
            <pc:sldMk cId="2479366028" sldId="332"/>
            <ac:spMk id="2" creationId="{1B93C519-67A5-6C13-27AC-3B5494CF6FE8}"/>
          </ac:spMkLst>
        </pc:spChg>
        <pc:spChg chg="mod">
          <ac:chgData name="Korhonen Juho Pekka" userId="debce44e-0b74-410f-b384-afb761a3f2d2" providerId="ADAL" clId="{E4F57B85-CCF2-4AEE-9B94-FCE3BB49FE1A}" dt="2025-05-19T05:27:25.211" v="2157" actId="20577"/>
          <ac:spMkLst>
            <pc:docMk/>
            <pc:sldMk cId="2479366028" sldId="332"/>
            <ac:spMk id="3" creationId="{3819EC9D-5B0A-5965-55F0-E4D1110BD49E}"/>
          </ac:spMkLst>
        </pc:spChg>
      </pc:sldChg>
      <pc:sldChg chg="modSp add mod">
        <pc:chgData name="Korhonen Juho Pekka" userId="debce44e-0b74-410f-b384-afb761a3f2d2" providerId="ADAL" clId="{E4F57B85-CCF2-4AEE-9B94-FCE3BB49FE1A}" dt="2025-05-19T05:42:36.375" v="3137" actId="20577"/>
        <pc:sldMkLst>
          <pc:docMk/>
          <pc:sldMk cId="31421426" sldId="333"/>
        </pc:sldMkLst>
        <pc:spChg chg="mod">
          <ac:chgData name="Korhonen Juho Pekka" userId="debce44e-0b74-410f-b384-afb761a3f2d2" providerId="ADAL" clId="{E4F57B85-CCF2-4AEE-9B94-FCE3BB49FE1A}" dt="2025-05-19T05:27:53.940" v="2172" actId="20577"/>
          <ac:spMkLst>
            <pc:docMk/>
            <pc:sldMk cId="31421426" sldId="333"/>
            <ac:spMk id="2" creationId="{8C8A83A6-790C-B188-B415-5EE52AF85627}"/>
          </ac:spMkLst>
        </pc:spChg>
        <pc:spChg chg="mod">
          <ac:chgData name="Korhonen Juho Pekka" userId="debce44e-0b74-410f-b384-afb761a3f2d2" providerId="ADAL" clId="{E4F57B85-CCF2-4AEE-9B94-FCE3BB49FE1A}" dt="2025-05-19T05:42:36.375" v="3137" actId="20577"/>
          <ac:spMkLst>
            <pc:docMk/>
            <pc:sldMk cId="31421426" sldId="333"/>
            <ac:spMk id="3" creationId="{2257D2D1-A8AC-CA8C-782E-8CC48C145989}"/>
          </ac:spMkLst>
        </pc:spChg>
      </pc:sldChg>
      <pc:sldChg chg="modSp add mod ord">
        <pc:chgData name="Korhonen Juho Pekka" userId="debce44e-0b74-410f-b384-afb761a3f2d2" providerId="ADAL" clId="{E4F57B85-CCF2-4AEE-9B94-FCE3BB49FE1A}" dt="2025-05-19T05:37:46.175" v="2766" actId="20577"/>
        <pc:sldMkLst>
          <pc:docMk/>
          <pc:sldMk cId="615521837" sldId="334"/>
        </pc:sldMkLst>
        <pc:spChg chg="mod">
          <ac:chgData name="Korhonen Juho Pekka" userId="debce44e-0b74-410f-b384-afb761a3f2d2" providerId="ADAL" clId="{E4F57B85-CCF2-4AEE-9B94-FCE3BB49FE1A}" dt="2025-05-19T05:37:46.175" v="2766" actId="20577"/>
          <ac:spMkLst>
            <pc:docMk/>
            <pc:sldMk cId="615521837" sldId="334"/>
            <ac:spMk id="3" creationId="{524620F8-7005-A163-7EAF-753AED2F2981}"/>
          </ac:spMkLst>
        </pc:spChg>
      </pc:sldChg>
      <pc:sldChg chg="modSp add mod ord">
        <pc:chgData name="Korhonen Juho Pekka" userId="debce44e-0b74-410f-b384-afb761a3f2d2" providerId="ADAL" clId="{E4F57B85-CCF2-4AEE-9B94-FCE3BB49FE1A}" dt="2025-05-19T05:42:20.930" v="3125" actId="20577"/>
        <pc:sldMkLst>
          <pc:docMk/>
          <pc:sldMk cId="1166187736" sldId="335"/>
        </pc:sldMkLst>
        <pc:spChg chg="mod">
          <ac:chgData name="Korhonen Juho Pekka" userId="debce44e-0b74-410f-b384-afb761a3f2d2" providerId="ADAL" clId="{E4F57B85-CCF2-4AEE-9B94-FCE3BB49FE1A}" dt="2025-05-19T05:42:20.930" v="3125" actId="20577"/>
          <ac:spMkLst>
            <pc:docMk/>
            <pc:sldMk cId="1166187736" sldId="335"/>
            <ac:spMk id="3" creationId="{E4F3135A-2445-D1B5-F592-11C11E458B94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i-FI" dirty="0">
              <a:solidFill>
                <a:schemeClr val="tx2"/>
              </a:solidFill>
            </a:endParaRP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FAABF1A-6BA2-4694-8603-40B129ABA570}" type="datetime1">
              <a:rPr lang="fi-FI" smtClean="0">
                <a:solidFill>
                  <a:schemeClr val="tx2"/>
                </a:solidFill>
              </a:rPr>
              <a:t>19.5.2025</a:t>
            </a:fld>
            <a:endParaRPr lang="fi-FI" dirty="0">
              <a:solidFill>
                <a:schemeClr val="tx2"/>
              </a:solidFill>
            </a:endParaRP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i-FI" dirty="0">
              <a:solidFill>
                <a:schemeClr val="tx2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FD77566-CD65-4859-9FA1-43956DC85B8C}" type="slidenum">
              <a:rPr lang="fi-FI">
                <a:solidFill>
                  <a:schemeClr val="tx2"/>
                </a:solidFill>
              </a:rPr>
              <a:t>‹#›</a:t>
            </a:fld>
            <a:endParaRPr lang="fi-FI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fi-FI" noProof="0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0EFB30B6-E4CC-4264-ABFE-572A55083E20}" type="datetime1">
              <a:rPr lang="fi-FI" noProof="0" smtClean="0"/>
              <a:t>19.5.2025</a:t>
            </a:fld>
            <a:endParaRPr lang="fi-FI" noProof="0" dirty="0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i-FI" noProof="0" dirty="0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i-FI" noProof="0" dirty="0"/>
              <a:t>Muokkaa tekstin perustyylejä napsauttamalla</a:t>
            </a:r>
          </a:p>
          <a:p>
            <a:pPr lvl="1" rtl="0"/>
            <a:r>
              <a:rPr lang="fi-FI" noProof="0" dirty="0"/>
              <a:t>Toinen taso</a:t>
            </a:r>
          </a:p>
          <a:p>
            <a:pPr lvl="2" rtl="0"/>
            <a:r>
              <a:rPr lang="fi-FI" noProof="0" dirty="0"/>
              <a:t>Kolmas taso</a:t>
            </a:r>
          </a:p>
          <a:p>
            <a:pPr lvl="3" rtl="0"/>
            <a:r>
              <a:rPr lang="fi-FI" noProof="0" dirty="0"/>
              <a:t>Neljäs taso</a:t>
            </a:r>
          </a:p>
          <a:p>
            <a:pPr lvl="4" rtl="0"/>
            <a:r>
              <a:rPr lang="fi-FI" noProof="0" dirty="0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fi-FI" noProof="0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B8796F01-7154-41E0-B48B-A6921757531A}" type="slidenum">
              <a:rPr lang="fi-FI" noProof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8796F01-7154-41E0-B48B-A6921757531A}" type="slidenum">
              <a:rPr lang="fi-FI" smtClean="0"/>
              <a:pPr rtl="0"/>
              <a:t>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077057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8796F01-7154-41E0-B48B-A6921757531A}" type="slidenum">
              <a:rPr lang="fi-FI" smtClean="0"/>
              <a:pPr rtl="0"/>
              <a:t>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84804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/>
          <p:cNvGrpSpPr/>
          <p:nvPr/>
        </p:nvGrpSpPr>
        <p:grpSpPr>
          <a:xfrm>
            <a:off x="0" y="0"/>
            <a:ext cx="12190572" cy="6858000"/>
            <a:chOff x="0" y="0"/>
            <a:chExt cx="12190572" cy="6858000"/>
          </a:xfrm>
        </p:grpSpPr>
        <p:sp>
          <p:nvSpPr>
            <p:cNvPr id="13" name="Suorakulmio 12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rtl="0"/>
              <a:endParaRPr lang="fi-FI" noProof="0" dirty="0"/>
            </a:p>
          </p:txBody>
        </p:sp>
        <p:grpSp>
          <p:nvGrpSpPr>
            <p:cNvPr id="12" name="Ryhmä 11"/>
            <p:cNvGrpSpPr/>
            <p:nvPr/>
          </p:nvGrpSpPr>
          <p:grpSpPr>
            <a:xfrm>
              <a:off x="0" y="0"/>
              <a:ext cx="4742741" cy="6858000"/>
              <a:chOff x="0" y="0"/>
              <a:chExt cx="4742741" cy="6858000"/>
            </a:xfrm>
          </p:grpSpPr>
          <p:pic>
            <p:nvPicPr>
              <p:cNvPr id="9" name="Kuva 8" descr="Kirjapino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4591594" cy="6858000"/>
              </a:xfrm>
              <a:prstGeom prst="rect">
                <a:avLst/>
              </a:prstGeom>
            </p:spPr>
          </p:pic>
          <p:sp>
            <p:nvSpPr>
              <p:cNvPr id="10" name="Suorakulmio 9"/>
              <p:cNvSpPr/>
              <p:nvPr/>
            </p:nvSpPr>
            <p:spPr>
              <a:xfrm>
                <a:off x="4605581" y="0"/>
                <a:ext cx="137160" cy="685800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fi-FI" noProof="0" dirty="0"/>
              </a:p>
            </p:txBody>
          </p:sp>
        </p:grp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79346" y="1498601"/>
            <a:ext cx="7008574" cy="3298825"/>
          </a:xfrm>
        </p:spPr>
        <p:txBody>
          <a:bodyPr rtlCol="0"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pPr rtl="0"/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4879346" y="4927600"/>
            <a:ext cx="7008574" cy="12446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983757B-4911-45C0-AD23-4E534BB7AB60}" type="datetime1">
              <a:rPr lang="fi-FI" noProof="0" smtClean="0"/>
              <a:t>19.5.2025</a:t>
            </a:fld>
            <a:endParaRPr lang="fi-FI" noProof="0" dirty="0"/>
          </a:p>
        </p:txBody>
      </p:sp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i-FI" noProof="0" dirty="0"/>
              <a:t>Lisää alatunniste</a:t>
            </a:r>
          </a:p>
        </p:txBody>
      </p:sp>
      <p:sp>
        <p:nvSpPr>
          <p:cNvPr id="11" name="Dian numeron paikkamerkki 10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3220121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untainen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Pystysuuntaisen tekstin paikkamerkki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>
            <a:lvl5pPr>
              <a:defRPr/>
            </a:lvl5pPr>
            <a:lvl6pPr marL="2418976" indent="-285750">
              <a:buFont typeface="Century Gothic" panose="020B0502020202020204" pitchFamily="34" charset="0"/>
              <a:buChar char="–"/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fi-FI" noProof="0" dirty="0"/>
              <a:t>Muokkaa tekstin perustyylejä napsauttamalla</a:t>
            </a:r>
          </a:p>
          <a:p>
            <a:pPr lvl="1" rtl="0"/>
            <a:r>
              <a:rPr lang="fi-FI" noProof="0" dirty="0"/>
              <a:t>Toinen taso</a:t>
            </a:r>
          </a:p>
          <a:p>
            <a:pPr lvl="2" rtl="0"/>
            <a:r>
              <a:rPr lang="fi-FI" noProof="0" dirty="0"/>
              <a:t>Kolmas taso</a:t>
            </a:r>
          </a:p>
          <a:p>
            <a:pPr lvl="3" rtl="0"/>
            <a:r>
              <a:rPr lang="fi-FI" noProof="0" dirty="0"/>
              <a:t>Neljäs taso</a:t>
            </a:r>
          </a:p>
          <a:p>
            <a:pPr lvl="4" rtl="0"/>
            <a:r>
              <a:rPr lang="fi-FI" noProof="0" dirty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AEEDE9D-444C-4EC0-B655-69EAF324E16B}" type="datetime1">
              <a:rPr lang="fi-FI" noProof="0" smtClean="0"/>
              <a:t>19.5.2025</a:t>
            </a:fld>
            <a:endParaRPr lang="fi-FI" noProof="0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i-FI" noProof="0" dirty="0"/>
              <a:t>Lisää alatunniste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fi-FI" noProof="0" smtClean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817619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untainen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untainen otsikko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 rtlCol="0"/>
          <a:lstStyle/>
          <a:p>
            <a:pPr rtl="0"/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Pystysuuntaisen tekstin paikkamerkki 2"/>
          <p:cNvSpPr>
            <a:spLocks noGrp="1"/>
          </p:cNvSpPr>
          <p:nvPr>
            <p:ph type="body" orient="vert" idx="1" hasCustomPrompt="1"/>
          </p:nvPr>
        </p:nvSpPr>
        <p:spPr>
          <a:xfrm>
            <a:off x="1117309" y="274638"/>
            <a:ext cx="8532178" cy="5897561"/>
          </a:xfrm>
        </p:spPr>
        <p:txBody>
          <a:bodyPr vert="eaVert" rtlCol="0"/>
          <a:lstStyle>
            <a:lvl5pPr>
              <a:defRPr/>
            </a:lvl5pPr>
            <a:lvl6pPr marL="2418976" indent="-285750">
              <a:buFont typeface="Century Gothic" panose="020B0502020202020204" pitchFamily="34" charset="0"/>
              <a:buChar char="–"/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fi-FI" noProof="0" dirty="0"/>
              <a:t>Muokkaa tekstin perustyylejä napsauttamalla</a:t>
            </a:r>
          </a:p>
          <a:p>
            <a:pPr lvl="1" rtl="0"/>
            <a:r>
              <a:rPr lang="fi-FI" noProof="0" dirty="0"/>
              <a:t>Toinen taso</a:t>
            </a:r>
          </a:p>
          <a:p>
            <a:pPr lvl="2" rtl="0"/>
            <a:r>
              <a:rPr lang="fi-FI" noProof="0" dirty="0"/>
              <a:t>Kolmas taso</a:t>
            </a:r>
          </a:p>
          <a:p>
            <a:pPr lvl="3" rtl="0"/>
            <a:r>
              <a:rPr lang="fi-FI" noProof="0" dirty="0"/>
              <a:t>Neljäs taso</a:t>
            </a:r>
          </a:p>
          <a:p>
            <a:pPr lvl="4" rtl="0"/>
            <a:r>
              <a:rPr lang="fi-FI" noProof="0" dirty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FDFE1A9-A540-405B-A31B-4921D315D92F}" type="datetime1">
              <a:rPr lang="fi-FI" noProof="0" smtClean="0"/>
              <a:t>19.5.2025</a:t>
            </a:fld>
            <a:endParaRPr lang="fi-FI" noProof="0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i-FI" noProof="0" dirty="0"/>
              <a:t>Lisää alatunniste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fi-FI" noProof="0" smtClean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72369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orakulmio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5651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096994" y="758952"/>
            <a:ext cx="10055781" cy="3566160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7998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099764" y="4645152"/>
            <a:ext cx="10055781" cy="1143000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399" cap="all" spc="200" baseline="0">
                <a:solidFill>
                  <a:schemeClr val="tx1"/>
                </a:solidFill>
                <a:latin typeface="+mn-lt"/>
              </a:defRPr>
            </a:lvl1pPr>
            <a:lvl2pPr marL="457063" indent="0" algn="ctr">
              <a:buNone/>
              <a:defRPr sz="2399"/>
            </a:lvl2pPr>
            <a:lvl3pPr marL="914126" indent="0" algn="ctr">
              <a:buNone/>
              <a:defRPr sz="2399"/>
            </a:lvl3pPr>
            <a:lvl4pPr marL="1371189" indent="0" algn="ctr">
              <a:buNone/>
              <a:defRPr sz="1999"/>
            </a:lvl4pPr>
            <a:lvl5pPr marL="1828251" indent="0" algn="ctr">
              <a:buNone/>
              <a:defRPr sz="1999"/>
            </a:lvl5pPr>
            <a:lvl6pPr marL="2285314" indent="0" algn="ctr">
              <a:buNone/>
              <a:defRPr sz="1999"/>
            </a:lvl6pPr>
            <a:lvl7pPr marL="2742377" indent="0" algn="ctr">
              <a:buNone/>
              <a:defRPr sz="1999"/>
            </a:lvl7pPr>
            <a:lvl8pPr marL="3199440" indent="0" algn="ctr">
              <a:buNone/>
              <a:defRPr sz="1999"/>
            </a:lvl8pPr>
            <a:lvl9pPr marL="3656503" indent="0" algn="ctr">
              <a:buNone/>
              <a:defRPr sz="1999"/>
            </a:lvl9pPr>
          </a:lstStyle>
          <a:p>
            <a:pPr rtl="0"/>
            <a:r>
              <a:rPr lang="fi-FI"/>
              <a:t>Muokkaa alaotsikon perustyyliä napsautt.</a:t>
            </a:r>
            <a:endParaRPr lang="en-US" dirty="0"/>
          </a:p>
        </p:txBody>
      </p:sp>
      <p:cxnSp>
        <p:nvCxnSpPr>
          <p:cNvPr id="9" name="Suora yhdysviiva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344" y="4474741"/>
            <a:ext cx="9872948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333519F-843D-4D32-BA64-656BC6AC4DA3}" type="datetime1">
              <a:rPr lang="fi-FI" smtClean="0"/>
              <a:t>19.5.2025</a:t>
            </a:fld>
            <a:endParaRPr lang="en-US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0822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fi-FI"/>
              <a:t>Muokkaa tekstin perustyylejä napsauttamalla</a:t>
            </a:r>
          </a:p>
          <a:p>
            <a:pPr lvl="1" rtl="0"/>
            <a:r>
              <a:rPr lang="fi-FI"/>
              <a:t>toinen taso</a:t>
            </a:r>
          </a:p>
          <a:p>
            <a:pPr lvl="2" rtl="0"/>
            <a:r>
              <a:rPr lang="fi-FI"/>
              <a:t>kolmas taso</a:t>
            </a:r>
          </a:p>
          <a:p>
            <a:pPr lvl="3" rtl="0"/>
            <a:r>
              <a:rPr lang="fi-FI"/>
              <a:t>neljäs taso</a:t>
            </a:r>
          </a:p>
          <a:p>
            <a:pPr lvl="4" rtl="0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8703801-F711-40F9-9B56-77FBC145414B}" type="datetime1">
              <a:rPr lang="fi-FI" smtClean="0"/>
              <a:t>19.5.2025</a:t>
            </a:fld>
            <a:endParaRPr lang="en-US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449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orakulmio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5651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96994" y="758952"/>
            <a:ext cx="10055781" cy="3566160"/>
          </a:xfrm>
        </p:spPr>
        <p:txBody>
          <a:bodyPr rtlCol="0" anchor="b" anchorCtr="0">
            <a:normAutofit/>
          </a:bodyPr>
          <a:lstStyle>
            <a:lvl1pPr>
              <a:lnSpc>
                <a:spcPct val="90000"/>
              </a:lnSpc>
              <a:defRPr sz="7998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096994" y="4663440"/>
            <a:ext cx="10055781" cy="114300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399" cap="all" spc="200" baseline="0">
                <a:solidFill>
                  <a:schemeClr val="tx1"/>
                </a:solidFill>
                <a:latin typeface="+mn-lt"/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i-FI"/>
              <a:t>Muokkaa tekstin perustyylejä napsauttamalla</a:t>
            </a:r>
          </a:p>
        </p:txBody>
      </p:sp>
      <p:cxnSp>
        <p:nvCxnSpPr>
          <p:cNvPr id="9" name="Suora yhdysviiva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344" y="4485132"/>
            <a:ext cx="9872948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7CD3DFB-A4C7-4CEC-AB9B-66D7594D9109}" type="datetime1">
              <a:rPr lang="fi-FI" smtClean="0"/>
              <a:t>19.5.2025</a:t>
            </a:fld>
            <a:endParaRPr lang="en-US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6284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7"/>
          <p:cNvSpPr>
            <a:spLocks noGrp="1"/>
          </p:cNvSpPr>
          <p:nvPr>
            <p:ph type="title"/>
          </p:nvPr>
        </p:nvSpPr>
        <p:spPr>
          <a:xfrm>
            <a:off x="1096994" y="286604"/>
            <a:ext cx="10055781" cy="1450757"/>
          </a:xfrm>
        </p:spPr>
        <p:txBody>
          <a:bodyPr rtlCol="0"/>
          <a:lstStyle/>
          <a:p>
            <a:pPr rtl="0"/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1096994" y="2120900"/>
            <a:ext cx="4638528" cy="3748193"/>
          </a:xfrm>
        </p:spPr>
        <p:txBody>
          <a:bodyPr rtlCol="0"/>
          <a:lstStyle/>
          <a:p>
            <a:pPr lvl="0" rtl="0"/>
            <a:r>
              <a:rPr lang="fi-FI"/>
              <a:t>Muokkaa tekstin perustyylejä napsauttamalla</a:t>
            </a:r>
          </a:p>
          <a:p>
            <a:pPr lvl="1" rtl="0"/>
            <a:r>
              <a:rPr lang="fi-FI"/>
              <a:t>toinen taso</a:t>
            </a:r>
          </a:p>
          <a:p>
            <a:pPr lvl="2" rtl="0"/>
            <a:r>
              <a:rPr lang="fi-FI"/>
              <a:t>kolmas taso</a:t>
            </a:r>
          </a:p>
          <a:p>
            <a:pPr lvl="3" rtl="0"/>
            <a:r>
              <a:rPr lang="fi-FI"/>
              <a:t>neljäs taso</a:t>
            </a:r>
          </a:p>
          <a:p>
            <a:pPr lvl="4" rtl="0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514247" y="2120900"/>
            <a:ext cx="4638528" cy="3748194"/>
          </a:xfrm>
        </p:spPr>
        <p:txBody>
          <a:bodyPr rtlCol="0"/>
          <a:lstStyle/>
          <a:p>
            <a:pPr lvl="0" rtl="0"/>
            <a:r>
              <a:rPr lang="fi-FI"/>
              <a:t>Muokkaa tekstin perustyylejä napsauttamalla</a:t>
            </a:r>
          </a:p>
          <a:p>
            <a:pPr lvl="1" rtl="0"/>
            <a:r>
              <a:rPr lang="fi-FI"/>
              <a:t>toinen taso</a:t>
            </a:r>
          </a:p>
          <a:p>
            <a:pPr lvl="2" rtl="0"/>
            <a:r>
              <a:rPr lang="fi-FI"/>
              <a:t>kolmas taso</a:t>
            </a:r>
          </a:p>
          <a:p>
            <a:pPr lvl="3" rtl="0"/>
            <a:r>
              <a:rPr lang="fi-FI"/>
              <a:t>neljäs taso</a:t>
            </a:r>
          </a:p>
          <a:p>
            <a:pPr lvl="4" rtl="0"/>
            <a:r>
              <a:rPr lang="fi-FI"/>
              <a:t>viides taso</a:t>
            </a:r>
            <a:endParaRPr lang="en-US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25D4FFD-250F-42DE-8618-6D33D0945576}" type="datetime1">
              <a:rPr lang="fi-FI" smtClean="0"/>
              <a:t>19.5.2025</a:t>
            </a:fld>
            <a:endParaRPr lang="en-US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9962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tsikko 9"/>
          <p:cNvSpPr>
            <a:spLocks noGrp="1"/>
          </p:cNvSpPr>
          <p:nvPr>
            <p:ph type="title"/>
          </p:nvPr>
        </p:nvSpPr>
        <p:spPr>
          <a:xfrm>
            <a:off x="1096994" y="286604"/>
            <a:ext cx="10055781" cy="1450757"/>
          </a:xfrm>
        </p:spPr>
        <p:txBody>
          <a:bodyPr rtlCol="0"/>
          <a:lstStyle/>
          <a:p>
            <a:pPr rtl="0"/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096994" y="2057400"/>
            <a:ext cx="4638528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1999" b="0" cap="all" baseline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 rt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1096994" y="2958275"/>
            <a:ext cx="4638528" cy="2910821"/>
          </a:xfrm>
        </p:spPr>
        <p:txBody>
          <a:bodyPr rtlCol="0"/>
          <a:lstStyle/>
          <a:p>
            <a:pPr lvl="0" rtl="0"/>
            <a:r>
              <a:rPr lang="fi-FI"/>
              <a:t>Muokkaa tekstin perustyylejä napsauttamalla</a:t>
            </a:r>
          </a:p>
          <a:p>
            <a:pPr lvl="1" rtl="0"/>
            <a:r>
              <a:rPr lang="fi-FI"/>
              <a:t>toinen taso</a:t>
            </a:r>
          </a:p>
          <a:p>
            <a:pPr lvl="2" rtl="0"/>
            <a:r>
              <a:rPr lang="fi-FI"/>
              <a:t>kolmas taso</a:t>
            </a:r>
          </a:p>
          <a:p>
            <a:pPr lvl="3" rtl="0"/>
            <a:r>
              <a:rPr lang="fi-FI"/>
              <a:t>neljäs taso</a:t>
            </a:r>
          </a:p>
          <a:p>
            <a:pPr lvl="4" rtl="0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514247" y="2057400"/>
            <a:ext cx="4638528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1999" b="0" cap="all" baseline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 rt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514247" y="2958274"/>
            <a:ext cx="4638528" cy="2910821"/>
          </a:xfrm>
        </p:spPr>
        <p:txBody>
          <a:bodyPr rtlCol="0"/>
          <a:lstStyle/>
          <a:p>
            <a:pPr lvl="0" rtl="0"/>
            <a:r>
              <a:rPr lang="fi-FI"/>
              <a:t>Muokkaa tekstin perustyylejä napsauttamalla</a:t>
            </a:r>
          </a:p>
          <a:p>
            <a:pPr lvl="1" rtl="0"/>
            <a:r>
              <a:rPr lang="fi-FI"/>
              <a:t>toinen taso</a:t>
            </a:r>
          </a:p>
          <a:p>
            <a:pPr lvl="2" rtl="0"/>
            <a:r>
              <a:rPr lang="fi-FI"/>
              <a:t>kolmas taso</a:t>
            </a:r>
          </a:p>
          <a:p>
            <a:pPr lvl="3" rtl="0"/>
            <a:r>
              <a:rPr lang="fi-FI"/>
              <a:t>neljäs taso</a:t>
            </a:r>
          </a:p>
          <a:p>
            <a:pPr lvl="4" rtl="0"/>
            <a:r>
              <a:rPr lang="fi-FI"/>
              <a:t>viides taso</a:t>
            </a:r>
            <a:endParaRPr lang="en-US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26A7F96-E146-44FA-9181-EADF068C161D}" type="datetime1">
              <a:rPr lang="fi-FI" smtClean="0"/>
              <a:t>19.5.2025</a:t>
            </a:fld>
            <a:endParaRPr lang="en-US" dirty="0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4918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8BC3B49-041D-4B38-8CBE-140F67F1C3C3}" type="datetime1">
              <a:rPr lang="fi-FI" smtClean="0"/>
              <a:t>19.5.2025</a:t>
            </a:fld>
            <a:endParaRPr lang="en-US" dirty="0"/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8" name="Dian numeron paikkamerkki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9105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orakulmio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5651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D2A58AB-B984-44E1-96A8-5FC5D89F26AA}" type="datetime1">
              <a:rPr lang="fi-FI" smtClean="0"/>
              <a:t>19.5.2025</a:t>
            </a:fld>
            <a:endParaRPr lang="en-US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1551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3084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43299" y="786384"/>
            <a:ext cx="3516651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399" b="0">
                <a:solidFill>
                  <a:srgbClr val="FFFFFF"/>
                </a:solidFill>
              </a:defRPr>
            </a:lvl1pPr>
          </a:lstStyle>
          <a:p>
            <a:pPr rtl="0"/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457562" y="812800"/>
            <a:ext cx="5926800" cy="5294757"/>
          </a:xfrm>
        </p:spPr>
        <p:txBody>
          <a:bodyPr rtlCol="0"/>
          <a:lstStyle/>
          <a:p>
            <a:pPr lvl="0" rtl="0"/>
            <a:r>
              <a:rPr lang="fi-FI"/>
              <a:t>Muokkaa tekstin perustyylejä napsauttamalla</a:t>
            </a:r>
          </a:p>
          <a:p>
            <a:pPr lvl="1" rtl="0"/>
            <a:r>
              <a:rPr lang="fi-FI"/>
              <a:t>toinen taso</a:t>
            </a:r>
          </a:p>
          <a:p>
            <a:pPr lvl="2" rtl="0"/>
            <a:r>
              <a:rPr lang="fi-FI"/>
              <a:t>kolmas taso</a:t>
            </a:r>
          </a:p>
          <a:p>
            <a:pPr lvl="3" rtl="0"/>
            <a:r>
              <a:rPr lang="fi-FI"/>
              <a:t>neljäs taso</a:t>
            </a:r>
          </a:p>
          <a:p>
            <a:pPr lvl="4" rtl="0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643298" y="3043051"/>
            <a:ext cx="3516651" cy="3064505"/>
          </a:xfrm>
        </p:spPr>
        <p:txBody>
          <a:bodyPr lIns="91440" rIns="91440" rtlCol="0">
            <a:normAutofit/>
          </a:bodyPr>
          <a:lstStyle>
            <a:lvl1pPr marL="0" indent="0">
              <a:buNone/>
              <a:defRPr sz="1799">
                <a:solidFill>
                  <a:srgbClr val="FFFFFF"/>
                </a:solidFill>
              </a:defRPr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 rt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643296" y="6446521"/>
            <a:ext cx="3516652" cy="365125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fld id="{81DDB612-6900-4DF6-9D0F-3D8EC5067B5D}" type="datetime1">
              <a:rPr lang="fi-FI" smtClean="0"/>
              <a:t>19.5.2025</a:t>
            </a:fld>
            <a:endParaRPr lang="en-US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5457562" y="6446521"/>
            <a:ext cx="5332630" cy="365125"/>
          </a:xfrm>
        </p:spPr>
        <p:txBody>
          <a:bodyPr rtlCol="0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236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5696CC0-78A0-4462-AE7A-1A0786233DCC}" type="datetime1">
              <a:rPr lang="fi-FI" noProof="0" smtClean="0"/>
              <a:t>19.5.2025</a:t>
            </a:fld>
            <a:endParaRPr lang="fi-FI" noProof="0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i-FI" noProof="0" dirty="0"/>
              <a:t>Lisää alatunniste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A60BA0E-20D0-4E7C-B286-26C960A6788F}" type="slidenum">
              <a:rPr lang="fi-FI" noProof="0" smtClean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865359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5651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Kuvan paikkamerkki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88810" cy="4578350"/>
          </a:xfrm>
          <a:solidFill>
            <a:schemeClr val="bg1">
              <a:lumMod val="85000"/>
            </a:schemeClr>
          </a:solidFill>
        </p:spPr>
        <p:txBody>
          <a:bodyPr lIns="457200" tIns="457200" rtlCol="0" anchor="t"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pPr rtl="0"/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96994" y="4799362"/>
            <a:ext cx="10111011" cy="743682"/>
          </a:xfrm>
        </p:spPr>
        <p:txBody>
          <a:bodyPr tIns="0" bIns="0" rtlCol="0" anchor="b">
            <a:noAutofit/>
          </a:bodyPr>
          <a:lstStyle>
            <a:lvl1pPr>
              <a:defRPr sz="3599" b="0">
                <a:solidFill>
                  <a:srgbClr val="FFFFFF"/>
                </a:solidFill>
              </a:defRPr>
            </a:lvl1pPr>
          </a:lstStyle>
          <a:p>
            <a:pPr rtl="0"/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096993" y="5715000"/>
            <a:ext cx="10110630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799">
                <a:solidFill>
                  <a:srgbClr val="FFFFFF"/>
                </a:solidFill>
              </a:defRPr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 rt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fld id="{399058F8-0286-4E06-8D9E-02EE5CB85371}" type="datetime1">
              <a:rPr lang="fi-FI" smtClean="0"/>
              <a:t>19.5.2025</a:t>
            </a:fld>
            <a:endParaRPr lang="en-US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1096993" y="6446839"/>
            <a:ext cx="6816486" cy="365125"/>
          </a:xfrm>
        </p:spPr>
        <p:txBody>
          <a:bodyPr rtlCol="0"/>
          <a:lstStyle/>
          <a:p>
            <a:pPr algn="l" rtl="0"/>
            <a:endParaRPr lang="en-US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0498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untainen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ystysuuntaise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fi-FI"/>
              <a:t>Muokkaa tekstin perustyylejä napsauttamalla</a:t>
            </a:r>
          </a:p>
          <a:p>
            <a:pPr lvl="1" rtl="0"/>
            <a:r>
              <a:rPr lang="fi-FI"/>
              <a:t>toinen taso</a:t>
            </a:r>
          </a:p>
          <a:p>
            <a:pPr lvl="2" rtl="0"/>
            <a:r>
              <a:rPr lang="fi-FI"/>
              <a:t>kolmas taso</a:t>
            </a:r>
          </a:p>
          <a:p>
            <a:pPr lvl="3" rtl="0"/>
            <a:r>
              <a:rPr lang="fi-FI"/>
              <a:t>neljäs taso</a:t>
            </a:r>
          </a:p>
          <a:p>
            <a:pPr lvl="4" rtl="0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F41986F-AC63-4C6C-A83D-BE731401382C}" type="datetime1">
              <a:rPr lang="fi-FI" smtClean="0"/>
              <a:t>19.5.2025</a:t>
            </a:fld>
            <a:endParaRPr lang="en-US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93110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Pystysuuntainen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kulmio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5651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Pystysuuntainen otsikko 1"/>
          <p:cNvSpPr>
            <a:spLocks noGrp="1"/>
          </p:cNvSpPr>
          <p:nvPr>
            <p:ph type="title" orient="vert"/>
          </p:nvPr>
        </p:nvSpPr>
        <p:spPr>
          <a:xfrm>
            <a:off x="8722628" y="412302"/>
            <a:ext cx="2628215" cy="5759898"/>
          </a:xfrm>
        </p:spPr>
        <p:txBody>
          <a:bodyPr vert="eaVert" rtlCol="0"/>
          <a:lstStyle/>
          <a:p>
            <a:pPr rtl="0"/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ystysuuntaise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7982" y="412302"/>
            <a:ext cx="7732286" cy="5759898"/>
          </a:xfrm>
        </p:spPr>
        <p:txBody>
          <a:bodyPr vert="eaVert" lIns="45720" tIns="0" rIns="45720" bIns="0" rtlCol="0"/>
          <a:lstStyle/>
          <a:p>
            <a:pPr lvl="0" rtl="0"/>
            <a:r>
              <a:rPr lang="fi-FI"/>
              <a:t>Muokkaa tekstin perustyylejä napsauttamalla</a:t>
            </a:r>
          </a:p>
          <a:p>
            <a:pPr lvl="1" rtl="0"/>
            <a:r>
              <a:rPr lang="fi-FI"/>
              <a:t>toinen taso</a:t>
            </a:r>
          </a:p>
          <a:p>
            <a:pPr lvl="2" rtl="0"/>
            <a:r>
              <a:rPr lang="fi-FI"/>
              <a:t>kolmas taso</a:t>
            </a:r>
          </a:p>
          <a:p>
            <a:pPr lvl="3" rtl="0"/>
            <a:r>
              <a:rPr lang="fi-FI"/>
              <a:t>neljäs taso</a:t>
            </a:r>
          </a:p>
          <a:p>
            <a:pPr lvl="4" rtl="0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E98A873-79C9-43D8-B793-398293F8F7CF}" type="datetime1">
              <a:rPr lang="fi-FI" smtClean="0"/>
              <a:t>19.5.2025</a:t>
            </a:fld>
            <a:endParaRPr lang="en-US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2931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C16AF32-C306-FD41-DBAB-482AFD32E9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603" y="1122363"/>
            <a:ext cx="9141619" cy="2387600"/>
          </a:xfrm>
        </p:spPr>
        <p:txBody>
          <a:bodyPr anchor="b"/>
          <a:lstStyle>
            <a:lvl1pPr algn="ctr">
              <a:defRPr sz="5998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66F950E2-D980-4723-1366-E7AF039652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603" y="3602038"/>
            <a:ext cx="9141619" cy="1655762"/>
          </a:xfrm>
        </p:spPr>
        <p:txBody>
          <a:bodyPr/>
          <a:lstStyle>
            <a:lvl1pPr marL="0" indent="0" algn="ctr">
              <a:buNone/>
              <a:defRPr sz="2399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4BDF894-3CD8-B1BE-40B6-4457EBA15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8B939-D50E-4642-8433-A60214D09FA8}" type="datetimeFigureOut">
              <a:rPr lang="fi-FI" smtClean="0"/>
              <a:t>19.5.2025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2C7F5F2-CD53-937C-DB6A-30CD75D1A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836DFF7-72BD-F002-61E5-B2EAEBA5E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0AFFB-74EA-489B-9DA9-60302B80604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894447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621D809-533B-F819-2931-26C0F58C4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BD67B75-A1F6-A32E-BED1-AE7A00836A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88B78E3-514E-095A-E63A-A682B779B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8B939-D50E-4642-8433-A60214D09FA8}" type="datetimeFigureOut">
              <a:rPr lang="fi-FI" smtClean="0"/>
              <a:t>19.5.2025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765DCB2-9A5A-8608-2F87-F67EFC507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332D66D-9FEC-2DA2-CB61-818F45DE5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0AFFB-74EA-489B-9DA9-60302B80604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315193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7914194-0282-DAC2-F73D-3B79F52C3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633" y="1709739"/>
            <a:ext cx="10512862" cy="2852737"/>
          </a:xfrm>
        </p:spPr>
        <p:txBody>
          <a:bodyPr anchor="b"/>
          <a:lstStyle>
            <a:lvl1pPr>
              <a:defRPr sz="5998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19238C5-AC08-2838-7E02-071CE7982E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633" y="4589464"/>
            <a:ext cx="10512862" cy="1500187"/>
          </a:xfr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63769F9-030D-341F-AE4F-BE679E1D0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8B939-D50E-4642-8433-A60214D09FA8}" type="datetimeFigureOut">
              <a:rPr lang="fi-FI" smtClean="0"/>
              <a:t>19.5.2025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BBC6A9F-7A2C-75B9-D5DB-ABFA1DEB7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7AA7D35-3F53-1BEA-AC3E-E3C9B31B1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0AFFB-74EA-489B-9DA9-60302B80604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715595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653EED1-6043-67EE-2022-1CB626CD2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79524C2-F95C-6979-2083-2D10411ECF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7982" y="1825625"/>
            <a:ext cx="5180251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0B97082E-FBEF-9AD8-9551-936CFD2B0F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0592" y="1825625"/>
            <a:ext cx="5180251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7A7DF4FB-FBE7-874B-069B-D4184F062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8B939-D50E-4642-8433-A60214D09FA8}" type="datetimeFigureOut">
              <a:rPr lang="fi-FI" smtClean="0"/>
              <a:t>19.5.2025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27447189-20B5-F480-C1AF-07EB87B8C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2CE5AE5C-153D-4845-DFC0-1DAFB6ADD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0AFFB-74EA-489B-9DA9-60302B80604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499082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44D4324-858A-B5EF-170B-07A63DDE1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69" y="365126"/>
            <a:ext cx="10512862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ACE92832-C36F-5456-CCA6-848B569DC7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570" y="1681163"/>
            <a:ext cx="5156444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B1241115-6415-797C-E5AE-3BFDDD3BAF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570" y="2505075"/>
            <a:ext cx="5156444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20A30547-3039-122C-2593-3F464579BC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0593" y="1681163"/>
            <a:ext cx="5181838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C4A10FA6-DF71-2914-5A22-114FFEA9D2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0593" y="2505075"/>
            <a:ext cx="518183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8C134B56-06DB-3844-3F2A-51E21BEEA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8B939-D50E-4642-8433-A60214D09FA8}" type="datetimeFigureOut">
              <a:rPr lang="fi-FI" smtClean="0"/>
              <a:t>19.5.2025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9CE5D6BD-077F-5DBC-B970-4219F0FFC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E456708-68DC-BE6D-7A59-19AB4F2BD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0AFFB-74EA-489B-9DA9-60302B80604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162723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F2E97BB-75B4-94A6-0027-5F5DBDD0D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960A9D65-6720-E4D2-3804-75BB4FC3C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8B939-D50E-4642-8433-A60214D09FA8}" type="datetimeFigureOut">
              <a:rPr lang="fi-FI" smtClean="0"/>
              <a:t>19.5.2025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0B87037C-ED12-4A74-75A7-BAF5D261A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54CC321-F9AC-49FB-6526-E7145EEB2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0AFFB-74EA-489B-9DA9-60302B80604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66744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31CB2721-619D-41A6-FFD5-5397431F5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8B939-D50E-4642-8433-A60214D09FA8}" type="datetimeFigureOut">
              <a:rPr lang="fi-FI" smtClean="0"/>
              <a:t>19.5.2025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EC6E37E5-0931-9B0D-54A3-61953ED62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AC544B19-A23E-5E00-9D6C-545A94143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0AFFB-74EA-489B-9DA9-60302B80604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53765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san otsikko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Ryhmä 11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4" name="Suorakulmio 3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rtl="0"/>
              <a:endParaRPr lang="fi-FI" noProof="0" dirty="0"/>
            </a:p>
          </p:txBody>
        </p:sp>
        <p:pic>
          <p:nvPicPr>
            <p:cNvPr id="10" name="Kuva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8818" y="0"/>
              <a:ext cx="4591594" cy="6858000"/>
            </a:xfrm>
            <a:prstGeom prst="rect">
              <a:avLst/>
            </a:prstGeom>
          </p:spPr>
        </p:pic>
        <p:sp>
          <p:nvSpPr>
            <p:cNvPr id="11" name="Suorakulmio 10"/>
            <p:cNvSpPr/>
            <p:nvPr/>
          </p:nvSpPr>
          <p:spPr>
            <a:xfrm>
              <a:off x="7481252" y="0"/>
              <a:ext cx="137160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i-FI" b="0" noProof="0" dirty="0">
                <a:solidFill>
                  <a:schemeClr val="tx2"/>
                </a:solidFill>
              </a:endParaRPr>
            </a:p>
          </p:txBody>
        </p:sp>
      </p:grpSp>
      <p:pic>
        <p:nvPicPr>
          <p:cNvPr id="5" name="Kuva 4" descr="Kirjapino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818" y="0"/>
            <a:ext cx="4591594" cy="6858000"/>
          </a:xfrm>
          <a:prstGeom prst="rect">
            <a:avLst/>
          </a:prstGeom>
        </p:spPr>
      </p:pic>
      <p:sp>
        <p:nvSpPr>
          <p:cNvPr id="7" name="Otsikko 1"/>
          <p:cNvSpPr>
            <a:spLocks noGrp="1"/>
          </p:cNvSpPr>
          <p:nvPr>
            <p:ph type="ctrTitle"/>
          </p:nvPr>
        </p:nvSpPr>
        <p:spPr>
          <a:xfrm>
            <a:off x="237149" y="1498601"/>
            <a:ext cx="7008574" cy="3298825"/>
          </a:xfrm>
        </p:spPr>
        <p:txBody>
          <a:bodyPr rtlCol="0"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pPr rtl="0"/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8" name="Alaotsikko 2"/>
          <p:cNvSpPr>
            <a:spLocks noGrp="1"/>
          </p:cNvSpPr>
          <p:nvPr>
            <p:ph type="subTitle" idx="1"/>
          </p:nvPr>
        </p:nvSpPr>
        <p:spPr>
          <a:xfrm>
            <a:off x="237149" y="4927600"/>
            <a:ext cx="7008574" cy="12446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C6E0D94-1B70-4622-93FD-A143173B7839}" type="datetime1">
              <a:rPr lang="fi-FI" noProof="0" smtClean="0"/>
              <a:t>19.5.2025</a:t>
            </a:fld>
            <a:endParaRPr lang="fi-FI" noProof="0" dirty="0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i-FI" noProof="0" dirty="0"/>
              <a:t>Lisää alatunniste</a:t>
            </a:r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0525827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D537F51-A58D-E574-E3DD-8DE222DB0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1F8D605-C1E6-36E5-E31C-41573B6717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D50FECA3-84A4-B273-683F-E9440E31DC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AD4F2169-B589-6277-F7E9-81484D0C6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8B939-D50E-4642-8433-A60214D09FA8}" type="datetimeFigureOut">
              <a:rPr lang="fi-FI" smtClean="0"/>
              <a:t>19.5.2025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DF969372-38AD-6A51-D3BC-42C189D3B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8EE1EFE5-261B-ECAB-96BC-571AA73AC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0AFFB-74EA-489B-9DA9-60302B80604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21319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9F5C2A6-7870-B349-641F-419C4E09F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3388F17B-FD42-3C79-B529-30E3A3CE34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E31A053A-3606-AD80-374A-755A383EFA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9C8E1F8C-5ACA-18EE-A60A-6DD5D8D5D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8B939-D50E-4642-8433-A60214D09FA8}" type="datetimeFigureOut">
              <a:rPr lang="fi-FI" smtClean="0"/>
              <a:t>19.5.2025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0BC1F4E3-49F0-155E-ED79-14E62C88D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E8FAC97F-4471-58D5-0F01-D58FC2FBD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0AFFB-74EA-489B-9DA9-60302B80604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135472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9FAB429-C6DE-DFD1-52BE-B754E3D6E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48DBF038-26B2-7F25-5F24-4A61F4BDEF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2DF26B7-BA3F-FC11-3EE6-1142234D3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8B939-D50E-4642-8433-A60214D09FA8}" type="datetimeFigureOut">
              <a:rPr lang="fi-FI" smtClean="0"/>
              <a:t>19.5.2025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03B738F-8258-8CAA-96BF-2D88B2B4E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A4E8EAA-07FF-19D8-A225-DC09EA050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0AFFB-74EA-489B-9DA9-60302B80604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544532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5E09FE5A-8079-302F-F9D6-F8CECBC39A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2628" y="365125"/>
            <a:ext cx="2628215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6F88F135-5B50-7104-A965-516FD0FF67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7982" y="365125"/>
            <a:ext cx="7732286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9513E23-3EE6-7A81-2F7F-9D31E2A6C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8B939-D50E-4642-8433-A60214D09FA8}" type="datetimeFigureOut">
              <a:rPr lang="fi-FI" smtClean="0"/>
              <a:t>19.5.2025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EA017F-41F9-EEE1-FD2C-2E2EA966F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C1EC60A-30DC-AFA4-140C-D6E626A8E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0AFFB-74EA-489B-9DA9-60302B80604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12945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 hasCustomPrompt="1"/>
          </p:nvPr>
        </p:nvSpPr>
        <p:spPr>
          <a:xfrm>
            <a:off x="1117309" y="1701800"/>
            <a:ext cx="4977104" cy="44704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297078" indent="-285750">
              <a:buFont typeface="Century Gothic" panose="020B0502020202020204" pitchFamily="34" charset="0"/>
              <a:buChar char="–"/>
              <a:defRPr sz="1800"/>
            </a:lvl6pPr>
            <a:lvl7pPr marL="2568575" indent="-285750">
              <a:buFont typeface="Century Gothic" panose="020B0502020202020204" pitchFamily="34" charset="0"/>
              <a:buChar char="–"/>
              <a:defRPr sz="1800"/>
            </a:lvl7pPr>
            <a:lvl8pPr marL="2860675" indent="-285750">
              <a:defRPr sz="1800"/>
            </a:lvl8pPr>
            <a:lvl9pPr marL="3151188" indent="-285750">
              <a:defRPr sz="1800"/>
            </a:lvl9pPr>
          </a:lstStyle>
          <a:p>
            <a:pPr lvl="0" rtl="0"/>
            <a:r>
              <a:rPr lang="fi-FI" noProof="0" dirty="0"/>
              <a:t>Muokkaa tekstin perustyylejä napsauttamalla</a:t>
            </a:r>
          </a:p>
          <a:p>
            <a:pPr lvl="1" rtl="0"/>
            <a:r>
              <a:rPr lang="fi-FI" noProof="0" dirty="0"/>
              <a:t>Toinen taso</a:t>
            </a:r>
          </a:p>
          <a:p>
            <a:pPr lvl="2" rtl="0"/>
            <a:r>
              <a:rPr lang="fi-FI" noProof="0" dirty="0"/>
              <a:t>Kolmas taso</a:t>
            </a:r>
          </a:p>
          <a:p>
            <a:pPr lvl="3" rtl="0"/>
            <a:r>
              <a:rPr lang="fi-FI" noProof="0" dirty="0"/>
              <a:t>Neljäs taso</a:t>
            </a:r>
          </a:p>
          <a:p>
            <a:pPr lvl="4" rtl="0"/>
            <a:r>
              <a:rPr lang="fi-FI" noProof="0" dirty="0"/>
              <a:t>Viides taso</a:t>
            </a:r>
          </a:p>
          <a:p>
            <a:pPr lvl="8" rtl="0"/>
            <a:endParaRPr lang="fi-FI" noProof="0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 hasCustomPrompt="1"/>
          </p:nvPr>
        </p:nvSpPr>
        <p:spPr>
          <a:xfrm>
            <a:off x="6297559" y="1701800"/>
            <a:ext cx="4977104" cy="44704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297078" indent="-285750">
              <a:buFont typeface="Century Gothic" panose="020B0502020202020204" pitchFamily="34" charset="0"/>
              <a:buChar char="–"/>
              <a:defRPr sz="1800"/>
            </a:lvl6pPr>
            <a:lvl7pPr marL="2568575" indent="-285750">
              <a:defRPr sz="1800"/>
            </a:lvl7pPr>
            <a:lvl8pPr marL="2860675" indent="-285750">
              <a:defRPr sz="1800"/>
            </a:lvl8pPr>
            <a:lvl9pPr marL="3151188" indent="-285750">
              <a:defRPr sz="1800"/>
            </a:lvl9pPr>
          </a:lstStyle>
          <a:p>
            <a:pPr lvl="0" rtl="0"/>
            <a:r>
              <a:rPr lang="fi-FI" noProof="0" dirty="0"/>
              <a:t>Muokkaa tekstin perustyylejä napsauttamalla</a:t>
            </a:r>
          </a:p>
          <a:p>
            <a:pPr lvl="1" rtl="0"/>
            <a:r>
              <a:rPr lang="fi-FI" noProof="0" dirty="0"/>
              <a:t>Toinen taso</a:t>
            </a:r>
          </a:p>
          <a:p>
            <a:pPr lvl="2" rtl="0"/>
            <a:r>
              <a:rPr lang="fi-FI" noProof="0" dirty="0"/>
              <a:t>Kolmas taso</a:t>
            </a:r>
          </a:p>
          <a:p>
            <a:pPr lvl="3" rtl="0"/>
            <a:r>
              <a:rPr lang="fi-FI" noProof="0" dirty="0"/>
              <a:t>Neljäs taso</a:t>
            </a:r>
          </a:p>
          <a:p>
            <a:pPr lvl="4" rtl="0"/>
            <a:r>
              <a:rPr lang="fi-FI" noProof="0" dirty="0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D2BE6CC-AF04-4C43-9A31-9FDB845ECEFB}" type="datetime1">
              <a:rPr lang="fi-FI" noProof="0" smtClean="0"/>
              <a:t>19.5.2025</a:t>
            </a:fld>
            <a:endParaRPr lang="fi-FI" noProof="0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i-FI" noProof="0" dirty="0"/>
              <a:t>Lisää alatunniste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fi-FI" noProof="0" smtClean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025045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rtlCol="0"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 hasCustomPrompt="1"/>
          </p:nvPr>
        </p:nvSpPr>
        <p:spPr>
          <a:xfrm>
            <a:off x="1117309" y="2209800"/>
            <a:ext cx="4977104" cy="39624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297078" indent="-285750">
              <a:buFont typeface="Century Gothic" panose="020B0502020202020204" pitchFamily="34" charset="0"/>
              <a:buChar char="–"/>
              <a:defRPr sz="1800"/>
            </a:lvl6pPr>
            <a:lvl7pPr marL="2568575" indent="-285750">
              <a:defRPr sz="1800"/>
            </a:lvl7pPr>
            <a:lvl8pPr marL="2860675" indent="-285750">
              <a:defRPr sz="1800"/>
            </a:lvl8pPr>
            <a:lvl9pPr marL="3151188" indent="-285750">
              <a:defRPr sz="1800"/>
            </a:lvl9pPr>
          </a:lstStyle>
          <a:p>
            <a:pPr lvl="0" rtl="0"/>
            <a:r>
              <a:rPr lang="fi-FI" noProof="0" dirty="0"/>
              <a:t>Muokkaa tekstin perustyylejä napsauttamalla</a:t>
            </a:r>
          </a:p>
          <a:p>
            <a:pPr lvl="1" rtl="0"/>
            <a:r>
              <a:rPr lang="fi-FI" noProof="0" dirty="0"/>
              <a:t>Toinen taso</a:t>
            </a:r>
          </a:p>
          <a:p>
            <a:pPr lvl="2" rtl="0"/>
            <a:r>
              <a:rPr lang="fi-FI" noProof="0" dirty="0"/>
              <a:t>Kolmas taso</a:t>
            </a:r>
          </a:p>
          <a:p>
            <a:pPr lvl="3" rtl="0"/>
            <a:r>
              <a:rPr lang="fi-FI" noProof="0" dirty="0"/>
              <a:t>Neljäs taso</a:t>
            </a:r>
          </a:p>
          <a:p>
            <a:pPr lvl="4" rtl="0"/>
            <a:r>
              <a:rPr lang="fi-FI" noProof="0" dirty="0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rtlCol="0"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 hasCustomPrompt="1"/>
          </p:nvPr>
        </p:nvSpPr>
        <p:spPr>
          <a:xfrm>
            <a:off x="6297559" y="2209800"/>
            <a:ext cx="4977104" cy="39624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297078" indent="-285750">
              <a:buFont typeface="Century Gothic" panose="020B0502020202020204" pitchFamily="34" charset="0"/>
              <a:buChar char="–"/>
              <a:defRPr sz="1800"/>
            </a:lvl6pPr>
            <a:lvl7pPr marL="2568575" indent="-285750">
              <a:defRPr sz="1800"/>
            </a:lvl7pPr>
            <a:lvl8pPr marL="2860675" indent="-285750">
              <a:defRPr sz="1800"/>
            </a:lvl8pPr>
            <a:lvl9pPr marL="3151188" indent="-285750">
              <a:defRPr sz="1800"/>
            </a:lvl9pPr>
          </a:lstStyle>
          <a:p>
            <a:pPr lvl="0" rtl="0"/>
            <a:r>
              <a:rPr lang="fi-FI" noProof="0" dirty="0"/>
              <a:t>Muokkaa tekstin perustyylejä napsauttamalla</a:t>
            </a:r>
          </a:p>
          <a:p>
            <a:pPr lvl="1" rtl="0"/>
            <a:r>
              <a:rPr lang="fi-FI" noProof="0" dirty="0"/>
              <a:t>Toinen taso</a:t>
            </a:r>
          </a:p>
          <a:p>
            <a:pPr lvl="2" rtl="0"/>
            <a:r>
              <a:rPr lang="fi-FI" noProof="0" dirty="0"/>
              <a:t>Kolmas taso</a:t>
            </a:r>
          </a:p>
          <a:p>
            <a:pPr lvl="3" rtl="0"/>
            <a:r>
              <a:rPr lang="fi-FI" noProof="0" dirty="0"/>
              <a:t>Neljäs taso</a:t>
            </a:r>
          </a:p>
          <a:p>
            <a:pPr lvl="4" rtl="0"/>
            <a:r>
              <a:rPr lang="fi-FI" noProof="0" dirty="0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6007B7B-5716-41D1-BDE7-E099BDF76ABE}" type="datetime1">
              <a:rPr lang="fi-FI" noProof="0" smtClean="0"/>
              <a:t>19.5.2025</a:t>
            </a:fld>
            <a:endParaRPr lang="fi-FI" noProof="0" dirty="0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i-FI" noProof="0" dirty="0"/>
              <a:t>Lisää alatunniste</a:t>
            </a:r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fi-FI" noProof="0" smtClean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920072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E27F086-52AA-49B9-829F-73084BC4E56A}" type="datetime1">
              <a:rPr lang="fi-FI" noProof="0" smtClean="0"/>
              <a:t>19.5.2025</a:t>
            </a:fld>
            <a:endParaRPr lang="fi-FI" noProof="0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i-FI" noProof="0" dirty="0"/>
              <a:t>Lisää alatunniste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fi-FI" noProof="0" smtClean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30484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635DA3D-9815-4AB4-8EEE-0FC8FBCD8A7D}" type="datetime1">
              <a:rPr lang="fi-FI" noProof="0" smtClean="0"/>
              <a:t>19.5.2025</a:t>
            </a:fld>
            <a:endParaRPr lang="fi-FI" noProof="0" dirty="0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i-FI" noProof="0" dirty="0"/>
              <a:t>Lisää alatunniste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fi-FI" noProof="0" smtClean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19507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fi-FI" noProof="0" dirty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5612" y="1701800"/>
            <a:ext cx="3351927" cy="2844800"/>
          </a:xfrm>
        </p:spPr>
        <p:txBody>
          <a:bodyPr rtlCol="0"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pPr rtl="0"/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>
          <a:xfrm>
            <a:off x="4469236" y="482600"/>
            <a:ext cx="6805427" cy="58928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418976" indent="-285750">
              <a:buFont typeface="Century Gothic" panose="020B0502020202020204" pitchFamily="34" charset="0"/>
              <a:buChar char="–"/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fi-FI" noProof="0" dirty="0"/>
              <a:t>Muokkaa tekstin perustyylejä napsauttamalla</a:t>
            </a:r>
          </a:p>
          <a:p>
            <a:pPr lvl="1" rtl="0"/>
            <a:r>
              <a:rPr lang="fi-FI" noProof="0" dirty="0"/>
              <a:t>Toinen taso</a:t>
            </a:r>
          </a:p>
          <a:p>
            <a:pPr lvl="2" rtl="0"/>
            <a:r>
              <a:rPr lang="fi-FI" noProof="0" dirty="0"/>
              <a:t>Kolmas taso</a:t>
            </a:r>
          </a:p>
          <a:p>
            <a:pPr lvl="3" rtl="0"/>
            <a:r>
              <a:rPr lang="fi-FI" noProof="0" dirty="0"/>
              <a:t>Neljäs taso</a:t>
            </a:r>
          </a:p>
          <a:p>
            <a:pPr lvl="4" rtl="0"/>
            <a:r>
              <a:rPr lang="fi-FI" noProof="0" dirty="0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5612" y="4648200"/>
            <a:ext cx="3351927" cy="17272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84B16C1-373F-4FBE-8DED-17014498F27F}" type="datetime1">
              <a:rPr lang="fi-FI" noProof="0" smtClean="0"/>
              <a:t>19.5.2025</a:t>
            </a:fld>
            <a:endParaRPr lang="fi-FI" noProof="0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i-FI" noProof="0" dirty="0"/>
              <a:t>Lisää alatunniste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fi-FI" noProof="0" smtClean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789110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fi-FI" noProof="0" dirty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rtlCol="0"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pPr rtl="0"/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Kuvan paikkamerkki 2" descr="Tyhjä paikkamerkki kuvan lisäämistä varten. Napsauta paikkamerkkiä ja valitse kuva, jonka haluat lisätä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 rtlCol="0"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pPr rtl="0"/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22C8957-2224-4DE1-B610-4E9D3DB12C0B}" type="datetime1">
              <a:rPr lang="fi-FI" noProof="0" smtClean="0"/>
              <a:t>19.5.2025</a:t>
            </a:fld>
            <a:endParaRPr lang="fi-FI" noProof="0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i-FI" noProof="0" dirty="0"/>
              <a:t>Lisää alatunniste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fi-FI" noProof="0" smtClean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521372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Ryhmä 6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10" name="Suorakulmio 9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rtl="0"/>
              <a:endParaRPr lang="fi-FI" noProof="0" dirty="0"/>
            </a:p>
          </p:txBody>
        </p:sp>
        <p:sp>
          <p:nvSpPr>
            <p:cNvPr id="8" name="Suorakulmio 7"/>
            <p:cNvSpPr/>
            <p:nvPr/>
          </p:nvSpPr>
          <p:spPr>
            <a:xfrm>
              <a:off x="304721" y="0"/>
              <a:ext cx="11579384" cy="685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rtl="0"/>
              <a:endParaRPr lang="fi-FI" noProof="0" dirty="0"/>
            </a:p>
          </p:txBody>
        </p:sp>
      </p:grpSp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fi-FI" noProof="0" dirty="0"/>
              <a:t>Muokkaa otsikon perustyyliä napsauttamalla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fi-FI" noProof="0" dirty="0"/>
              <a:t>Muokkaa tekstin perustyylejä napsauttamalla</a:t>
            </a:r>
          </a:p>
          <a:p>
            <a:pPr lvl="1" rtl="0"/>
            <a:r>
              <a:rPr lang="fi-FI" noProof="0" dirty="0"/>
              <a:t>Toinen taso</a:t>
            </a:r>
          </a:p>
          <a:p>
            <a:pPr lvl="2" rtl="0"/>
            <a:r>
              <a:rPr lang="fi-FI" noProof="0" dirty="0"/>
              <a:t>Kolmas taso</a:t>
            </a:r>
          </a:p>
          <a:p>
            <a:pPr lvl="3" rtl="0"/>
            <a:r>
              <a:rPr lang="fi-FI" noProof="0" dirty="0"/>
              <a:t>Neljäs taso</a:t>
            </a:r>
          </a:p>
          <a:p>
            <a:pPr lvl="4" rtl="0"/>
            <a:r>
              <a:rPr lang="fi-FI" noProof="0" dirty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rtl="0"/>
            <a:fld id="{8AC35397-478D-4F8E-B696-9C681550FAA4}" type="datetime1">
              <a:rPr lang="fi-FI" noProof="0" smtClean="0"/>
              <a:t>19.5.2025</a:t>
            </a:fld>
            <a:endParaRPr lang="fi-FI" noProof="0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rtl="0"/>
            <a:r>
              <a:rPr lang="fi-FI" noProof="0" dirty="0"/>
              <a:t>Lisää alatunniste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rtl="0"/>
            <a:fld id="{EB37DED6-D4C7-42EE-AB49-D2E39E64FDE4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060187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b="0" kern="1200" cap="none" baseline="0">
          <a:solidFill>
            <a:schemeClr val="accent2">
              <a:lumMod val="5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Clr>
          <a:schemeClr val="accent6">
            <a:lumMod val="50000"/>
          </a:schemeClr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33226" indent="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None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6pPr>
      <a:lvl7pPr marL="2845622" indent="-28575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7pPr>
      <a:lvl8pPr marL="3272267" indent="-28575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8pPr>
      <a:lvl9pPr marL="3759862" indent="-28575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5651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1096994" y="286604"/>
            <a:ext cx="10055781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fi"/>
              <a:t>Muokkaa otsikon perustyyliä napsauttamalla</a:t>
            </a:r>
            <a:endParaRPr lang="en-US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096994" y="2108202"/>
            <a:ext cx="10055781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fi"/>
              <a:t>Muokkaa tekstin perustyylejä napsauttamalla</a:t>
            </a:r>
          </a:p>
          <a:p>
            <a:pPr lvl="1" rtl="0"/>
            <a:r>
              <a:rPr lang="fi"/>
              <a:t>Toinen taso</a:t>
            </a:r>
          </a:p>
          <a:p>
            <a:pPr lvl="2" rtl="0"/>
            <a:r>
              <a:rPr lang="fi"/>
              <a:t>Kolmas taso</a:t>
            </a:r>
          </a:p>
          <a:p>
            <a:pPr lvl="3" rtl="0"/>
            <a:r>
              <a:rPr lang="fi"/>
              <a:t>Neljäs taso</a:t>
            </a:r>
          </a:p>
          <a:p>
            <a:pPr lvl="4" rtl="0"/>
            <a:r>
              <a:rPr lang="fi"/>
              <a:t>Viides taso</a:t>
            </a:r>
            <a:endParaRPr lang="en-US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216286" y="6446839"/>
            <a:ext cx="25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pPr rtl="0"/>
            <a:fld id="{E6343564-1337-43E5-904A-A7BD9FFE90C2}" type="datetime1">
              <a:rPr lang="fi-FI" smtClean="0"/>
              <a:t>19.5.2025</a:t>
            </a:fld>
            <a:endParaRPr lang="en-US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096993" y="6446839"/>
            <a:ext cx="6816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0990719" y="6446839"/>
            <a:ext cx="7798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uora yhdysviiva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221" y="1897380"/>
            <a:ext cx="9964364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1636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hf sldNum="0" hdr="0" ftr="0"/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699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13" indent="-91413" algn="l" defTabSz="914126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899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3933" indent="-182825" algn="l" defTabSz="914126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699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758" indent="-182825" algn="l" defTabSz="914126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583" indent="-182825" algn="l" defTabSz="914126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408" indent="-182825" algn="l" defTabSz="914126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099670" indent="-228531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299610" indent="-228531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499550" indent="-228531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699490" indent="-228531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3193F7E5-ABF6-2C63-BB7A-853C27AFB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982" y="365126"/>
            <a:ext cx="105128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EF263B2-A626-36DF-566C-EBBFC8FF71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7982" y="1825625"/>
            <a:ext cx="1051286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765EC57-1653-8477-7964-2D6FCB3C50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88B939-D50E-4642-8433-A60214D09FA8}" type="datetimeFigureOut">
              <a:rPr lang="fi-FI" smtClean="0"/>
              <a:t>19.5.2025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B5E86DF-02D7-60B1-72EF-4D53AB41E7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1DE40D8-03E5-6143-7BE0-F15453A572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8357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60AFFB-74EA-489B-9DA9-60302B80604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91817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sirkku.ylinen@kotka.fi" TargetMode="External"/><Relationship Id="rId2" Type="http://schemas.openxmlformats.org/officeDocument/2006/relationships/hyperlink" Target="mailto:juho.korhonen@kotka.fi" TargetMode="Externa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8C886788-700E-4D20-9F80-E0E96837A2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9" name="Freeform: Shape 18">
            <a:extLst>
              <a:ext uri="{FF2B5EF4-FFF2-40B4-BE49-F238E27FC236}">
                <a16:creationId xmlns:a16="http://schemas.microsoft.com/office/drawing/2014/main" id="{1850674C-4E08-4C62-A3E2-6337FE4F7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7755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1" name="Freeform: Shape 20">
            <a:extLst>
              <a:ext uri="{FF2B5EF4-FFF2-40B4-BE49-F238E27FC236}">
                <a16:creationId xmlns:a16="http://schemas.microsoft.com/office/drawing/2014/main" id="{BCE4FF05-2B0C-4C97-A9B4-E163085A90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7598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69CB66A-6A72-32DC-A0AC-93899E558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364" y="1124712"/>
            <a:ext cx="4022312" cy="32004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sz="4800" dirty="0" err="1"/>
              <a:t>Tulevat</a:t>
            </a:r>
            <a:r>
              <a:rPr lang="en-US" sz="4800" dirty="0"/>
              <a:t> 7-lk </a:t>
            </a:r>
            <a:r>
              <a:rPr lang="en-US" sz="4800" dirty="0" err="1"/>
              <a:t>Huoltajailta</a:t>
            </a:r>
            <a:r>
              <a:rPr lang="en-US" sz="4800" dirty="0"/>
              <a:t> 19.5.25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29C2A7A-A6B6-4A56-B11C-8E967D88A6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704" y="346883"/>
            <a:ext cx="146304" cy="7039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Kuva 7" descr="Kuva, joka sisältää kohteen piirros, luonnos, karhu, clipart&#10;&#10;Kuvaus luotu automaattisesti">
            <a:extLst>
              <a:ext uri="{FF2B5EF4-FFF2-40B4-BE49-F238E27FC236}">
                <a16:creationId xmlns:a16="http://schemas.microsoft.com/office/drawing/2014/main" id="{38803E60-C208-2F32-EF9B-A3B599BDED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1155" y="568146"/>
            <a:ext cx="4336371" cy="3057142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FDBD7205-E536-4134-8768-AC3E1A3C5E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903" y="4546920"/>
            <a:ext cx="4022312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Kuva 11" descr="Kuva, joka sisältää kohteen teksti, Fontti, logo, Grafiikka&#10;&#10;Kuvaus luotu automaattisesti">
            <a:extLst>
              <a:ext uri="{FF2B5EF4-FFF2-40B4-BE49-F238E27FC236}">
                <a16:creationId xmlns:a16="http://schemas.microsoft.com/office/drawing/2014/main" id="{F3BD726E-EB0F-10E6-7595-FE33D44E79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0723" y="3936868"/>
            <a:ext cx="2340864" cy="2340864"/>
          </a:xfrm>
          <a:prstGeom prst="rect">
            <a:avLst/>
          </a:prstGeom>
        </p:spPr>
      </p:pic>
      <p:pic>
        <p:nvPicPr>
          <p:cNvPr id="10" name="Kuva 9" descr="Kuva, joka sisältää kohteen teksti, kuvakaappaus, Fontti, symboli&#10;&#10;Kuvaus luotu automaattisesti">
            <a:extLst>
              <a:ext uri="{FF2B5EF4-FFF2-40B4-BE49-F238E27FC236}">
                <a16:creationId xmlns:a16="http://schemas.microsoft.com/office/drawing/2014/main" id="{97F057C7-605B-3387-7513-B6CA9BB5B51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199" t="35431" r="14581" b="37269"/>
          <a:stretch/>
        </p:blipFill>
        <p:spPr>
          <a:xfrm>
            <a:off x="7678588" y="4488865"/>
            <a:ext cx="4230704" cy="1018633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DB4DE871-BFB2-A24E-97E9-4662FEE327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33772" y="261917"/>
            <a:ext cx="1372867" cy="1372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0126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21">
            <a:extLst>
              <a:ext uri="{FF2B5EF4-FFF2-40B4-BE49-F238E27FC236}">
                <a16:creationId xmlns:a16="http://schemas.microsoft.com/office/drawing/2014/main" id="{2151139A-886F-4B97-8815-729AD3831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893"/>
            <a:ext cx="12188825" cy="68562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n-US" sz="1999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4" name="Rectangle 23">
            <a:extLst>
              <a:ext uri="{FF2B5EF4-FFF2-40B4-BE49-F238E27FC236}">
                <a16:creationId xmlns:a16="http://schemas.microsoft.com/office/drawing/2014/main" id="{AB5E08C4-8CDD-4623-A5B8-E998C6DEE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-607"/>
            <a:ext cx="12188823" cy="6856214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n-US" sz="1799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5" name="Rectangle 25">
            <a:extLst>
              <a:ext uri="{FF2B5EF4-FFF2-40B4-BE49-F238E27FC236}">
                <a16:creationId xmlns:a16="http://schemas.microsoft.com/office/drawing/2014/main" id="{AFFC87AC-C919-4FE5-BAC3-39509E001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634" y="-606"/>
            <a:ext cx="8117818" cy="6856215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n-US" sz="1799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6" name="Rectangle 27">
            <a:extLst>
              <a:ext uri="{FF2B5EF4-FFF2-40B4-BE49-F238E27FC236}">
                <a16:creationId xmlns:a16="http://schemas.microsoft.com/office/drawing/2014/main" id="{7D0659F6-0853-468D-B1B2-44FDBE98B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9270" y="-2106"/>
            <a:ext cx="12198088" cy="6857715"/>
          </a:xfrm>
          <a:prstGeom prst="rect">
            <a:avLst/>
          </a:prstGeom>
          <a:gradFill>
            <a:gsLst>
              <a:gs pos="0">
                <a:srgbClr val="000000">
                  <a:alpha val="71765"/>
                </a:srgbClr>
              </a:gs>
              <a:gs pos="100000">
                <a:schemeClr val="accent1">
                  <a:alpha val="24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n-US" sz="1799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7" name="Rectangle 29">
            <a:extLst>
              <a:ext uri="{FF2B5EF4-FFF2-40B4-BE49-F238E27FC236}">
                <a16:creationId xmlns:a16="http://schemas.microsoft.com/office/drawing/2014/main" id="{15F33878-D502-4FFA-8ACE-F2AECDB2A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78411" y="893"/>
            <a:ext cx="11715046" cy="6856214"/>
          </a:xfrm>
          <a:prstGeom prst="rect">
            <a:avLst/>
          </a:prstGeom>
          <a:gradFill>
            <a:gsLst>
              <a:gs pos="19000">
                <a:srgbClr val="000000">
                  <a:alpha val="62000"/>
                </a:srgbClr>
              </a:gs>
              <a:gs pos="100000">
                <a:schemeClr val="accent1">
                  <a:lumMod val="75000"/>
                  <a:alpha val="44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n-US" sz="1799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3F790CA2-1AF9-1F1A-8488-40D17AAA6A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2342" y="353140"/>
            <a:ext cx="9930104" cy="1467691"/>
          </a:xfrm>
        </p:spPr>
        <p:txBody>
          <a:bodyPr anchor="b">
            <a:noAutofit/>
          </a:bodyPr>
          <a:lstStyle/>
          <a:p>
            <a:pPr eaLnBrk="1" hangingPunct="1">
              <a:defRPr/>
            </a:pPr>
            <a:r>
              <a:rPr lang="fi-FI" altLang="fi-FI" sz="4799" b="1" dirty="0">
                <a:solidFill>
                  <a:schemeClr val="bg1"/>
                </a:solidFill>
              </a:rPr>
              <a:t>MAHDOLLISUUS MENESTYKSEEN</a:t>
            </a:r>
            <a:br>
              <a:rPr lang="fi-FI" altLang="fi-FI" sz="4799" b="1" dirty="0">
                <a:solidFill>
                  <a:schemeClr val="bg1"/>
                </a:solidFill>
              </a:rPr>
            </a:br>
            <a:r>
              <a:rPr lang="fi-FI" altLang="fi-FI" sz="4799" b="1" dirty="0">
                <a:solidFill>
                  <a:schemeClr val="bg1"/>
                </a:solidFill>
              </a:rPr>
              <a:t>OPISKELUSSA JA URHEILUSSA</a:t>
            </a:r>
            <a:endParaRPr lang="fi-FI" sz="4799" dirty="0">
              <a:solidFill>
                <a:srgbClr val="FFFFFF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77ACDD7-882D-4B81-A213-84C82B96B0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4" y="2888482"/>
            <a:ext cx="12200641" cy="396712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5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n-US" sz="1799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26CD7DE-2874-EC15-3309-F21724C771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082" y="2134095"/>
            <a:ext cx="3229684" cy="3234849"/>
          </a:xfrm>
          <a:prstGeom prst="rect">
            <a:avLst/>
          </a:prstGeom>
          <a:noFill/>
        </p:spPr>
      </p:pic>
      <p:pic>
        <p:nvPicPr>
          <p:cNvPr id="5" name="Kuva 1">
            <a:extLst>
              <a:ext uri="{FF2B5EF4-FFF2-40B4-BE49-F238E27FC236}">
                <a16:creationId xmlns:a16="http://schemas.microsoft.com/office/drawing/2014/main" id="{F921CC08-F048-777F-EF72-C349ED65B6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49070" y="2164855"/>
            <a:ext cx="4485047" cy="3173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16103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Suorakulmio 21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4"/>
            <a:ext cx="12188826" cy="68562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n-US" sz="1799">
              <a:solidFill>
                <a:srgbClr val="FFFFFF"/>
              </a:solidFill>
              <a:latin typeface="Franklin Gothic Book" panose="020F0502020204030204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33548" y="639825"/>
            <a:ext cx="7579554" cy="2360936"/>
          </a:xfrm>
        </p:spPr>
        <p:txBody>
          <a:bodyPr rtlCol="0">
            <a:normAutofit fontScale="90000"/>
          </a:bodyPr>
          <a:lstStyle/>
          <a:p>
            <a:pPr rtl="0"/>
            <a:r>
              <a:rPr lang="fi" dirty="0"/>
              <a:t>Koulunuorisotyö Karhulan koulu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8E9CFF2-3777-4FF4-A759-8491175B0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88376" y="4672415"/>
            <a:ext cx="6267714" cy="1021232"/>
          </a:xfrm>
        </p:spPr>
        <p:txBody>
          <a:bodyPr rtlCol="0">
            <a:normAutofit lnSpcReduction="10000"/>
          </a:bodyPr>
          <a:lstStyle/>
          <a:p>
            <a:pPr rtl="0"/>
            <a:r>
              <a:rPr lang="fi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Suvi luoto</a:t>
            </a:r>
          </a:p>
          <a:p>
            <a:pPr rtl="0"/>
            <a:r>
              <a:rPr lang="fi-FI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</a:t>
            </a:r>
            <a:r>
              <a:rPr lang="fi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uh. 040 120 8735</a:t>
            </a:r>
          </a:p>
        </p:txBody>
      </p:sp>
      <p:pic>
        <p:nvPicPr>
          <p:cNvPr id="5" name="Kuva 4" descr="Kuva, jossa on rakennus, istumista, penkki, puoli&#10;&#10;Automaattisesti luotu kuvaus">
            <a:extLst>
              <a:ext uri="{FF2B5EF4-FFF2-40B4-BE49-F238E27FC236}">
                <a16:creationId xmlns:a16="http://schemas.microsoft.com/office/drawing/2014/main" id="{282CF6DD-7FE8-4063-9551-1B7BBCE92A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894"/>
            <a:ext cx="4233547" cy="6856213"/>
          </a:xfrm>
          <a:prstGeom prst="rect">
            <a:avLst/>
          </a:prstGeom>
        </p:spPr>
      </p:pic>
      <p:cxnSp>
        <p:nvCxnSpPr>
          <p:cNvPr id="24" name="Suora yhdysviiva 23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26341" y="4498646"/>
            <a:ext cx="5634639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uva 5" descr="Kuva, joka sisältää kohteen teksti, luonnos, piirros, kuvitus&#10;&#10;Kuvaus luotu automaattisesti">
            <a:extLst>
              <a:ext uri="{FF2B5EF4-FFF2-40B4-BE49-F238E27FC236}">
                <a16:creationId xmlns:a16="http://schemas.microsoft.com/office/drawing/2014/main" id="{BCF84887-3B57-FFE0-611B-1A613CBE5A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3"/>
            <a:ext cx="4325307" cy="6856214"/>
          </a:xfrm>
          <a:prstGeom prst="rect">
            <a:avLst/>
          </a:prstGeom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3C560DD4-DFBD-DC1A-6E63-790A5B1EB208}"/>
              </a:ext>
            </a:extLst>
          </p:cNvPr>
          <p:cNvSpPr txBox="1"/>
          <p:nvPr/>
        </p:nvSpPr>
        <p:spPr>
          <a:xfrm>
            <a:off x="5288375" y="5693647"/>
            <a:ext cx="5591476" cy="461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26"/>
            <a:r>
              <a:rPr lang="fi-FI" sz="2399" dirty="0">
                <a:solidFill>
                  <a:srgbClr val="000000"/>
                </a:solidFill>
                <a:latin typeface="Franklin Gothic Book" panose="020F0502020204030204"/>
              </a:rPr>
              <a:t>suvi.luoto@kotka.fi</a:t>
            </a:r>
          </a:p>
        </p:txBody>
      </p:sp>
    </p:spTree>
    <p:extLst>
      <p:ext uri="{BB962C8B-B14F-4D97-AF65-F5344CB8AC3E}">
        <p14:creationId xmlns:p14="http://schemas.microsoft.com/office/powerpoint/2010/main" val="40437378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CC7CAB5-9AA8-8121-E384-C78C3F521A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7C1AD09-E76F-EF64-A83A-57CD3EA1A3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F7E95C4-DF65-4E52-996B-7D39B0C1CD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" y="0"/>
            <a:ext cx="1218852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1B93C519-67A5-6C13-27AC-3B5494CF6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818" y="483816"/>
            <a:ext cx="4765089" cy="1454051"/>
          </a:xfrm>
        </p:spPr>
        <p:txBody>
          <a:bodyPr>
            <a:normAutofit fontScale="90000"/>
          </a:bodyPr>
          <a:lstStyle/>
          <a:p>
            <a:r>
              <a:rPr lang="fi-FI" sz="4000" dirty="0">
                <a:solidFill>
                  <a:schemeClr val="tx2"/>
                </a:solidFill>
              </a:rPr>
              <a:t>Tulevien 7. luokkalaisten tutustuminen 23.5.25</a:t>
            </a:r>
            <a:endParaRPr lang="fi-FI" sz="3600" dirty="0">
              <a:solidFill>
                <a:schemeClr val="tx2"/>
              </a:solidFill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819EC9D-5B0A-5965-55F0-E4D1110BD4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554" y="1937867"/>
            <a:ext cx="6901921" cy="4436317"/>
          </a:xfrm>
        </p:spPr>
        <p:txBody>
          <a:bodyPr anchor="t">
            <a:normAutofit/>
          </a:bodyPr>
          <a:lstStyle/>
          <a:p>
            <a:r>
              <a:rPr lang="fi-FI" sz="2400" dirty="0">
                <a:solidFill>
                  <a:schemeClr val="tx2"/>
                </a:solidFill>
                <a:sym typeface="Symbol" panose="05050102010706020507" pitchFamily="18" charset="2"/>
              </a:rPr>
              <a:t>Päivä alkaa klo 9:15 Opintokeskus Karhulla</a:t>
            </a:r>
          </a:p>
          <a:p>
            <a:pPr lvl="1"/>
            <a:r>
              <a:rPr lang="fi-FI" sz="1800" dirty="0">
                <a:solidFill>
                  <a:schemeClr val="tx2"/>
                </a:solidFill>
                <a:sym typeface="Symbol" panose="05050102010706020507" pitchFamily="18" charset="2"/>
              </a:rPr>
              <a:t>Pyörillä saapuvat jättävät polkupyörät pihalla olevaan pyöräkatokseen.</a:t>
            </a:r>
          </a:p>
          <a:p>
            <a:r>
              <a:rPr lang="fi-FI" sz="2400" dirty="0">
                <a:solidFill>
                  <a:schemeClr val="tx2"/>
                </a:solidFill>
                <a:sym typeface="Symbol" panose="05050102010706020507" pitchFamily="18" charset="2"/>
              </a:rPr>
              <a:t>Päivän aikana ohjelmaa nykyisten luokkalaisten kanssa</a:t>
            </a:r>
          </a:p>
          <a:p>
            <a:r>
              <a:rPr lang="fi-FI" sz="2400" dirty="0">
                <a:solidFill>
                  <a:schemeClr val="tx2"/>
                </a:solidFill>
                <a:sym typeface="Symbol" panose="05050102010706020507" pitchFamily="18" charset="2"/>
              </a:rPr>
              <a:t>Ruokailu päivän aikana Kivellä klo 10:30</a:t>
            </a:r>
          </a:p>
          <a:p>
            <a:r>
              <a:rPr lang="fi-FI" sz="2400" dirty="0">
                <a:solidFill>
                  <a:schemeClr val="tx2"/>
                </a:solidFill>
                <a:sym typeface="Symbol" panose="05050102010706020507" pitchFamily="18" charset="2"/>
              </a:rPr>
              <a:t>Koulupäivä päättyy yhteisesti klo 12:15 Opintokeskus Karhulla</a:t>
            </a:r>
          </a:p>
          <a:p>
            <a:r>
              <a:rPr lang="fi-FI" sz="2400" dirty="0">
                <a:solidFill>
                  <a:schemeClr val="tx2"/>
                </a:solidFill>
                <a:sym typeface="Symbol" panose="05050102010706020507" pitchFamily="18" charset="2"/>
              </a:rPr>
              <a:t>Päivän aikana liikumme kouluympäristössä</a:t>
            </a:r>
          </a:p>
          <a:p>
            <a:pPr lvl="1"/>
            <a:r>
              <a:rPr lang="fi-FI" sz="1800" dirty="0">
                <a:solidFill>
                  <a:schemeClr val="tx2"/>
                </a:solidFill>
                <a:sym typeface="Symbol" panose="05050102010706020507" pitchFamily="18" charset="2"/>
              </a:rPr>
              <a:t>mukaan vesipullo</a:t>
            </a:r>
          </a:p>
          <a:p>
            <a:pPr lvl="1"/>
            <a:r>
              <a:rPr lang="fi-FI" sz="1800" dirty="0">
                <a:solidFill>
                  <a:schemeClr val="tx2"/>
                </a:solidFill>
                <a:sym typeface="Symbol" panose="05050102010706020507" pitchFamily="18" charset="2"/>
              </a:rPr>
              <a:t>kelinmukainen vaatetus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44FBB8E-68F3-1D2E-8A0D-F43AA40461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816724" y="-16714"/>
            <a:ext cx="6372101" cy="6874714"/>
            <a:chOff x="5818240" y="-1"/>
            <a:chExt cx="6373761" cy="6874714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D79391A-500B-CCE0-C921-77AAB4264A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18240" y="-1"/>
              <a:ext cx="6373761" cy="6874714"/>
            </a:xfrm>
            <a:custGeom>
              <a:avLst/>
              <a:gdLst>
                <a:gd name="connsiteX0" fmla="*/ 6373761 w 6373761"/>
                <a:gd name="connsiteY0" fmla="*/ 5771297 h 6874714"/>
                <a:gd name="connsiteX1" fmla="*/ 6373761 w 6373761"/>
                <a:gd name="connsiteY1" fmla="*/ 6247960 h 6874714"/>
                <a:gd name="connsiteX2" fmla="*/ 6235932 w 6373761"/>
                <a:gd name="connsiteY2" fmla="*/ 6361930 h 6874714"/>
                <a:gd name="connsiteX3" fmla="*/ 5960375 w 6373761"/>
                <a:gd name="connsiteY3" fmla="*/ 6587489 h 6874714"/>
                <a:gd name="connsiteX4" fmla="*/ 5822907 w 6373761"/>
                <a:gd name="connsiteY4" fmla="*/ 6701871 h 6874714"/>
                <a:gd name="connsiteX5" fmla="*/ 5681115 w 6373761"/>
                <a:gd name="connsiteY5" fmla="*/ 6816896 h 6874714"/>
                <a:gd name="connsiteX6" fmla="*/ 5604096 w 6373761"/>
                <a:gd name="connsiteY6" fmla="*/ 6874714 h 6874714"/>
                <a:gd name="connsiteX7" fmla="*/ 4878485 w 6373761"/>
                <a:gd name="connsiteY7" fmla="*/ 6874714 h 6874714"/>
                <a:gd name="connsiteX8" fmla="*/ 5006014 w 6373761"/>
                <a:gd name="connsiteY8" fmla="*/ 6800200 h 6874714"/>
                <a:gd name="connsiteX9" fmla="*/ 5149855 w 6373761"/>
                <a:gd name="connsiteY9" fmla="*/ 6707667 h 6874714"/>
                <a:gd name="connsiteX10" fmla="*/ 5431866 w 6373761"/>
                <a:gd name="connsiteY10" fmla="*/ 6506210 h 6874714"/>
                <a:gd name="connsiteX11" fmla="*/ 5571036 w 6373761"/>
                <a:gd name="connsiteY11" fmla="*/ 6399557 h 6874714"/>
                <a:gd name="connsiteX12" fmla="*/ 5711649 w 6373761"/>
                <a:gd name="connsiteY12" fmla="*/ 6288912 h 6874714"/>
                <a:gd name="connsiteX13" fmla="*/ 6276589 w 6373761"/>
                <a:gd name="connsiteY13" fmla="*/ 5852379 h 6874714"/>
                <a:gd name="connsiteX14" fmla="*/ 3975975 w 6373761"/>
                <a:gd name="connsiteY14" fmla="*/ 263 h 6874714"/>
                <a:gd name="connsiteX15" fmla="*/ 4350473 w 6373761"/>
                <a:gd name="connsiteY15" fmla="*/ 24963 h 6874714"/>
                <a:gd name="connsiteX16" fmla="*/ 5077909 w 6373761"/>
                <a:gd name="connsiteY16" fmla="*/ 189450 h 6874714"/>
                <a:gd name="connsiteX17" fmla="*/ 5746507 w 6373761"/>
                <a:gd name="connsiteY17" fmla="*/ 505804 h 6874714"/>
                <a:gd name="connsiteX18" fmla="*/ 6322456 w 6373761"/>
                <a:gd name="connsiteY18" fmla="*/ 956633 h 6874714"/>
                <a:gd name="connsiteX19" fmla="*/ 6373761 w 6373761"/>
                <a:gd name="connsiteY19" fmla="*/ 1011863 h 6874714"/>
                <a:gd name="connsiteX20" fmla="*/ 6373761 w 6373761"/>
                <a:gd name="connsiteY20" fmla="*/ 1185075 h 6874714"/>
                <a:gd name="connsiteX21" fmla="*/ 6359489 w 6373761"/>
                <a:gd name="connsiteY21" fmla="*/ 1169497 h 6874714"/>
                <a:gd name="connsiteX22" fmla="*/ 6233869 w 6373761"/>
                <a:gd name="connsiteY22" fmla="*/ 1047442 h 6874714"/>
                <a:gd name="connsiteX23" fmla="*/ 5961423 w 6373761"/>
                <a:gd name="connsiteY23" fmla="*/ 827953 h 6874714"/>
                <a:gd name="connsiteX24" fmla="*/ 5663555 w 6373761"/>
                <a:gd name="connsiteY24" fmla="*/ 645304 h 6874714"/>
                <a:gd name="connsiteX25" fmla="*/ 5013827 w 6373761"/>
                <a:gd name="connsiteY25" fmla="*/ 397863 h 6874714"/>
                <a:gd name="connsiteX26" fmla="*/ 4327409 w 6373761"/>
                <a:gd name="connsiteY26" fmla="*/ 302545 h 6874714"/>
                <a:gd name="connsiteX27" fmla="*/ 3639939 w 6373761"/>
                <a:gd name="connsiteY27" fmla="*/ 338868 h 6874714"/>
                <a:gd name="connsiteX28" fmla="*/ 3302495 w 6373761"/>
                <a:gd name="connsiteY28" fmla="*/ 403659 h 6874714"/>
                <a:gd name="connsiteX29" fmla="*/ 2971604 w 6373761"/>
                <a:gd name="connsiteY29" fmla="*/ 496273 h 6874714"/>
                <a:gd name="connsiteX30" fmla="*/ 2648706 w 6373761"/>
                <a:gd name="connsiteY30" fmla="*/ 614389 h 6874714"/>
                <a:gd name="connsiteX31" fmla="*/ 2335374 w 6373761"/>
                <a:gd name="connsiteY31" fmla="*/ 757109 h 6874714"/>
                <a:gd name="connsiteX32" fmla="*/ 1741342 w 6373761"/>
                <a:gd name="connsiteY32" fmla="*/ 1107725 h 6874714"/>
                <a:gd name="connsiteX33" fmla="*/ 1600861 w 6373761"/>
                <a:gd name="connsiteY33" fmla="*/ 1208710 h 6874714"/>
                <a:gd name="connsiteX34" fmla="*/ 1531799 w 6373761"/>
                <a:gd name="connsiteY34" fmla="*/ 1260879 h 6874714"/>
                <a:gd name="connsiteX35" fmla="*/ 1463655 w 6373761"/>
                <a:gd name="connsiteY35" fmla="*/ 1314333 h 6874714"/>
                <a:gd name="connsiteX36" fmla="*/ 1200777 w 6373761"/>
                <a:gd name="connsiteY36" fmla="*/ 1541166 h 6874714"/>
                <a:gd name="connsiteX37" fmla="*/ 731501 w 6373761"/>
                <a:gd name="connsiteY37" fmla="*/ 2055754 h 6874714"/>
                <a:gd name="connsiteX38" fmla="*/ 531393 w 6373761"/>
                <a:gd name="connsiteY38" fmla="*/ 2342739 h 6874714"/>
                <a:gd name="connsiteX39" fmla="*/ 361033 w 6373761"/>
                <a:gd name="connsiteY39" fmla="*/ 2649046 h 6874714"/>
                <a:gd name="connsiteX40" fmla="*/ 323292 w 6373761"/>
                <a:gd name="connsiteY40" fmla="*/ 2728263 h 6874714"/>
                <a:gd name="connsiteX41" fmla="*/ 304945 w 6373761"/>
                <a:gd name="connsiteY41" fmla="*/ 2768193 h 6874714"/>
                <a:gd name="connsiteX42" fmla="*/ 287516 w 6373761"/>
                <a:gd name="connsiteY42" fmla="*/ 2808510 h 6874714"/>
                <a:gd name="connsiteX43" fmla="*/ 254230 w 6373761"/>
                <a:gd name="connsiteY43" fmla="*/ 2889788 h 6874714"/>
                <a:gd name="connsiteX44" fmla="*/ 223042 w 6373761"/>
                <a:gd name="connsiteY44" fmla="*/ 2971968 h 6874714"/>
                <a:gd name="connsiteX45" fmla="*/ 121611 w 6373761"/>
                <a:gd name="connsiteY45" fmla="*/ 3308544 h 6874714"/>
                <a:gd name="connsiteX46" fmla="*/ 39314 w 6373761"/>
                <a:gd name="connsiteY46" fmla="*/ 4005912 h 6874714"/>
                <a:gd name="connsiteX47" fmla="*/ 73910 w 6373761"/>
                <a:gd name="connsiteY47" fmla="*/ 4354081 h 6874714"/>
                <a:gd name="connsiteX48" fmla="*/ 179534 w 6373761"/>
                <a:gd name="connsiteY48" fmla="*/ 4687050 h 6874714"/>
                <a:gd name="connsiteX49" fmla="*/ 215964 w 6373761"/>
                <a:gd name="connsiteY49" fmla="*/ 4766654 h 6874714"/>
                <a:gd name="connsiteX50" fmla="*/ 256457 w 6373761"/>
                <a:gd name="connsiteY50" fmla="*/ 4844455 h 6874714"/>
                <a:gd name="connsiteX51" fmla="*/ 346225 w 6373761"/>
                <a:gd name="connsiteY51" fmla="*/ 4995290 h 6874714"/>
                <a:gd name="connsiteX52" fmla="*/ 445296 w 6373761"/>
                <a:gd name="connsiteY52" fmla="*/ 5140971 h 6874714"/>
                <a:gd name="connsiteX53" fmla="*/ 551443 w 6373761"/>
                <a:gd name="connsiteY53" fmla="*/ 5282531 h 6874714"/>
                <a:gd name="connsiteX54" fmla="*/ 772387 w 6373761"/>
                <a:gd name="connsiteY54" fmla="*/ 5562561 h 6874714"/>
                <a:gd name="connsiteX55" fmla="*/ 882858 w 6373761"/>
                <a:gd name="connsiteY55" fmla="*/ 5704507 h 6874714"/>
                <a:gd name="connsiteX56" fmla="*/ 990316 w 6373761"/>
                <a:gd name="connsiteY56" fmla="*/ 5848258 h 6874714"/>
                <a:gd name="connsiteX57" fmla="*/ 1097774 w 6373761"/>
                <a:gd name="connsiteY57" fmla="*/ 5987114 h 6874714"/>
                <a:gd name="connsiteX58" fmla="*/ 1210080 w 6373761"/>
                <a:gd name="connsiteY58" fmla="*/ 6121203 h 6874714"/>
                <a:gd name="connsiteX59" fmla="*/ 1448192 w 6373761"/>
                <a:gd name="connsiteY59" fmla="*/ 6374054 h 6874714"/>
                <a:gd name="connsiteX60" fmla="*/ 1982991 w 6373761"/>
                <a:gd name="connsiteY60" fmla="*/ 6796158 h 6874714"/>
                <a:gd name="connsiteX61" fmla="*/ 2118475 w 6373761"/>
                <a:gd name="connsiteY61" fmla="*/ 6874714 h 6874714"/>
                <a:gd name="connsiteX62" fmla="*/ 1569874 w 6373761"/>
                <a:gd name="connsiteY62" fmla="*/ 6874714 h 6874714"/>
                <a:gd name="connsiteX63" fmla="*/ 1507802 w 6373761"/>
                <a:gd name="connsiteY63" fmla="*/ 6817815 h 6874714"/>
                <a:gd name="connsiteX64" fmla="*/ 1256865 w 6373761"/>
                <a:gd name="connsiteY64" fmla="*/ 6543437 h 6874714"/>
                <a:gd name="connsiteX65" fmla="*/ 1038410 w 6373761"/>
                <a:gd name="connsiteY65" fmla="*/ 6248722 h 6874714"/>
                <a:gd name="connsiteX66" fmla="*/ 845380 w 6373761"/>
                <a:gd name="connsiteY66" fmla="*/ 5941386 h 6874714"/>
                <a:gd name="connsiteX67" fmla="*/ 755351 w 6373761"/>
                <a:gd name="connsiteY67" fmla="*/ 5788877 h 6874714"/>
                <a:gd name="connsiteX68" fmla="*/ 661784 w 6373761"/>
                <a:gd name="connsiteY68" fmla="*/ 5638944 h 6874714"/>
                <a:gd name="connsiteX69" fmla="*/ 466525 w 6373761"/>
                <a:gd name="connsiteY69" fmla="*/ 5340366 h 6874714"/>
                <a:gd name="connsiteX70" fmla="*/ 370992 w 6373761"/>
                <a:gd name="connsiteY70" fmla="*/ 5188502 h 6874714"/>
                <a:gd name="connsiteX71" fmla="*/ 280046 w 6373761"/>
                <a:gd name="connsiteY71" fmla="*/ 5033287 h 6874714"/>
                <a:gd name="connsiteX72" fmla="*/ 126853 w 6373761"/>
                <a:gd name="connsiteY72" fmla="*/ 4707660 h 6874714"/>
                <a:gd name="connsiteX73" fmla="*/ 30272 w 6373761"/>
                <a:gd name="connsiteY73" fmla="*/ 4362068 h 6874714"/>
                <a:gd name="connsiteX74" fmla="*/ 0 w 6373761"/>
                <a:gd name="connsiteY74" fmla="*/ 4005912 h 6874714"/>
                <a:gd name="connsiteX75" fmla="*/ 270480 w 6373761"/>
                <a:gd name="connsiteY75" fmla="*/ 2610532 h 6874714"/>
                <a:gd name="connsiteX76" fmla="*/ 415942 w 6373761"/>
                <a:gd name="connsiteY76" fmla="*/ 2280526 h 6874714"/>
                <a:gd name="connsiteX77" fmla="*/ 590102 w 6373761"/>
                <a:gd name="connsiteY77" fmla="*/ 1962626 h 6874714"/>
                <a:gd name="connsiteX78" fmla="*/ 1020719 w 6373761"/>
                <a:gd name="connsiteY78" fmla="*/ 1373070 h 6874714"/>
                <a:gd name="connsiteX79" fmla="*/ 1275080 w 6373761"/>
                <a:gd name="connsiteY79" fmla="*/ 1107081 h 6874714"/>
                <a:gd name="connsiteX80" fmla="*/ 1342437 w 6373761"/>
                <a:gd name="connsiteY80" fmla="*/ 1043965 h 6874714"/>
                <a:gd name="connsiteX81" fmla="*/ 1411106 w 6373761"/>
                <a:gd name="connsiteY81" fmla="*/ 982138 h 6874714"/>
                <a:gd name="connsiteX82" fmla="*/ 1553029 w 6373761"/>
                <a:gd name="connsiteY82" fmla="*/ 863376 h 6874714"/>
                <a:gd name="connsiteX83" fmla="*/ 2173401 w 6373761"/>
                <a:gd name="connsiteY83" fmla="*/ 454409 h 6874714"/>
                <a:gd name="connsiteX84" fmla="*/ 3599708 w 6373761"/>
                <a:gd name="connsiteY84" fmla="*/ 16332 h 6874714"/>
                <a:gd name="connsiteX85" fmla="*/ 3975975 w 6373761"/>
                <a:gd name="connsiteY85" fmla="*/ 263 h 6874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6373761" h="6874714">
                  <a:moveTo>
                    <a:pt x="6373761" y="5771297"/>
                  </a:moveTo>
                  <a:lnTo>
                    <a:pt x="6373761" y="6247960"/>
                  </a:lnTo>
                  <a:lnTo>
                    <a:pt x="6235932" y="6361930"/>
                  </a:lnTo>
                  <a:cubicBezTo>
                    <a:pt x="6143250" y="6437460"/>
                    <a:pt x="6051059" y="6512200"/>
                    <a:pt x="5960375" y="6587489"/>
                  </a:cubicBezTo>
                  <a:lnTo>
                    <a:pt x="5822907" y="6701871"/>
                  </a:lnTo>
                  <a:cubicBezTo>
                    <a:pt x="5776123" y="6740385"/>
                    <a:pt x="5729079" y="6778899"/>
                    <a:pt x="5681115" y="6816896"/>
                  </a:cubicBezTo>
                  <a:lnTo>
                    <a:pt x="5604096" y="6874714"/>
                  </a:lnTo>
                  <a:lnTo>
                    <a:pt x="4878485" y="6874714"/>
                  </a:lnTo>
                  <a:lnTo>
                    <a:pt x="5006014" y="6800200"/>
                  </a:lnTo>
                  <a:cubicBezTo>
                    <a:pt x="5054354" y="6770429"/>
                    <a:pt x="5102285" y="6739483"/>
                    <a:pt x="5149855" y="6707667"/>
                  </a:cubicBezTo>
                  <a:cubicBezTo>
                    <a:pt x="5244993" y="6643906"/>
                    <a:pt x="5338561" y="6576025"/>
                    <a:pt x="5431866" y="6506210"/>
                  </a:cubicBezTo>
                  <a:cubicBezTo>
                    <a:pt x="5478386" y="6471304"/>
                    <a:pt x="5524777" y="6435495"/>
                    <a:pt x="5571036" y="6399557"/>
                  </a:cubicBezTo>
                  <a:lnTo>
                    <a:pt x="5711649" y="6288912"/>
                  </a:lnTo>
                  <a:cubicBezTo>
                    <a:pt x="5902059" y="6140395"/>
                    <a:pt x="6093257" y="5998320"/>
                    <a:pt x="6276589" y="5852379"/>
                  </a:cubicBezTo>
                  <a:close/>
                  <a:moveTo>
                    <a:pt x="3975975" y="263"/>
                  </a:moveTo>
                  <a:cubicBezTo>
                    <a:pt x="4101550" y="1809"/>
                    <a:pt x="4226830" y="10149"/>
                    <a:pt x="4350473" y="24963"/>
                  </a:cubicBezTo>
                  <a:cubicBezTo>
                    <a:pt x="4598149" y="54846"/>
                    <a:pt x="4842943" y="108687"/>
                    <a:pt x="5077909" y="189450"/>
                  </a:cubicBezTo>
                  <a:cubicBezTo>
                    <a:pt x="5312876" y="269955"/>
                    <a:pt x="5537357" y="376867"/>
                    <a:pt x="5746507" y="505804"/>
                  </a:cubicBezTo>
                  <a:cubicBezTo>
                    <a:pt x="5955527" y="634999"/>
                    <a:pt x="6148688" y="786864"/>
                    <a:pt x="6322456" y="956633"/>
                  </a:cubicBezTo>
                  <a:lnTo>
                    <a:pt x="6373761" y="1011863"/>
                  </a:lnTo>
                  <a:lnTo>
                    <a:pt x="6373761" y="1185075"/>
                  </a:lnTo>
                  <a:lnTo>
                    <a:pt x="6359489" y="1169497"/>
                  </a:lnTo>
                  <a:cubicBezTo>
                    <a:pt x="6318811" y="1127602"/>
                    <a:pt x="6276917" y="1086890"/>
                    <a:pt x="6233869" y="1047442"/>
                  </a:cubicBezTo>
                  <a:cubicBezTo>
                    <a:pt x="6147509" y="968870"/>
                    <a:pt x="6056431" y="895448"/>
                    <a:pt x="5961423" y="827953"/>
                  </a:cubicBezTo>
                  <a:cubicBezTo>
                    <a:pt x="5865891" y="761102"/>
                    <a:pt x="5766688" y="699403"/>
                    <a:pt x="5663555" y="645304"/>
                  </a:cubicBezTo>
                  <a:cubicBezTo>
                    <a:pt x="5457943" y="535816"/>
                    <a:pt x="5238703" y="453894"/>
                    <a:pt x="5013827" y="397863"/>
                  </a:cubicBezTo>
                  <a:cubicBezTo>
                    <a:pt x="4788953" y="341703"/>
                    <a:pt x="4558442" y="310917"/>
                    <a:pt x="4327409" y="302545"/>
                  </a:cubicBezTo>
                  <a:cubicBezTo>
                    <a:pt x="4096111" y="293012"/>
                    <a:pt x="3867174" y="305893"/>
                    <a:pt x="3639939" y="338868"/>
                  </a:cubicBezTo>
                  <a:cubicBezTo>
                    <a:pt x="3526585" y="355999"/>
                    <a:pt x="3413885" y="377254"/>
                    <a:pt x="3302495" y="403659"/>
                  </a:cubicBezTo>
                  <a:cubicBezTo>
                    <a:pt x="3191107" y="430451"/>
                    <a:pt x="3080634" y="460978"/>
                    <a:pt x="2971604" y="496273"/>
                  </a:cubicBezTo>
                  <a:cubicBezTo>
                    <a:pt x="2862573" y="531437"/>
                    <a:pt x="2754854" y="570852"/>
                    <a:pt x="2648706" y="614389"/>
                  </a:cubicBezTo>
                  <a:cubicBezTo>
                    <a:pt x="2542690" y="658056"/>
                    <a:pt x="2438114" y="705714"/>
                    <a:pt x="2335374" y="757109"/>
                  </a:cubicBezTo>
                  <a:cubicBezTo>
                    <a:pt x="2129894" y="859769"/>
                    <a:pt x="1931228" y="976855"/>
                    <a:pt x="1741342" y="1107725"/>
                  </a:cubicBezTo>
                  <a:cubicBezTo>
                    <a:pt x="1694035" y="1140571"/>
                    <a:pt x="1646858" y="1173933"/>
                    <a:pt x="1600861" y="1208710"/>
                  </a:cubicBezTo>
                  <a:cubicBezTo>
                    <a:pt x="1577535" y="1225713"/>
                    <a:pt x="1554732" y="1243361"/>
                    <a:pt x="1531799" y="1260879"/>
                  </a:cubicBezTo>
                  <a:cubicBezTo>
                    <a:pt x="1508735" y="1278267"/>
                    <a:pt x="1486064" y="1296171"/>
                    <a:pt x="1463655" y="1314333"/>
                  </a:cubicBezTo>
                  <a:cubicBezTo>
                    <a:pt x="1373627" y="1386853"/>
                    <a:pt x="1285564" y="1462077"/>
                    <a:pt x="1200777" y="1541166"/>
                  </a:cubicBezTo>
                  <a:cubicBezTo>
                    <a:pt x="1030810" y="1698827"/>
                    <a:pt x="873161" y="1870785"/>
                    <a:pt x="731501" y="2055754"/>
                  </a:cubicBezTo>
                  <a:cubicBezTo>
                    <a:pt x="660734" y="2148239"/>
                    <a:pt x="593771" y="2243944"/>
                    <a:pt x="531393" y="2342739"/>
                  </a:cubicBezTo>
                  <a:cubicBezTo>
                    <a:pt x="470063" y="2442050"/>
                    <a:pt x="412140" y="2543810"/>
                    <a:pt x="361033" y="2649046"/>
                  </a:cubicBezTo>
                  <a:cubicBezTo>
                    <a:pt x="347798" y="2675194"/>
                    <a:pt x="335479" y="2701728"/>
                    <a:pt x="323292" y="2728263"/>
                  </a:cubicBezTo>
                  <a:lnTo>
                    <a:pt x="304945" y="2768193"/>
                  </a:lnTo>
                  <a:lnTo>
                    <a:pt x="287516" y="2808510"/>
                  </a:lnTo>
                  <a:cubicBezTo>
                    <a:pt x="276115" y="2835432"/>
                    <a:pt x="264583" y="2862352"/>
                    <a:pt x="254230" y="2889788"/>
                  </a:cubicBezTo>
                  <a:cubicBezTo>
                    <a:pt x="243877" y="2917224"/>
                    <a:pt x="232477" y="2944274"/>
                    <a:pt x="223042" y="2971968"/>
                  </a:cubicBezTo>
                  <a:cubicBezTo>
                    <a:pt x="182679" y="3081970"/>
                    <a:pt x="148475" y="3194291"/>
                    <a:pt x="121611" y="3308544"/>
                  </a:cubicBezTo>
                  <a:cubicBezTo>
                    <a:pt x="67096" y="3536534"/>
                    <a:pt x="39183" y="3771224"/>
                    <a:pt x="39314" y="4005912"/>
                  </a:cubicBezTo>
                  <a:cubicBezTo>
                    <a:pt x="39969" y="4122871"/>
                    <a:pt x="51109" y="4239571"/>
                    <a:pt x="73910" y="4354081"/>
                  </a:cubicBezTo>
                  <a:cubicBezTo>
                    <a:pt x="97892" y="4468334"/>
                    <a:pt x="132619" y="4580140"/>
                    <a:pt x="179534" y="4687050"/>
                  </a:cubicBezTo>
                  <a:cubicBezTo>
                    <a:pt x="190673" y="4713972"/>
                    <a:pt x="203647" y="4740249"/>
                    <a:pt x="215964" y="4766654"/>
                  </a:cubicBezTo>
                  <a:cubicBezTo>
                    <a:pt x="229332" y="4792674"/>
                    <a:pt x="242043" y="4818950"/>
                    <a:pt x="256457" y="4844455"/>
                  </a:cubicBezTo>
                  <a:cubicBezTo>
                    <a:pt x="283978" y="4895978"/>
                    <a:pt x="314642" y="4945956"/>
                    <a:pt x="346225" y="4995290"/>
                  </a:cubicBezTo>
                  <a:cubicBezTo>
                    <a:pt x="377676" y="5044752"/>
                    <a:pt x="411355" y="5092926"/>
                    <a:pt x="445296" y="5140971"/>
                  </a:cubicBezTo>
                  <a:cubicBezTo>
                    <a:pt x="479760" y="5188630"/>
                    <a:pt x="515537" y="5235645"/>
                    <a:pt x="551443" y="5282531"/>
                  </a:cubicBezTo>
                  <a:cubicBezTo>
                    <a:pt x="623387" y="5376434"/>
                    <a:pt x="698608" y="5468402"/>
                    <a:pt x="772387" y="5562561"/>
                  </a:cubicBezTo>
                  <a:cubicBezTo>
                    <a:pt x="809472" y="5609448"/>
                    <a:pt x="846428" y="5656719"/>
                    <a:pt x="882858" y="5704507"/>
                  </a:cubicBezTo>
                  <a:cubicBezTo>
                    <a:pt x="919159" y="5751909"/>
                    <a:pt x="955196" y="5802273"/>
                    <a:pt x="990316" y="5848258"/>
                  </a:cubicBezTo>
                  <a:cubicBezTo>
                    <a:pt x="1025175" y="5895402"/>
                    <a:pt x="1061736" y="5941129"/>
                    <a:pt x="1097774" y="5987114"/>
                  </a:cubicBezTo>
                  <a:cubicBezTo>
                    <a:pt x="1134860" y="6032326"/>
                    <a:pt x="1171684" y="6077536"/>
                    <a:pt x="1210080" y="6121203"/>
                  </a:cubicBezTo>
                  <a:cubicBezTo>
                    <a:pt x="1286350" y="6209051"/>
                    <a:pt x="1365632" y="6293677"/>
                    <a:pt x="1448192" y="6374054"/>
                  </a:cubicBezTo>
                  <a:cubicBezTo>
                    <a:pt x="1613572" y="6534420"/>
                    <a:pt x="1792057" y="6677526"/>
                    <a:pt x="1982991" y="6796158"/>
                  </a:cubicBezTo>
                  <a:lnTo>
                    <a:pt x="2118475" y="6874714"/>
                  </a:lnTo>
                  <a:lnTo>
                    <a:pt x="1569874" y="6874714"/>
                  </a:lnTo>
                  <a:lnTo>
                    <a:pt x="1507802" y="6817815"/>
                  </a:lnTo>
                  <a:cubicBezTo>
                    <a:pt x="1418412" y="6730595"/>
                    <a:pt x="1334903" y="6638562"/>
                    <a:pt x="1256865" y="6543437"/>
                  </a:cubicBezTo>
                  <a:cubicBezTo>
                    <a:pt x="1179155" y="6447861"/>
                    <a:pt x="1106817" y="6349194"/>
                    <a:pt x="1038410" y="6248722"/>
                  </a:cubicBezTo>
                  <a:cubicBezTo>
                    <a:pt x="969873" y="6148253"/>
                    <a:pt x="905922" y="6045592"/>
                    <a:pt x="845380" y="5941386"/>
                  </a:cubicBezTo>
                  <a:cubicBezTo>
                    <a:pt x="814453" y="5888704"/>
                    <a:pt x="786147" y="5839370"/>
                    <a:pt x="755351" y="5788877"/>
                  </a:cubicBezTo>
                  <a:cubicBezTo>
                    <a:pt x="724817" y="5738771"/>
                    <a:pt x="693760" y="5688665"/>
                    <a:pt x="661784" y="5638944"/>
                  </a:cubicBezTo>
                  <a:lnTo>
                    <a:pt x="466525" y="5340366"/>
                  </a:lnTo>
                  <a:cubicBezTo>
                    <a:pt x="434156" y="5290131"/>
                    <a:pt x="402181" y="5239639"/>
                    <a:pt x="370992" y="5188502"/>
                  </a:cubicBezTo>
                  <a:cubicBezTo>
                    <a:pt x="339803" y="5137364"/>
                    <a:pt x="308876" y="5086099"/>
                    <a:pt x="280046" y="5033287"/>
                  </a:cubicBezTo>
                  <a:cubicBezTo>
                    <a:pt x="222255" y="4928179"/>
                    <a:pt x="169181" y="4819982"/>
                    <a:pt x="126853" y="4707660"/>
                  </a:cubicBezTo>
                  <a:cubicBezTo>
                    <a:pt x="83739" y="4595725"/>
                    <a:pt x="51764" y="4479670"/>
                    <a:pt x="30272" y="4362068"/>
                  </a:cubicBezTo>
                  <a:cubicBezTo>
                    <a:pt x="9698" y="4244466"/>
                    <a:pt x="0" y="4125060"/>
                    <a:pt x="0" y="4005912"/>
                  </a:cubicBezTo>
                  <a:cubicBezTo>
                    <a:pt x="1704" y="3530867"/>
                    <a:pt x="95140" y="3057110"/>
                    <a:pt x="270480" y="2610532"/>
                  </a:cubicBezTo>
                  <a:cubicBezTo>
                    <a:pt x="314511" y="2498984"/>
                    <a:pt x="362212" y="2388466"/>
                    <a:pt x="415942" y="2280526"/>
                  </a:cubicBezTo>
                  <a:cubicBezTo>
                    <a:pt x="468884" y="2172197"/>
                    <a:pt x="527199" y="2066188"/>
                    <a:pt x="590102" y="1962626"/>
                  </a:cubicBezTo>
                  <a:cubicBezTo>
                    <a:pt x="716037" y="1755631"/>
                    <a:pt x="859794" y="1557653"/>
                    <a:pt x="1020719" y="1373070"/>
                  </a:cubicBezTo>
                  <a:cubicBezTo>
                    <a:pt x="1101575" y="1281101"/>
                    <a:pt x="1185969" y="1191838"/>
                    <a:pt x="1275080" y="1107081"/>
                  </a:cubicBezTo>
                  <a:cubicBezTo>
                    <a:pt x="1297227" y="1085699"/>
                    <a:pt x="1319504" y="1064575"/>
                    <a:pt x="1342437" y="1043965"/>
                  </a:cubicBezTo>
                  <a:cubicBezTo>
                    <a:pt x="1365240" y="1023226"/>
                    <a:pt x="1387648" y="1002102"/>
                    <a:pt x="1411106" y="982138"/>
                  </a:cubicBezTo>
                  <a:cubicBezTo>
                    <a:pt x="1457497" y="941563"/>
                    <a:pt x="1505065" y="902276"/>
                    <a:pt x="1553029" y="863376"/>
                  </a:cubicBezTo>
                  <a:cubicBezTo>
                    <a:pt x="1745798" y="708806"/>
                    <a:pt x="1954030" y="571882"/>
                    <a:pt x="2173401" y="454409"/>
                  </a:cubicBezTo>
                  <a:cubicBezTo>
                    <a:pt x="2612013" y="219334"/>
                    <a:pt x="3099505" y="65666"/>
                    <a:pt x="3599708" y="16332"/>
                  </a:cubicBezTo>
                  <a:cubicBezTo>
                    <a:pt x="3724530" y="3966"/>
                    <a:pt x="3850400" y="-1283"/>
                    <a:pt x="3975975" y="26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67CA289-422F-A8B9-07C0-958ABAF34F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65276" y="313387"/>
              <a:ext cx="6326724" cy="6561326"/>
            </a:xfrm>
            <a:custGeom>
              <a:avLst/>
              <a:gdLst>
                <a:gd name="connsiteX0" fmla="*/ 6326724 w 6326724"/>
                <a:gd name="connsiteY0" fmla="*/ 5020808 h 6561326"/>
                <a:gd name="connsiteX1" fmla="*/ 6326724 w 6326724"/>
                <a:gd name="connsiteY1" fmla="*/ 5698632 h 6561326"/>
                <a:gd name="connsiteX2" fmla="*/ 6067438 w 6326724"/>
                <a:gd name="connsiteY2" fmla="*/ 5902509 h 6561326"/>
                <a:gd name="connsiteX3" fmla="*/ 5799974 w 6326724"/>
                <a:gd name="connsiteY3" fmla="*/ 6102017 h 6561326"/>
                <a:gd name="connsiteX4" fmla="*/ 5665258 w 6326724"/>
                <a:gd name="connsiteY4" fmla="*/ 6202100 h 6561326"/>
                <a:gd name="connsiteX5" fmla="*/ 5526873 w 6326724"/>
                <a:gd name="connsiteY5" fmla="*/ 6302828 h 6561326"/>
                <a:gd name="connsiteX6" fmla="*/ 5385080 w 6326724"/>
                <a:gd name="connsiteY6" fmla="*/ 6402268 h 6561326"/>
                <a:gd name="connsiteX7" fmla="*/ 5238833 w 6326724"/>
                <a:gd name="connsiteY7" fmla="*/ 6498875 h 6561326"/>
                <a:gd name="connsiteX8" fmla="*/ 5138040 w 6326724"/>
                <a:gd name="connsiteY8" fmla="*/ 6561326 h 6561326"/>
                <a:gd name="connsiteX9" fmla="*/ 3946072 w 6326724"/>
                <a:gd name="connsiteY9" fmla="*/ 6561326 h 6561326"/>
                <a:gd name="connsiteX10" fmla="*/ 3976009 w 6326724"/>
                <a:gd name="connsiteY10" fmla="*/ 6555242 h 6561326"/>
                <a:gd name="connsiteX11" fmla="*/ 4404855 w 6326724"/>
                <a:gd name="connsiteY11" fmla="*/ 6399048 h 6561326"/>
                <a:gd name="connsiteX12" fmla="*/ 4938868 w 6326724"/>
                <a:gd name="connsiteY12" fmla="*/ 6072132 h 6561326"/>
                <a:gd name="connsiteX13" fmla="*/ 5068342 w 6326724"/>
                <a:gd name="connsiteY13" fmla="*/ 5976042 h 6561326"/>
                <a:gd name="connsiteX14" fmla="*/ 5197816 w 6326724"/>
                <a:gd name="connsiteY14" fmla="*/ 5876730 h 6561326"/>
                <a:gd name="connsiteX15" fmla="*/ 5460039 w 6326724"/>
                <a:gd name="connsiteY15" fmla="*/ 5670637 h 6561326"/>
                <a:gd name="connsiteX16" fmla="*/ 5999033 w 6326724"/>
                <a:gd name="connsiteY16" fmla="*/ 5271718 h 6561326"/>
                <a:gd name="connsiteX17" fmla="*/ 6258766 w 6326724"/>
                <a:gd name="connsiteY17" fmla="*/ 5077603 h 6561326"/>
                <a:gd name="connsiteX18" fmla="*/ 4139342 w 6326724"/>
                <a:gd name="connsiteY18" fmla="*/ 440 h 6561326"/>
                <a:gd name="connsiteX19" fmla="*/ 4315744 w 6326724"/>
                <a:gd name="connsiteY19" fmla="*/ 6808 h 6561326"/>
                <a:gd name="connsiteX20" fmla="*/ 5015400 w 6326724"/>
                <a:gd name="connsiteY20" fmla="*/ 113591 h 6561326"/>
                <a:gd name="connsiteX21" fmla="*/ 5681114 w 6326724"/>
                <a:gd name="connsiteY21" fmla="*/ 361418 h 6561326"/>
                <a:gd name="connsiteX22" fmla="*/ 6270952 w 6326724"/>
                <a:gd name="connsiteY22" fmla="*/ 755441 h 6561326"/>
                <a:gd name="connsiteX23" fmla="*/ 6326724 w 6326724"/>
                <a:gd name="connsiteY23" fmla="*/ 807432 h 6561326"/>
                <a:gd name="connsiteX24" fmla="*/ 6326724 w 6326724"/>
                <a:gd name="connsiteY24" fmla="*/ 1231565 h 6561326"/>
                <a:gd name="connsiteX25" fmla="*/ 6302093 w 6326724"/>
                <a:gd name="connsiteY25" fmla="*/ 1203002 h 6561326"/>
                <a:gd name="connsiteX26" fmla="*/ 6066914 w 6326724"/>
                <a:gd name="connsiteY26" fmla="*/ 989616 h 6561326"/>
                <a:gd name="connsiteX27" fmla="*/ 5533688 w 6326724"/>
                <a:gd name="connsiteY27" fmla="*/ 647242 h 6561326"/>
                <a:gd name="connsiteX28" fmla="*/ 4933626 w 6326724"/>
                <a:gd name="connsiteY28" fmla="*/ 432262 h 6561326"/>
                <a:gd name="connsiteX29" fmla="*/ 4296873 w 6326724"/>
                <a:gd name="connsiteY29" fmla="*/ 343126 h 6561326"/>
                <a:gd name="connsiteX30" fmla="*/ 3651602 w 6326724"/>
                <a:gd name="connsiteY30" fmla="*/ 365797 h 6561326"/>
                <a:gd name="connsiteX31" fmla="*/ 3018256 w 6326724"/>
                <a:gd name="connsiteY31" fmla="*/ 496666 h 6561326"/>
                <a:gd name="connsiteX32" fmla="*/ 2412429 w 6326724"/>
                <a:gd name="connsiteY32" fmla="*/ 724399 h 6561326"/>
                <a:gd name="connsiteX33" fmla="*/ 1329857 w 6326724"/>
                <a:gd name="connsiteY33" fmla="*/ 1424086 h 6561326"/>
                <a:gd name="connsiteX34" fmla="*/ 887314 w 6326724"/>
                <a:gd name="connsiteY34" fmla="*/ 1891015 h 6561326"/>
                <a:gd name="connsiteX35" fmla="*/ 537420 w 6326724"/>
                <a:gd name="connsiteY35" fmla="*/ 2427245 h 6561326"/>
                <a:gd name="connsiteX36" fmla="*/ 299965 w 6326724"/>
                <a:gd name="connsiteY36" fmla="*/ 3020021 h 6561326"/>
                <a:gd name="connsiteX37" fmla="*/ 213606 w 6326724"/>
                <a:gd name="connsiteY37" fmla="*/ 3651953 h 6561326"/>
                <a:gd name="connsiteX38" fmla="*/ 250036 w 6326724"/>
                <a:gd name="connsiteY38" fmla="*/ 3961352 h 6561326"/>
                <a:gd name="connsiteX39" fmla="*/ 357625 w 6326724"/>
                <a:gd name="connsiteY39" fmla="*/ 4250783 h 6561326"/>
                <a:gd name="connsiteX40" fmla="*/ 432715 w 6326724"/>
                <a:gd name="connsiteY40" fmla="*/ 4387063 h 6561326"/>
                <a:gd name="connsiteX41" fmla="*/ 518943 w 6326724"/>
                <a:gd name="connsiteY41" fmla="*/ 4518962 h 6561326"/>
                <a:gd name="connsiteX42" fmla="*/ 718133 w 6326724"/>
                <a:gd name="connsiteY42" fmla="*/ 4773874 h 6561326"/>
                <a:gd name="connsiteX43" fmla="*/ 933704 w 6326724"/>
                <a:gd name="connsiteY43" fmla="*/ 5030717 h 6561326"/>
                <a:gd name="connsiteX44" fmla="*/ 1040900 w 6326724"/>
                <a:gd name="connsiteY44" fmla="*/ 5164806 h 6561326"/>
                <a:gd name="connsiteX45" fmla="*/ 1092401 w 6326724"/>
                <a:gd name="connsiteY45" fmla="*/ 5230628 h 6561326"/>
                <a:gd name="connsiteX46" fmla="*/ 1142854 w 6326724"/>
                <a:gd name="connsiteY46" fmla="*/ 5293615 h 6561326"/>
                <a:gd name="connsiteX47" fmla="*/ 1576354 w 6326724"/>
                <a:gd name="connsiteY47" fmla="*/ 5759128 h 6561326"/>
                <a:gd name="connsiteX48" fmla="*/ 1806865 w 6326724"/>
                <a:gd name="connsiteY48" fmla="*/ 5968571 h 6561326"/>
                <a:gd name="connsiteX49" fmla="*/ 2048253 w 6326724"/>
                <a:gd name="connsiteY49" fmla="*/ 6161654 h 6561326"/>
                <a:gd name="connsiteX50" fmla="*/ 2587506 w 6326724"/>
                <a:gd name="connsiteY50" fmla="*/ 6467059 h 6561326"/>
                <a:gd name="connsiteX51" fmla="*/ 2889176 w 6326724"/>
                <a:gd name="connsiteY51" fmla="*/ 6553360 h 6561326"/>
                <a:gd name="connsiteX52" fmla="*/ 2929698 w 6326724"/>
                <a:gd name="connsiteY52" fmla="*/ 6561326 h 6561326"/>
                <a:gd name="connsiteX53" fmla="*/ 1816374 w 6326724"/>
                <a:gd name="connsiteY53" fmla="*/ 6561326 h 6561326"/>
                <a:gd name="connsiteX54" fmla="*/ 1787601 w 6326724"/>
                <a:gd name="connsiteY54" fmla="*/ 6545761 h 6561326"/>
                <a:gd name="connsiteX55" fmla="*/ 1225544 w 6326724"/>
                <a:gd name="connsiteY55" fmla="*/ 6094158 h 6561326"/>
                <a:gd name="connsiteX56" fmla="*/ 997654 w 6326724"/>
                <a:gd name="connsiteY56" fmla="*/ 5822374 h 6561326"/>
                <a:gd name="connsiteX57" fmla="*/ 798596 w 6326724"/>
                <a:gd name="connsiteY57" fmla="*/ 5534615 h 6561326"/>
                <a:gd name="connsiteX58" fmla="*/ 752075 w 6326724"/>
                <a:gd name="connsiteY58" fmla="*/ 5461324 h 6561326"/>
                <a:gd name="connsiteX59" fmla="*/ 707650 w 6326724"/>
                <a:gd name="connsiteY59" fmla="*/ 5390221 h 6561326"/>
                <a:gd name="connsiteX60" fmla="*/ 619980 w 6326724"/>
                <a:gd name="connsiteY60" fmla="*/ 5252396 h 6561326"/>
                <a:gd name="connsiteX61" fmla="*/ 438349 w 6326724"/>
                <a:gd name="connsiteY61" fmla="*/ 4970822 h 6561326"/>
                <a:gd name="connsiteX62" fmla="*/ 261044 w 6326724"/>
                <a:gd name="connsiteY62" fmla="*/ 4673145 h 6561326"/>
                <a:gd name="connsiteX63" fmla="*/ 181107 w 6326724"/>
                <a:gd name="connsiteY63" fmla="*/ 4515356 h 6561326"/>
                <a:gd name="connsiteX64" fmla="*/ 113224 w 6326724"/>
                <a:gd name="connsiteY64" fmla="*/ 4350223 h 6561326"/>
                <a:gd name="connsiteX65" fmla="*/ 61199 w 6326724"/>
                <a:gd name="connsiteY65" fmla="*/ 4178908 h 6561326"/>
                <a:gd name="connsiteX66" fmla="*/ 41804 w 6326724"/>
                <a:gd name="connsiteY66" fmla="*/ 4091577 h 6561326"/>
                <a:gd name="connsiteX67" fmla="*/ 33287 w 6326724"/>
                <a:gd name="connsiteY67" fmla="*/ 4047781 h 6561326"/>
                <a:gd name="connsiteX68" fmla="*/ 26209 w 6326724"/>
                <a:gd name="connsiteY68" fmla="*/ 4003858 h 6561326"/>
                <a:gd name="connsiteX69" fmla="*/ 0 w 6326724"/>
                <a:gd name="connsiteY69" fmla="*/ 3651953 h 6561326"/>
                <a:gd name="connsiteX70" fmla="*/ 72731 w 6326724"/>
                <a:gd name="connsiteY70" fmla="*/ 2966307 h 6561326"/>
                <a:gd name="connsiteX71" fmla="*/ 291316 w 6326724"/>
                <a:gd name="connsiteY71" fmla="*/ 2309385 h 6561326"/>
                <a:gd name="connsiteX72" fmla="*/ 1110878 w 6326724"/>
                <a:gd name="connsiteY72" fmla="*/ 1193776 h 6561326"/>
                <a:gd name="connsiteX73" fmla="*/ 1654327 w 6326724"/>
                <a:gd name="connsiteY73" fmla="*/ 756730 h 6561326"/>
                <a:gd name="connsiteX74" fmla="*/ 2261727 w 6326724"/>
                <a:gd name="connsiteY74" fmla="*/ 409720 h 6561326"/>
                <a:gd name="connsiteX75" fmla="*/ 3610060 w 6326724"/>
                <a:gd name="connsiteY75" fmla="*/ 27032 h 6561326"/>
                <a:gd name="connsiteX76" fmla="*/ 4139342 w 6326724"/>
                <a:gd name="connsiteY76" fmla="*/ 440 h 6561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6326724" h="6561326">
                  <a:moveTo>
                    <a:pt x="6326724" y="5020808"/>
                  </a:moveTo>
                  <a:lnTo>
                    <a:pt x="6326724" y="5698632"/>
                  </a:lnTo>
                  <a:lnTo>
                    <a:pt x="6067438" y="5902509"/>
                  </a:lnTo>
                  <a:cubicBezTo>
                    <a:pt x="5977868" y="5970407"/>
                    <a:pt x="5888364" y="6036453"/>
                    <a:pt x="5799974" y="6102017"/>
                  </a:cubicBezTo>
                  <a:lnTo>
                    <a:pt x="5665258" y="6202100"/>
                  </a:lnTo>
                  <a:cubicBezTo>
                    <a:pt x="5619654" y="6235719"/>
                    <a:pt x="5573656" y="6269596"/>
                    <a:pt x="5526873" y="6302828"/>
                  </a:cubicBezTo>
                  <a:cubicBezTo>
                    <a:pt x="5480220" y="6336189"/>
                    <a:pt x="5433044" y="6369423"/>
                    <a:pt x="5385080" y="6402268"/>
                  </a:cubicBezTo>
                  <a:cubicBezTo>
                    <a:pt x="5336988" y="6434857"/>
                    <a:pt x="5288500" y="6467187"/>
                    <a:pt x="5238833" y="6498875"/>
                  </a:cubicBezTo>
                  <a:lnTo>
                    <a:pt x="5138040" y="6561326"/>
                  </a:lnTo>
                  <a:lnTo>
                    <a:pt x="3946072" y="6561326"/>
                  </a:lnTo>
                  <a:lnTo>
                    <a:pt x="3976009" y="6555242"/>
                  </a:lnTo>
                  <a:cubicBezTo>
                    <a:pt x="4123712" y="6519227"/>
                    <a:pt x="4266863" y="6466383"/>
                    <a:pt x="4404855" y="6399048"/>
                  </a:cubicBezTo>
                  <a:cubicBezTo>
                    <a:pt x="4589500" y="6310299"/>
                    <a:pt x="4765232" y="6196690"/>
                    <a:pt x="4938868" y="6072132"/>
                  </a:cubicBezTo>
                  <a:cubicBezTo>
                    <a:pt x="4982245" y="6041089"/>
                    <a:pt x="5025359" y="6008630"/>
                    <a:pt x="5068342" y="5976042"/>
                  </a:cubicBezTo>
                  <a:cubicBezTo>
                    <a:pt x="5111588" y="5943453"/>
                    <a:pt x="5154702" y="5910349"/>
                    <a:pt x="5197816" y="5876730"/>
                  </a:cubicBezTo>
                  <a:lnTo>
                    <a:pt x="5460039" y="5670637"/>
                  </a:lnTo>
                  <a:cubicBezTo>
                    <a:pt x="5639966" y="5530365"/>
                    <a:pt x="5821596" y="5399753"/>
                    <a:pt x="5999033" y="5271718"/>
                  </a:cubicBezTo>
                  <a:cubicBezTo>
                    <a:pt x="6087686" y="5207700"/>
                    <a:pt x="6174667" y="5143360"/>
                    <a:pt x="6258766" y="5077603"/>
                  </a:cubicBezTo>
                  <a:close/>
                  <a:moveTo>
                    <a:pt x="4139342" y="440"/>
                  </a:moveTo>
                  <a:cubicBezTo>
                    <a:pt x="4198237" y="1301"/>
                    <a:pt x="4257068" y="3427"/>
                    <a:pt x="4315744" y="6808"/>
                  </a:cubicBezTo>
                  <a:cubicBezTo>
                    <a:pt x="4550841" y="20849"/>
                    <a:pt x="4785806" y="55240"/>
                    <a:pt x="5015400" y="113591"/>
                  </a:cubicBezTo>
                  <a:cubicBezTo>
                    <a:pt x="5244992" y="171812"/>
                    <a:pt x="5469212" y="254249"/>
                    <a:pt x="5681114" y="361418"/>
                  </a:cubicBezTo>
                  <a:cubicBezTo>
                    <a:pt x="5892754" y="468586"/>
                    <a:pt x="6093124" y="599584"/>
                    <a:pt x="6270952" y="755441"/>
                  </a:cubicBezTo>
                  <a:lnTo>
                    <a:pt x="6326724" y="807432"/>
                  </a:lnTo>
                  <a:lnTo>
                    <a:pt x="6326724" y="1231565"/>
                  </a:lnTo>
                  <a:lnTo>
                    <a:pt x="6302093" y="1203002"/>
                  </a:lnTo>
                  <a:cubicBezTo>
                    <a:pt x="6227937" y="1127247"/>
                    <a:pt x="6149211" y="1056081"/>
                    <a:pt x="6066914" y="989616"/>
                  </a:cubicBezTo>
                  <a:cubicBezTo>
                    <a:pt x="5902714" y="856299"/>
                    <a:pt x="5724360" y="740371"/>
                    <a:pt x="5533688" y="647242"/>
                  </a:cubicBezTo>
                  <a:cubicBezTo>
                    <a:pt x="5343146" y="553857"/>
                    <a:pt x="5141466" y="482239"/>
                    <a:pt x="4933626" y="432262"/>
                  </a:cubicBezTo>
                  <a:cubicBezTo>
                    <a:pt x="4725788" y="382156"/>
                    <a:pt x="4512182" y="353303"/>
                    <a:pt x="4296873" y="343126"/>
                  </a:cubicBezTo>
                  <a:cubicBezTo>
                    <a:pt x="4081172" y="332435"/>
                    <a:pt x="3865732" y="339520"/>
                    <a:pt x="3651602" y="365797"/>
                  </a:cubicBezTo>
                  <a:cubicBezTo>
                    <a:pt x="3437604" y="392202"/>
                    <a:pt x="3225572" y="436384"/>
                    <a:pt x="3018256" y="496666"/>
                  </a:cubicBezTo>
                  <a:cubicBezTo>
                    <a:pt x="2810809" y="556691"/>
                    <a:pt x="2608474" y="634362"/>
                    <a:pt x="2412429" y="724399"/>
                  </a:cubicBezTo>
                  <a:cubicBezTo>
                    <a:pt x="2019160" y="902541"/>
                    <a:pt x="1651969" y="1138775"/>
                    <a:pt x="1329857" y="1424086"/>
                  </a:cubicBezTo>
                  <a:cubicBezTo>
                    <a:pt x="1169326" y="1567192"/>
                    <a:pt x="1020588" y="1723307"/>
                    <a:pt x="887314" y="1891015"/>
                  </a:cubicBezTo>
                  <a:cubicBezTo>
                    <a:pt x="753778" y="2058466"/>
                    <a:pt x="635967" y="2238026"/>
                    <a:pt x="537420" y="2427245"/>
                  </a:cubicBezTo>
                  <a:cubicBezTo>
                    <a:pt x="438874" y="2616335"/>
                    <a:pt x="356839" y="2814313"/>
                    <a:pt x="299965" y="3020021"/>
                  </a:cubicBezTo>
                  <a:cubicBezTo>
                    <a:pt x="242961" y="3225212"/>
                    <a:pt x="213474" y="3438518"/>
                    <a:pt x="213606" y="3651953"/>
                  </a:cubicBezTo>
                  <a:cubicBezTo>
                    <a:pt x="214785" y="3756804"/>
                    <a:pt x="225269" y="3860881"/>
                    <a:pt x="250036" y="3961352"/>
                  </a:cubicBezTo>
                  <a:cubicBezTo>
                    <a:pt x="274412" y="4061950"/>
                    <a:pt x="312284" y="4158171"/>
                    <a:pt x="357625" y="4250783"/>
                  </a:cubicBezTo>
                  <a:cubicBezTo>
                    <a:pt x="380558" y="4297025"/>
                    <a:pt x="405982" y="4342366"/>
                    <a:pt x="432715" y="4387063"/>
                  </a:cubicBezTo>
                  <a:cubicBezTo>
                    <a:pt x="459841" y="4431630"/>
                    <a:pt x="488803" y="4475554"/>
                    <a:pt x="518943" y="4518962"/>
                  </a:cubicBezTo>
                  <a:cubicBezTo>
                    <a:pt x="580011" y="4605521"/>
                    <a:pt x="647893" y="4689504"/>
                    <a:pt x="718133" y="4773874"/>
                  </a:cubicBezTo>
                  <a:cubicBezTo>
                    <a:pt x="788374" y="4858372"/>
                    <a:pt x="861760" y="4942871"/>
                    <a:pt x="933704" y="5030717"/>
                  </a:cubicBezTo>
                  <a:cubicBezTo>
                    <a:pt x="969742" y="5074512"/>
                    <a:pt x="1005387" y="5119337"/>
                    <a:pt x="1040900" y="5164806"/>
                  </a:cubicBezTo>
                  <a:lnTo>
                    <a:pt x="1092401" y="5230628"/>
                  </a:lnTo>
                  <a:cubicBezTo>
                    <a:pt x="1109306" y="5251624"/>
                    <a:pt x="1125425" y="5273135"/>
                    <a:pt x="1142854" y="5293615"/>
                  </a:cubicBezTo>
                  <a:cubicBezTo>
                    <a:pt x="1278880" y="5460293"/>
                    <a:pt x="1426438" y="5613704"/>
                    <a:pt x="1576354" y="5759128"/>
                  </a:cubicBezTo>
                  <a:cubicBezTo>
                    <a:pt x="1651706" y="5831519"/>
                    <a:pt x="1728368" y="5901461"/>
                    <a:pt x="1806865" y="5968571"/>
                  </a:cubicBezTo>
                  <a:cubicBezTo>
                    <a:pt x="1885362" y="6035680"/>
                    <a:pt x="1965299" y="6100599"/>
                    <a:pt x="2048253" y="6161654"/>
                  </a:cubicBezTo>
                  <a:cubicBezTo>
                    <a:pt x="2213502" y="6284022"/>
                    <a:pt x="2391724" y="6393380"/>
                    <a:pt x="2587506" y="6467059"/>
                  </a:cubicBezTo>
                  <a:cubicBezTo>
                    <a:pt x="2685137" y="6503898"/>
                    <a:pt x="2786304" y="6532106"/>
                    <a:pt x="2889176" y="6553360"/>
                  </a:cubicBezTo>
                  <a:lnTo>
                    <a:pt x="2929698" y="6561326"/>
                  </a:lnTo>
                  <a:lnTo>
                    <a:pt x="1816374" y="6561326"/>
                  </a:lnTo>
                  <a:lnTo>
                    <a:pt x="1787601" y="6545761"/>
                  </a:lnTo>
                  <a:cubicBezTo>
                    <a:pt x="1577272" y="6422749"/>
                    <a:pt x="1389483" y="6266761"/>
                    <a:pt x="1225544" y="6094158"/>
                  </a:cubicBezTo>
                  <a:cubicBezTo>
                    <a:pt x="1143116" y="6007986"/>
                    <a:pt x="1068158" y="5916274"/>
                    <a:pt x="997654" y="5822374"/>
                  </a:cubicBezTo>
                  <a:cubicBezTo>
                    <a:pt x="927546" y="5728086"/>
                    <a:pt x="860842" y="5632381"/>
                    <a:pt x="798596" y="5534615"/>
                  </a:cubicBezTo>
                  <a:cubicBezTo>
                    <a:pt x="782608" y="5510399"/>
                    <a:pt x="767537" y="5485797"/>
                    <a:pt x="752075" y="5461324"/>
                  </a:cubicBezTo>
                  <a:lnTo>
                    <a:pt x="707650" y="5390221"/>
                  </a:lnTo>
                  <a:cubicBezTo>
                    <a:pt x="679213" y="5344237"/>
                    <a:pt x="649728" y="5298638"/>
                    <a:pt x="619980" y="5252396"/>
                  </a:cubicBezTo>
                  <a:lnTo>
                    <a:pt x="438349" y="4970822"/>
                  </a:lnTo>
                  <a:cubicBezTo>
                    <a:pt x="377413" y="4874860"/>
                    <a:pt x="317263" y="4776064"/>
                    <a:pt x="261044" y="4673145"/>
                  </a:cubicBezTo>
                  <a:cubicBezTo>
                    <a:pt x="233000" y="4621622"/>
                    <a:pt x="205874" y="4569197"/>
                    <a:pt x="181107" y="4515356"/>
                  </a:cubicBezTo>
                  <a:cubicBezTo>
                    <a:pt x="156470" y="4461385"/>
                    <a:pt x="133537" y="4406385"/>
                    <a:pt x="113224" y="4350223"/>
                  </a:cubicBezTo>
                  <a:cubicBezTo>
                    <a:pt x="93305" y="4293934"/>
                    <a:pt x="75614" y="4236872"/>
                    <a:pt x="61199" y="4178908"/>
                  </a:cubicBezTo>
                  <a:cubicBezTo>
                    <a:pt x="54385" y="4149927"/>
                    <a:pt x="47440" y="4120815"/>
                    <a:pt x="41804" y="4091577"/>
                  </a:cubicBezTo>
                  <a:lnTo>
                    <a:pt x="33287" y="4047781"/>
                  </a:lnTo>
                  <a:lnTo>
                    <a:pt x="26209" y="4003858"/>
                  </a:lnTo>
                  <a:cubicBezTo>
                    <a:pt x="7732" y="3886643"/>
                    <a:pt x="0" y="3768783"/>
                    <a:pt x="0" y="3651953"/>
                  </a:cubicBezTo>
                  <a:cubicBezTo>
                    <a:pt x="524" y="3422031"/>
                    <a:pt x="25030" y="3192109"/>
                    <a:pt x="72731" y="2966307"/>
                  </a:cubicBezTo>
                  <a:cubicBezTo>
                    <a:pt x="120301" y="2740634"/>
                    <a:pt x="193163" y="2519343"/>
                    <a:pt x="291316" y="2309385"/>
                  </a:cubicBezTo>
                  <a:cubicBezTo>
                    <a:pt x="488540" y="1889469"/>
                    <a:pt x="774352" y="1513736"/>
                    <a:pt x="1110878" y="1193776"/>
                  </a:cubicBezTo>
                  <a:cubicBezTo>
                    <a:pt x="1279535" y="1033797"/>
                    <a:pt x="1461821" y="887856"/>
                    <a:pt x="1654327" y="756730"/>
                  </a:cubicBezTo>
                  <a:cubicBezTo>
                    <a:pt x="1847096" y="625732"/>
                    <a:pt x="2049956" y="509031"/>
                    <a:pt x="2261727" y="409720"/>
                  </a:cubicBezTo>
                  <a:cubicBezTo>
                    <a:pt x="2685792" y="212515"/>
                    <a:pt x="3142357" y="82162"/>
                    <a:pt x="3610060" y="27032"/>
                  </a:cubicBezTo>
                  <a:cubicBezTo>
                    <a:pt x="3785399" y="6647"/>
                    <a:pt x="3962657" y="-2144"/>
                    <a:pt x="4139342" y="44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2D9E590-2FF9-1199-96AE-3E72CEBC50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1866928 h 6521594"/>
                <a:gd name="connsiteX4" fmla="*/ 6212358 w 6321679"/>
                <a:gd name="connsiteY4" fmla="*/ 1689281 h 6521594"/>
                <a:gd name="connsiteX5" fmla="*/ 6049880 w 6321679"/>
                <a:gd name="connsiteY5" fmla="*/ 1477173 h 6521594"/>
                <a:gd name="connsiteX6" fmla="*/ 5248663 w 6321679"/>
                <a:gd name="connsiteY6" fmla="*/ 869327 h 6521594"/>
                <a:gd name="connsiteX7" fmla="*/ 4150102 w 6321679"/>
                <a:gd name="connsiteY7" fmla="*/ 644042 h 6521594"/>
                <a:gd name="connsiteX8" fmla="*/ 2867946 w 6321679"/>
                <a:gd name="connsiteY8" fmla="*/ 886459 h 6521594"/>
                <a:gd name="connsiteX9" fmla="*/ 1728892 w 6321679"/>
                <a:gd name="connsiteY9" fmla="*/ 1552397 h 6521594"/>
                <a:gd name="connsiteX10" fmla="*/ 941043 w 6321679"/>
                <a:gd name="connsiteY10" fmla="*/ 2512664 h 6521594"/>
                <a:gd name="connsiteX11" fmla="*/ 655362 w 6321679"/>
                <a:gd name="connsiteY11" fmla="*/ 3630204 h 6521594"/>
                <a:gd name="connsiteX12" fmla="*/ 1128177 w 6321679"/>
                <a:gd name="connsiteY12" fmla="*/ 4667883 h 6521594"/>
                <a:gd name="connsiteX13" fmla="*/ 1366419 w 6321679"/>
                <a:gd name="connsiteY13" fmla="*/ 4997246 h 6521594"/>
                <a:gd name="connsiteX14" fmla="*/ 3601937 w 6321679"/>
                <a:gd name="connsiteY14" fmla="*/ 6284685 h 6521594"/>
                <a:gd name="connsiteX15" fmla="*/ 5298985 w 6321679"/>
                <a:gd name="connsiteY15" fmla="*/ 5492643 h 6521594"/>
                <a:gd name="connsiteX16" fmla="*/ 5505513 w 6321679"/>
                <a:gd name="connsiteY16" fmla="*/ 5335367 h 6521594"/>
                <a:gd name="connsiteX17" fmla="*/ 6252618 w 6321679"/>
                <a:gd name="connsiteY17" fmla="*/ 4722492 h 6521594"/>
                <a:gd name="connsiteX18" fmla="*/ 6321679 w 6321679"/>
                <a:gd name="connsiteY18" fmla="*/ 4651477 h 6521594"/>
                <a:gd name="connsiteX19" fmla="*/ 6321679 w 6321679"/>
                <a:gd name="connsiteY19" fmla="*/ 5523097 h 6521594"/>
                <a:gd name="connsiteX20" fmla="*/ 6024428 w 6321679"/>
                <a:gd name="connsiteY20" fmla="*/ 5754969 h 6521594"/>
                <a:gd name="connsiteX21" fmla="*/ 5702345 w 6321679"/>
                <a:gd name="connsiteY21" fmla="*/ 6000018 h 6521594"/>
                <a:gd name="connsiteX22" fmla="*/ 4988380 w 6321679"/>
                <a:gd name="connsiteY22" fmla="*/ 6506549 h 6521594"/>
                <a:gd name="connsiteX23" fmla="*/ 4961490 w 6321679"/>
                <a:gd name="connsiteY23" fmla="*/ 6521594 h 6521594"/>
                <a:gd name="connsiteX24" fmla="*/ 2011326 w 6321679"/>
                <a:gd name="connsiteY24" fmla="*/ 6521594 h 6521594"/>
                <a:gd name="connsiteX25" fmla="*/ 1982893 w 6321679"/>
                <a:gd name="connsiteY25" fmla="*/ 6505768 h 6521594"/>
                <a:gd name="connsiteX26" fmla="*/ 824149 w 6321679"/>
                <a:gd name="connsiteY26" fmla="*/ 5358682 h 6521594"/>
                <a:gd name="connsiteX27" fmla="*/ 0 w 6321679"/>
                <a:gd name="connsiteY27" fmla="*/ 3630075 h 6521594"/>
                <a:gd name="connsiteX28" fmla="*/ 4150102 w 6321679"/>
                <a:gd name="connsiteY28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1866928"/>
                  </a:lnTo>
                  <a:lnTo>
                    <a:pt x="6212358" y="1689281"/>
                  </a:lnTo>
                  <a:cubicBezTo>
                    <a:pt x="6161484" y="1615222"/>
                    <a:pt x="6107295" y="1544427"/>
                    <a:pt x="6049880" y="1477173"/>
                  </a:cubicBezTo>
                  <a:cubicBezTo>
                    <a:pt x="5825135" y="1214018"/>
                    <a:pt x="5555573" y="1009470"/>
                    <a:pt x="5248663" y="869327"/>
                  </a:cubicBezTo>
                  <a:cubicBezTo>
                    <a:pt x="4921178" y="719909"/>
                    <a:pt x="4551627" y="644042"/>
                    <a:pt x="4150102" y="644042"/>
                  </a:cubicBezTo>
                  <a:cubicBezTo>
                    <a:pt x="3724203" y="644042"/>
                    <a:pt x="3292799" y="725448"/>
                    <a:pt x="2867946" y="886459"/>
                  </a:cubicBezTo>
                  <a:cubicBezTo>
                    <a:pt x="2454234" y="1042832"/>
                    <a:pt x="2060440" y="1273141"/>
                    <a:pt x="1728892" y="1552397"/>
                  </a:cubicBezTo>
                  <a:cubicBezTo>
                    <a:pt x="1391580" y="1836419"/>
                    <a:pt x="1126473" y="2159600"/>
                    <a:pt x="941043" y="2512664"/>
                  </a:cubicBezTo>
                  <a:cubicBezTo>
                    <a:pt x="751551" y="2873583"/>
                    <a:pt x="655362" y="3249575"/>
                    <a:pt x="655362" y="3630204"/>
                  </a:cubicBezTo>
                  <a:cubicBezTo>
                    <a:pt x="655362" y="4013537"/>
                    <a:pt x="808817" y="4237405"/>
                    <a:pt x="1128177" y="4667883"/>
                  </a:cubicBezTo>
                  <a:cubicBezTo>
                    <a:pt x="1205232" y="4771702"/>
                    <a:pt x="1284908" y="4879129"/>
                    <a:pt x="1366419" y="4997246"/>
                  </a:cubicBezTo>
                  <a:cubicBezTo>
                    <a:pt x="1989282" y="5899677"/>
                    <a:pt x="2657880" y="6284685"/>
                    <a:pt x="3601937" y="6284685"/>
                  </a:cubicBezTo>
                  <a:cubicBezTo>
                    <a:pt x="4221523" y="6284685"/>
                    <a:pt x="4676122" y="5971036"/>
                    <a:pt x="5298985" y="5492643"/>
                  </a:cubicBezTo>
                  <a:cubicBezTo>
                    <a:pt x="5368571" y="5439187"/>
                    <a:pt x="5438156" y="5386375"/>
                    <a:pt x="5505513" y="5335367"/>
                  </a:cubicBezTo>
                  <a:cubicBezTo>
                    <a:pt x="5779335" y="5127761"/>
                    <a:pt x="6041730" y="4928776"/>
                    <a:pt x="6252618" y="4722492"/>
                  </a:cubicBezTo>
                  <a:lnTo>
                    <a:pt x="6321679" y="4651477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3DAB1E10-7D01-2F7B-A9C2-F2C171C3CD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2150195 h 6521594"/>
                <a:gd name="connsiteX4" fmla="*/ 6241288 w 6321679"/>
                <a:gd name="connsiteY4" fmla="*/ 1985338 h 6521594"/>
                <a:gd name="connsiteX5" fmla="*/ 5949367 w 6321679"/>
                <a:gd name="connsiteY5" fmla="*/ 1559997 h 6521594"/>
                <a:gd name="connsiteX6" fmla="*/ 5193362 w 6321679"/>
                <a:gd name="connsiteY6" fmla="*/ 986156 h 6521594"/>
                <a:gd name="connsiteX7" fmla="*/ 4150102 w 6321679"/>
                <a:gd name="connsiteY7" fmla="*/ 772850 h 6521594"/>
                <a:gd name="connsiteX8" fmla="*/ 2914861 w 6321679"/>
                <a:gd name="connsiteY8" fmla="*/ 1006637 h 6521594"/>
                <a:gd name="connsiteX9" fmla="*/ 1814073 w 6321679"/>
                <a:gd name="connsiteY9" fmla="*/ 1650163 h 6521594"/>
                <a:gd name="connsiteX10" fmla="*/ 1057412 w 6321679"/>
                <a:gd name="connsiteY10" fmla="*/ 2571657 h 6521594"/>
                <a:gd name="connsiteX11" fmla="*/ 786277 w 6321679"/>
                <a:gd name="connsiteY11" fmla="*/ 3630204 h 6521594"/>
                <a:gd name="connsiteX12" fmla="*/ 1233931 w 6321679"/>
                <a:gd name="connsiteY12" fmla="*/ 4592016 h 6521594"/>
                <a:gd name="connsiteX13" fmla="*/ 1474795 w 6321679"/>
                <a:gd name="connsiteY13" fmla="*/ 4924985 h 6521594"/>
                <a:gd name="connsiteX14" fmla="*/ 2393691 w 6321679"/>
                <a:gd name="connsiteY14" fmla="*/ 5846995 h 6521594"/>
                <a:gd name="connsiteX15" fmla="*/ 3601805 w 6321679"/>
                <a:gd name="connsiteY15" fmla="*/ 6155876 h 6521594"/>
                <a:gd name="connsiteX16" fmla="*/ 4378909 w 6321679"/>
                <a:gd name="connsiteY16" fmla="*/ 5959186 h 6521594"/>
                <a:gd name="connsiteX17" fmla="*/ 5218129 w 6321679"/>
                <a:gd name="connsiteY17" fmla="*/ 5391271 h 6521594"/>
                <a:gd name="connsiteX18" fmla="*/ 5425313 w 6321679"/>
                <a:gd name="connsiteY18" fmla="*/ 5233481 h 6521594"/>
                <a:gd name="connsiteX19" fmla="*/ 6254366 w 6321679"/>
                <a:gd name="connsiteY19" fmla="*/ 4534301 h 6521594"/>
                <a:gd name="connsiteX20" fmla="*/ 6321679 w 6321679"/>
                <a:gd name="connsiteY20" fmla="*/ 4456641 h 6521594"/>
                <a:gd name="connsiteX21" fmla="*/ 6321679 w 6321679"/>
                <a:gd name="connsiteY21" fmla="*/ 5523097 h 6521594"/>
                <a:gd name="connsiteX22" fmla="*/ 6024428 w 6321679"/>
                <a:gd name="connsiteY22" fmla="*/ 5754969 h 6521594"/>
                <a:gd name="connsiteX23" fmla="*/ 5702345 w 6321679"/>
                <a:gd name="connsiteY23" fmla="*/ 6000018 h 6521594"/>
                <a:gd name="connsiteX24" fmla="*/ 4988380 w 6321679"/>
                <a:gd name="connsiteY24" fmla="*/ 6506549 h 6521594"/>
                <a:gd name="connsiteX25" fmla="*/ 4961490 w 6321679"/>
                <a:gd name="connsiteY25" fmla="*/ 6521594 h 6521594"/>
                <a:gd name="connsiteX26" fmla="*/ 2011326 w 6321679"/>
                <a:gd name="connsiteY26" fmla="*/ 6521594 h 6521594"/>
                <a:gd name="connsiteX27" fmla="*/ 1982893 w 6321679"/>
                <a:gd name="connsiteY27" fmla="*/ 6505768 h 6521594"/>
                <a:gd name="connsiteX28" fmla="*/ 824149 w 6321679"/>
                <a:gd name="connsiteY28" fmla="*/ 5358682 h 6521594"/>
                <a:gd name="connsiteX29" fmla="*/ 0 w 6321679"/>
                <a:gd name="connsiteY29" fmla="*/ 3630075 h 6521594"/>
                <a:gd name="connsiteX30" fmla="*/ 4150102 w 6321679"/>
                <a:gd name="connsiteY30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2150195"/>
                  </a:lnTo>
                  <a:lnTo>
                    <a:pt x="6241288" y="1985338"/>
                  </a:lnTo>
                  <a:cubicBezTo>
                    <a:pt x="6156788" y="1831195"/>
                    <a:pt x="6059249" y="1688709"/>
                    <a:pt x="5949367" y="1559997"/>
                  </a:cubicBezTo>
                  <a:cubicBezTo>
                    <a:pt x="5737073" y="1311397"/>
                    <a:pt x="5482843" y="1118314"/>
                    <a:pt x="5193362" y="986156"/>
                  </a:cubicBezTo>
                  <a:cubicBezTo>
                    <a:pt x="4883437" y="844596"/>
                    <a:pt x="4532365" y="772850"/>
                    <a:pt x="4150102" y="772850"/>
                  </a:cubicBezTo>
                  <a:cubicBezTo>
                    <a:pt x="3746218" y="772850"/>
                    <a:pt x="3319008" y="853613"/>
                    <a:pt x="2914861" y="1006637"/>
                  </a:cubicBezTo>
                  <a:cubicBezTo>
                    <a:pt x="2515039" y="1157857"/>
                    <a:pt x="2134350" y="1380438"/>
                    <a:pt x="1814073" y="1650163"/>
                  </a:cubicBezTo>
                  <a:cubicBezTo>
                    <a:pt x="1494190" y="1919502"/>
                    <a:pt x="1232622" y="2238173"/>
                    <a:pt x="1057412" y="2571657"/>
                  </a:cubicBezTo>
                  <a:cubicBezTo>
                    <a:pt x="877486" y="2914158"/>
                    <a:pt x="786277" y="3270313"/>
                    <a:pt x="786277" y="3630204"/>
                  </a:cubicBezTo>
                  <a:cubicBezTo>
                    <a:pt x="786277" y="3974121"/>
                    <a:pt x="923483" y="4173646"/>
                    <a:pt x="1233931" y="4592016"/>
                  </a:cubicBezTo>
                  <a:cubicBezTo>
                    <a:pt x="1311641" y="4696736"/>
                    <a:pt x="1391972" y="4805064"/>
                    <a:pt x="1474795" y="4924985"/>
                  </a:cubicBezTo>
                  <a:cubicBezTo>
                    <a:pt x="1767682" y="5349278"/>
                    <a:pt x="2068172" y="5650948"/>
                    <a:pt x="2393691" y="5846995"/>
                  </a:cubicBezTo>
                  <a:cubicBezTo>
                    <a:pt x="2738735" y="6054891"/>
                    <a:pt x="3133971" y="6155876"/>
                    <a:pt x="3601805" y="6155876"/>
                  </a:cubicBezTo>
                  <a:cubicBezTo>
                    <a:pt x="3867305" y="6155876"/>
                    <a:pt x="4114196" y="6093405"/>
                    <a:pt x="4378909" y="5959186"/>
                  </a:cubicBezTo>
                  <a:cubicBezTo>
                    <a:pt x="4650699" y="5821362"/>
                    <a:pt x="4919737" y="5620421"/>
                    <a:pt x="5218129" y="5391271"/>
                  </a:cubicBezTo>
                  <a:cubicBezTo>
                    <a:pt x="5288107" y="5337558"/>
                    <a:pt x="5357824" y="5284617"/>
                    <a:pt x="5425313" y="5233481"/>
                  </a:cubicBezTo>
                  <a:cubicBezTo>
                    <a:pt x="5739037" y="4995556"/>
                    <a:pt x="6037512" y="4769168"/>
                    <a:pt x="6254366" y="4534301"/>
                  </a:cubicBezTo>
                  <a:lnTo>
                    <a:pt x="6321679" y="4456641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Kuva 3" descr="Kuva, joka sisältää kohteen piirros, luonnos, karhu, clipart&#10;&#10;Kuvaus luotu automaattisesti">
            <a:extLst>
              <a:ext uri="{FF2B5EF4-FFF2-40B4-BE49-F238E27FC236}">
                <a16:creationId xmlns:a16="http://schemas.microsoft.com/office/drawing/2014/main" id="{2D531FF2-E2CF-11B4-AB62-31720CB318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6384" y="2431016"/>
            <a:ext cx="4141153" cy="2919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3660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FFD8C40-7828-47D7-DBF1-EB1646AB22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5CB517A-A7CB-FC1D-3D6D-5593B1A07C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AC80A8A-B1DC-671D-884A-7B22237463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" y="0"/>
            <a:ext cx="1218852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0D266BA5-7E6A-F729-806F-422BC613B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818" y="483816"/>
            <a:ext cx="4765089" cy="1454051"/>
          </a:xfrm>
        </p:spPr>
        <p:txBody>
          <a:bodyPr>
            <a:normAutofit/>
          </a:bodyPr>
          <a:lstStyle/>
          <a:p>
            <a:r>
              <a:rPr lang="fi-FI" sz="4000" dirty="0">
                <a:solidFill>
                  <a:schemeClr val="tx2"/>
                </a:solidFill>
              </a:rPr>
              <a:t>Tulevat 7. luokat</a:t>
            </a:r>
            <a:endParaRPr lang="fi-FI" sz="3600" dirty="0">
              <a:solidFill>
                <a:schemeClr val="tx2"/>
              </a:solidFill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24620F8-7005-A163-7EAF-753AED2F2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554" y="1937867"/>
            <a:ext cx="6901921" cy="4436317"/>
          </a:xfrm>
        </p:spPr>
        <p:txBody>
          <a:bodyPr anchor="t">
            <a:normAutofit/>
          </a:bodyPr>
          <a:lstStyle/>
          <a:p>
            <a:r>
              <a:rPr lang="fi-FI" sz="2400" dirty="0">
                <a:solidFill>
                  <a:schemeClr val="tx2"/>
                </a:solidFill>
                <a:sym typeface="Symbol" panose="05050102010706020507" pitchFamily="18" charset="2"/>
              </a:rPr>
              <a:t>Luokkien muodostamisen kriteerit</a:t>
            </a:r>
          </a:p>
          <a:p>
            <a:pPr lvl="1"/>
            <a:r>
              <a:rPr lang="fi-FI" sz="1800" dirty="0">
                <a:solidFill>
                  <a:schemeClr val="tx2"/>
                </a:solidFill>
                <a:sym typeface="Symbol" panose="05050102010706020507" pitchFamily="18" charset="2"/>
              </a:rPr>
              <a:t>Jokaisella luokalla oppilaita niin Käpylästä kuin Tavastilasta</a:t>
            </a:r>
          </a:p>
          <a:p>
            <a:pPr lvl="1"/>
            <a:r>
              <a:rPr lang="fi-FI" sz="1800" dirty="0">
                <a:solidFill>
                  <a:schemeClr val="tx2"/>
                </a:solidFill>
                <a:sym typeface="Symbol" panose="05050102010706020507" pitchFamily="18" charset="2"/>
              </a:rPr>
              <a:t>Ryhmäkoot maksimissaan 18</a:t>
            </a:r>
          </a:p>
          <a:p>
            <a:pPr lvl="1"/>
            <a:r>
              <a:rPr lang="fi-FI" sz="1800" dirty="0">
                <a:solidFill>
                  <a:schemeClr val="tx2"/>
                </a:solidFill>
                <a:sym typeface="Symbol" panose="05050102010706020507" pitchFamily="18" charset="2"/>
              </a:rPr>
              <a:t>Jokaisen oppilaan kaveritoiveet pyritty huomioimaan</a:t>
            </a:r>
          </a:p>
          <a:p>
            <a:pPr lvl="1"/>
            <a:r>
              <a:rPr lang="fi-FI" sz="1800" dirty="0">
                <a:solidFill>
                  <a:schemeClr val="tx2"/>
                </a:solidFill>
                <a:sym typeface="Symbol" panose="05050102010706020507" pitchFamily="18" charset="2"/>
              </a:rPr>
              <a:t>Oppimisen tuki, katsomusaine, kielitausta ja opiskelijahuolto määrää luokkien rungon</a:t>
            </a:r>
          </a:p>
          <a:p>
            <a:r>
              <a:rPr lang="fi-FI" sz="2200" dirty="0">
                <a:solidFill>
                  <a:schemeClr val="tx2"/>
                </a:solidFill>
                <a:sym typeface="Symbol" panose="05050102010706020507" pitchFamily="18" charset="2"/>
              </a:rPr>
              <a:t>Kaikki opetus lukuvuonna 25-26 oman luokan kanssa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855FEAB-FBBE-BD92-4CF8-C8AAF76B62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816724" y="-16714"/>
            <a:ext cx="6372101" cy="6874714"/>
            <a:chOff x="5818240" y="-1"/>
            <a:chExt cx="6373761" cy="6874714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7900056-9229-568C-EA8D-A115C80424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18240" y="-1"/>
              <a:ext cx="6373761" cy="6874714"/>
            </a:xfrm>
            <a:custGeom>
              <a:avLst/>
              <a:gdLst>
                <a:gd name="connsiteX0" fmla="*/ 6373761 w 6373761"/>
                <a:gd name="connsiteY0" fmla="*/ 5771297 h 6874714"/>
                <a:gd name="connsiteX1" fmla="*/ 6373761 w 6373761"/>
                <a:gd name="connsiteY1" fmla="*/ 6247960 h 6874714"/>
                <a:gd name="connsiteX2" fmla="*/ 6235932 w 6373761"/>
                <a:gd name="connsiteY2" fmla="*/ 6361930 h 6874714"/>
                <a:gd name="connsiteX3" fmla="*/ 5960375 w 6373761"/>
                <a:gd name="connsiteY3" fmla="*/ 6587489 h 6874714"/>
                <a:gd name="connsiteX4" fmla="*/ 5822907 w 6373761"/>
                <a:gd name="connsiteY4" fmla="*/ 6701871 h 6874714"/>
                <a:gd name="connsiteX5" fmla="*/ 5681115 w 6373761"/>
                <a:gd name="connsiteY5" fmla="*/ 6816896 h 6874714"/>
                <a:gd name="connsiteX6" fmla="*/ 5604096 w 6373761"/>
                <a:gd name="connsiteY6" fmla="*/ 6874714 h 6874714"/>
                <a:gd name="connsiteX7" fmla="*/ 4878485 w 6373761"/>
                <a:gd name="connsiteY7" fmla="*/ 6874714 h 6874714"/>
                <a:gd name="connsiteX8" fmla="*/ 5006014 w 6373761"/>
                <a:gd name="connsiteY8" fmla="*/ 6800200 h 6874714"/>
                <a:gd name="connsiteX9" fmla="*/ 5149855 w 6373761"/>
                <a:gd name="connsiteY9" fmla="*/ 6707667 h 6874714"/>
                <a:gd name="connsiteX10" fmla="*/ 5431866 w 6373761"/>
                <a:gd name="connsiteY10" fmla="*/ 6506210 h 6874714"/>
                <a:gd name="connsiteX11" fmla="*/ 5571036 w 6373761"/>
                <a:gd name="connsiteY11" fmla="*/ 6399557 h 6874714"/>
                <a:gd name="connsiteX12" fmla="*/ 5711649 w 6373761"/>
                <a:gd name="connsiteY12" fmla="*/ 6288912 h 6874714"/>
                <a:gd name="connsiteX13" fmla="*/ 6276589 w 6373761"/>
                <a:gd name="connsiteY13" fmla="*/ 5852379 h 6874714"/>
                <a:gd name="connsiteX14" fmla="*/ 3975975 w 6373761"/>
                <a:gd name="connsiteY14" fmla="*/ 263 h 6874714"/>
                <a:gd name="connsiteX15" fmla="*/ 4350473 w 6373761"/>
                <a:gd name="connsiteY15" fmla="*/ 24963 h 6874714"/>
                <a:gd name="connsiteX16" fmla="*/ 5077909 w 6373761"/>
                <a:gd name="connsiteY16" fmla="*/ 189450 h 6874714"/>
                <a:gd name="connsiteX17" fmla="*/ 5746507 w 6373761"/>
                <a:gd name="connsiteY17" fmla="*/ 505804 h 6874714"/>
                <a:gd name="connsiteX18" fmla="*/ 6322456 w 6373761"/>
                <a:gd name="connsiteY18" fmla="*/ 956633 h 6874714"/>
                <a:gd name="connsiteX19" fmla="*/ 6373761 w 6373761"/>
                <a:gd name="connsiteY19" fmla="*/ 1011863 h 6874714"/>
                <a:gd name="connsiteX20" fmla="*/ 6373761 w 6373761"/>
                <a:gd name="connsiteY20" fmla="*/ 1185075 h 6874714"/>
                <a:gd name="connsiteX21" fmla="*/ 6359489 w 6373761"/>
                <a:gd name="connsiteY21" fmla="*/ 1169497 h 6874714"/>
                <a:gd name="connsiteX22" fmla="*/ 6233869 w 6373761"/>
                <a:gd name="connsiteY22" fmla="*/ 1047442 h 6874714"/>
                <a:gd name="connsiteX23" fmla="*/ 5961423 w 6373761"/>
                <a:gd name="connsiteY23" fmla="*/ 827953 h 6874714"/>
                <a:gd name="connsiteX24" fmla="*/ 5663555 w 6373761"/>
                <a:gd name="connsiteY24" fmla="*/ 645304 h 6874714"/>
                <a:gd name="connsiteX25" fmla="*/ 5013827 w 6373761"/>
                <a:gd name="connsiteY25" fmla="*/ 397863 h 6874714"/>
                <a:gd name="connsiteX26" fmla="*/ 4327409 w 6373761"/>
                <a:gd name="connsiteY26" fmla="*/ 302545 h 6874714"/>
                <a:gd name="connsiteX27" fmla="*/ 3639939 w 6373761"/>
                <a:gd name="connsiteY27" fmla="*/ 338868 h 6874714"/>
                <a:gd name="connsiteX28" fmla="*/ 3302495 w 6373761"/>
                <a:gd name="connsiteY28" fmla="*/ 403659 h 6874714"/>
                <a:gd name="connsiteX29" fmla="*/ 2971604 w 6373761"/>
                <a:gd name="connsiteY29" fmla="*/ 496273 h 6874714"/>
                <a:gd name="connsiteX30" fmla="*/ 2648706 w 6373761"/>
                <a:gd name="connsiteY30" fmla="*/ 614389 h 6874714"/>
                <a:gd name="connsiteX31" fmla="*/ 2335374 w 6373761"/>
                <a:gd name="connsiteY31" fmla="*/ 757109 h 6874714"/>
                <a:gd name="connsiteX32" fmla="*/ 1741342 w 6373761"/>
                <a:gd name="connsiteY32" fmla="*/ 1107725 h 6874714"/>
                <a:gd name="connsiteX33" fmla="*/ 1600861 w 6373761"/>
                <a:gd name="connsiteY33" fmla="*/ 1208710 h 6874714"/>
                <a:gd name="connsiteX34" fmla="*/ 1531799 w 6373761"/>
                <a:gd name="connsiteY34" fmla="*/ 1260879 h 6874714"/>
                <a:gd name="connsiteX35" fmla="*/ 1463655 w 6373761"/>
                <a:gd name="connsiteY35" fmla="*/ 1314333 h 6874714"/>
                <a:gd name="connsiteX36" fmla="*/ 1200777 w 6373761"/>
                <a:gd name="connsiteY36" fmla="*/ 1541166 h 6874714"/>
                <a:gd name="connsiteX37" fmla="*/ 731501 w 6373761"/>
                <a:gd name="connsiteY37" fmla="*/ 2055754 h 6874714"/>
                <a:gd name="connsiteX38" fmla="*/ 531393 w 6373761"/>
                <a:gd name="connsiteY38" fmla="*/ 2342739 h 6874714"/>
                <a:gd name="connsiteX39" fmla="*/ 361033 w 6373761"/>
                <a:gd name="connsiteY39" fmla="*/ 2649046 h 6874714"/>
                <a:gd name="connsiteX40" fmla="*/ 323292 w 6373761"/>
                <a:gd name="connsiteY40" fmla="*/ 2728263 h 6874714"/>
                <a:gd name="connsiteX41" fmla="*/ 304945 w 6373761"/>
                <a:gd name="connsiteY41" fmla="*/ 2768193 h 6874714"/>
                <a:gd name="connsiteX42" fmla="*/ 287516 w 6373761"/>
                <a:gd name="connsiteY42" fmla="*/ 2808510 h 6874714"/>
                <a:gd name="connsiteX43" fmla="*/ 254230 w 6373761"/>
                <a:gd name="connsiteY43" fmla="*/ 2889788 h 6874714"/>
                <a:gd name="connsiteX44" fmla="*/ 223042 w 6373761"/>
                <a:gd name="connsiteY44" fmla="*/ 2971968 h 6874714"/>
                <a:gd name="connsiteX45" fmla="*/ 121611 w 6373761"/>
                <a:gd name="connsiteY45" fmla="*/ 3308544 h 6874714"/>
                <a:gd name="connsiteX46" fmla="*/ 39314 w 6373761"/>
                <a:gd name="connsiteY46" fmla="*/ 4005912 h 6874714"/>
                <a:gd name="connsiteX47" fmla="*/ 73910 w 6373761"/>
                <a:gd name="connsiteY47" fmla="*/ 4354081 h 6874714"/>
                <a:gd name="connsiteX48" fmla="*/ 179534 w 6373761"/>
                <a:gd name="connsiteY48" fmla="*/ 4687050 h 6874714"/>
                <a:gd name="connsiteX49" fmla="*/ 215964 w 6373761"/>
                <a:gd name="connsiteY49" fmla="*/ 4766654 h 6874714"/>
                <a:gd name="connsiteX50" fmla="*/ 256457 w 6373761"/>
                <a:gd name="connsiteY50" fmla="*/ 4844455 h 6874714"/>
                <a:gd name="connsiteX51" fmla="*/ 346225 w 6373761"/>
                <a:gd name="connsiteY51" fmla="*/ 4995290 h 6874714"/>
                <a:gd name="connsiteX52" fmla="*/ 445296 w 6373761"/>
                <a:gd name="connsiteY52" fmla="*/ 5140971 h 6874714"/>
                <a:gd name="connsiteX53" fmla="*/ 551443 w 6373761"/>
                <a:gd name="connsiteY53" fmla="*/ 5282531 h 6874714"/>
                <a:gd name="connsiteX54" fmla="*/ 772387 w 6373761"/>
                <a:gd name="connsiteY54" fmla="*/ 5562561 h 6874714"/>
                <a:gd name="connsiteX55" fmla="*/ 882858 w 6373761"/>
                <a:gd name="connsiteY55" fmla="*/ 5704507 h 6874714"/>
                <a:gd name="connsiteX56" fmla="*/ 990316 w 6373761"/>
                <a:gd name="connsiteY56" fmla="*/ 5848258 h 6874714"/>
                <a:gd name="connsiteX57" fmla="*/ 1097774 w 6373761"/>
                <a:gd name="connsiteY57" fmla="*/ 5987114 h 6874714"/>
                <a:gd name="connsiteX58" fmla="*/ 1210080 w 6373761"/>
                <a:gd name="connsiteY58" fmla="*/ 6121203 h 6874714"/>
                <a:gd name="connsiteX59" fmla="*/ 1448192 w 6373761"/>
                <a:gd name="connsiteY59" fmla="*/ 6374054 h 6874714"/>
                <a:gd name="connsiteX60" fmla="*/ 1982991 w 6373761"/>
                <a:gd name="connsiteY60" fmla="*/ 6796158 h 6874714"/>
                <a:gd name="connsiteX61" fmla="*/ 2118475 w 6373761"/>
                <a:gd name="connsiteY61" fmla="*/ 6874714 h 6874714"/>
                <a:gd name="connsiteX62" fmla="*/ 1569874 w 6373761"/>
                <a:gd name="connsiteY62" fmla="*/ 6874714 h 6874714"/>
                <a:gd name="connsiteX63" fmla="*/ 1507802 w 6373761"/>
                <a:gd name="connsiteY63" fmla="*/ 6817815 h 6874714"/>
                <a:gd name="connsiteX64" fmla="*/ 1256865 w 6373761"/>
                <a:gd name="connsiteY64" fmla="*/ 6543437 h 6874714"/>
                <a:gd name="connsiteX65" fmla="*/ 1038410 w 6373761"/>
                <a:gd name="connsiteY65" fmla="*/ 6248722 h 6874714"/>
                <a:gd name="connsiteX66" fmla="*/ 845380 w 6373761"/>
                <a:gd name="connsiteY66" fmla="*/ 5941386 h 6874714"/>
                <a:gd name="connsiteX67" fmla="*/ 755351 w 6373761"/>
                <a:gd name="connsiteY67" fmla="*/ 5788877 h 6874714"/>
                <a:gd name="connsiteX68" fmla="*/ 661784 w 6373761"/>
                <a:gd name="connsiteY68" fmla="*/ 5638944 h 6874714"/>
                <a:gd name="connsiteX69" fmla="*/ 466525 w 6373761"/>
                <a:gd name="connsiteY69" fmla="*/ 5340366 h 6874714"/>
                <a:gd name="connsiteX70" fmla="*/ 370992 w 6373761"/>
                <a:gd name="connsiteY70" fmla="*/ 5188502 h 6874714"/>
                <a:gd name="connsiteX71" fmla="*/ 280046 w 6373761"/>
                <a:gd name="connsiteY71" fmla="*/ 5033287 h 6874714"/>
                <a:gd name="connsiteX72" fmla="*/ 126853 w 6373761"/>
                <a:gd name="connsiteY72" fmla="*/ 4707660 h 6874714"/>
                <a:gd name="connsiteX73" fmla="*/ 30272 w 6373761"/>
                <a:gd name="connsiteY73" fmla="*/ 4362068 h 6874714"/>
                <a:gd name="connsiteX74" fmla="*/ 0 w 6373761"/>
                <a:gd name="connsiteY74" fmla="*/ 4005912 h 6874714"/>
                <a:gd name="connsiteX75" fmla="*/ 270480 w 6373761"/>
                <a:gd name="connsiteY75" fmla="*/ 2610532 h 6874714"/>
                <a:gd name="connsiteX76" fmla="*/ 415942 w 6373761"/>
                <a:gd name="connsiteY76" fmla="*/ 2280526 h 6874714"/>
                <a:gd name="connsiteX77" fmla="*/ 590102 w 6373761"/>
                <a:gd name="connsiteY77" fmla="*/ 1962626 h 6874714"/>
                <a:gd name="connsiteX78" fmla="*/ 1020719 w 6373761"/>
                <a:gd name="connsiteY78" fmla="*/ 1373070 h 6874714"/>
                <a:gd name="connsiteX79" fmla="*/ 1275080 w 6373761"/>
                <a:gd name="connsiteY79" fmla="*/ 1107081 h 6874714"/>
                <a:gd name="connsiteX80" fmla="*/ 1342437 w 6373761"/>
                <a:gd name="connsiteY80" fmla="*/ 1043965 h 6874714"/>
                <a:gd name="connsiteX81" fmla="*/ 1411106 w 6373761"/>
                <a:gd name="connsiteY81" fmla="*/ 982138 h 6874714"/>
                <a:gd name="connsiteX82" fmla="*/ 1553029 w 6373761"/>
                <a:gd name="connsiteY82" fmla="*/ 863376 h 6874714"/>
                <a:gd name="connsiteX83" fmla="*/ 2173401 w 6373761"/>
                <a:gd name="connsiteY83" fmla="*/ 454409 h 6874714"/>
                <a:gd name="connsiteX84" fmla="*/ 3599708 w 6373761"/>
                <a:gd name="connsiteY84" fmla="*/ 16332 h 6874714"/>
                <a:gd name="connsiteX85" fmla="*/ 3975975 w 6373761"/>
                <a:gd name="connsiteY85" fmla="*/ 263 h 6874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6373761" h="6874714">
                  <a:moveTo>
                    <a:pt x="6373761" y="5771297"/>
                  </a:moveTo>
                  <a:lnTo>
                    <a:pt x="6373761" y="6247960"/>
                  </a:lnTo>
                  <a:lnTo>
                    <a:pt x="6235932" y="6361930"/>
                  </a:lnTo>
                  <a:cubicBezTo>
                    <a:pt x="6143250" y="6437460"/>
                    <a:pt x="6051059" y="6512200"/>
                    <a:pt x="5960375" y="6587489"/>
                  </a:cubicBezTo>
                  <a:lnTo>
                    <a:pt x="5822907" y="6701871"/>
                  </a:lnTo>
                  <a:cubicBezTo>
                    <a:pt x="5776123" y="6740385"/>
                    <a:pt x="5729079" y="6778899"/>
                    <a:pt x="5681115" y="6816896"/>
                  </a:cubicBezTo>
                  <a:lnTo>
                    <a:pt x="5604096" y="6874714"/>
                  </a:lnTo>
                  <a:lnTo>
                    <a:pt x="4878485" y="6874714"/>
                  </a:lnTo>
                  <a:lnTo>
                    <a:pt x="5006014" y="6800200"/>
                  </a:lnTo>
                  <a:cubicBezTo>
                    <a:pt x="5054354" y="6770429"/>
                    <a:pt x="5102285" y="6739483"/>
                    <a:pt x="5149855" y="6707667"/>
                  </a:cubicBezTo>
                  <a:cubicBezTo>
                    <a:pt x="5244993" y="6643906"/>
                    <a:pt x="5338561" y="6576025"/>
                    <a:pt x="5431866" y="6506210"/>
                  </a:cubicBezTo>
                  <a:cubicBezTo>
                    <a:pt x="5478386" y="6471304"/>
                    <a:pt x="5524777" y="6435495"/>
                    <a:pt x="5571036" y="6399557"/>
                  </a:cubicBezTo>
                  <a:lnTo>
                    <a:pt x="5711649" y="6288912"/>
                  </a:lnTo>
                  <a:cubicBezTo>
                    <a:pt x="5902059" y="6140395"/>
                    <a:pt x="6093257" y="5998320"/>
                    <a:pt x="6276589" y="5852379"/>
                  </a:cubicBezTo>
                  <a:close/>
                  <a:moveTo>
                    <a:pt x="3975975" y="263"/>
                  </a:moveTo>
                  <a:cubicBezTo>
                    <a:pt x="4101550" y="1809"/>
                    <a:pt x="4226830" y="10149"/>
                    <a:pt x="4350473" y="24963"/>
                  </a:cubicBezTo>
                  <a:cubicBezTo>
                    <a:pt x="4598149" y="54846"/>
                    <a:pt x="4842943" y="108687"/>
                    <a:pt x="5077909" y="189450"/>
                  </a:cubicBezTo>
                  <a:cubicBezTo>
                    <a:pt x="5312876" y="269955"/>
                    <a:pt x="5537357" y="376867"/>
                    <a:pt x="5746507" y="505804"/>
                  </a:cubicBezTo>
                  <a:cubicBezTo>
                    <a:pt x="5955527" y="634999"/>
                    <a:pt x="6148688" y="786864"/>
                    <a:pt x="6322456" y="956633"/>
                  </a:cubicBezTo>
                  <a:lnTo>
                    <a:pt x="6373761" y="1011863"/>
                  </a:lnTo>
                  <a:lnTo>
                    <a:pt x="6373761" y="1185075"/>
                  </a:lnTo>
                  <a:lnTo>
                    <a:pt x="6359489" y="1169497"/>
                  </a:lnTo>
                  <a:cubicBezTo>
                    <a:pt x="6318811" y="1127602"/>
                    <a:pt x="6276917" y="1086890"/>
                    <a:pt x="6233869" y="1047442"/>
                  </a:cubicBezTo>
                  <a:cubicBezTo>
                    <a:pt x="6147509" y="968870"/>
                    <a:pt x="6056431" y="895448"/>
                    <a:pt x="5961423" y="827953"/>
                  </a:cubicBezTo>
                  <a:cubicBezTo>
                    <a:pt x="5865891" y="761102"/>
                    <a:pt x="5766688" y="699403"/>
                    <a:pt x="5663555" y="645304"/>
                  </a:cubicBezTo>
                  <a:cubicBezTo>
                    <a:pt x="5457943" y="535816"/>
                    <a:pt x="5238703" y="453894"/>
                    <a:pt x="5013827" y="397863"/>
                  </a:cubicBezTo>
                  <a:cubicBezTo>
                    <a:pt x="4788953" y="341703"/>
                    <a:pt x="4558442" y="310917"/>
                    <a:pt x="4327409" y="302545"/>
                  </a:cubicBezTo>
                  <a:cubicBezTo>
                    <a:pt x="4096111" y="293012"/>
                    <a:pt x="3867174" y="305893"/>
                    <a:pt x="3639939" y="338868"/>
                  </a:cubicBezTo>
                  <a:cubicBezTo>
                    <a:pt x="3526585" y="355999"/>
                    <a:pt x="3413885" y="377254"/>
                    <a:pt x="3302495" y="403659"/>
                  </a:cubicBezTo>
                  <a:cubicBezTo>
                    <a:pt x="3191107" y="430451"/>
                    <a:pt x="3080634" y="460978"/>
                    <a:pt x="2971604" y="496273"/>
                  </a:cubicBezTo>
                  <a:cubicBezTo>
                    <a:pt x="2862573" y="531437"/>
                    <a:pt x="2754854" y="570852"/>
                    <a:pt x="2648706" y="614389"/>
                  </a:cubicBezTo>
                  <a:cubicBezTo>
                    <a:pt x="2542690" y="658056"/>
                    <a:pt x="2438114" y="705714"/>
                    <a:pt x="2335374" y="757109"/>
                  </a:cubicBezTo>
                  <a:cubicBezTo>
                    <a:pt x="2129894" y="859769"/>
                    <a:pt x="1931228" y="976855"/>
                    <a:pt x="1741342" y="1107725"/>
                  </a:cubicBezTo>
                  <a:cubicBezTo>
                    <a:pt x="1694035" y="1140571"/>
                    <a:pt x="1646858" y="1173933"/>
                    <a:pt x="1600861" y="1208710"/>
                  </a:cubicBezTo>
                  <a:cubicBezTo>
                    <a:pt x="1577535" y="1225713"/>
                    <a:pt x="1554732" y="1243361"/>
                    <a:pt x="1531799" y="1260879"/>
                  </a:cubicBezTo>
                  <a:cubicBezTo>
                    <a:pt x="1508735" y="1278267"/>
                    <a:pt x="1486064" y="1296171"/>
                    <a:pt x="1463655" y="1314333"/>
                  </a:cubicBezTo>
                  <a:cubicBezTo>
                    <a:pt x="1373627" y="1386853"/>
                    <a:pt x="1285564" y="1462077"/>
                    <a:pt x="1200777" y="1541166"/>
                  </a:cubicBezTo>
                  <a:cubicBezTo>
                    <a:pt x="1030810" y="1698827"/>
                    <a:pt x="873161" y="1870785"/>
                    <a:pt x="731501" y="2055754"/>
                  </a:cubicBezTo>
                  <a:cubicBezTo>
                    <a:pt x="660734" y="2148239"/>
                    <a:pt x="593771" y="2243944"/>
                    <a:pt x="531393" y="2342739"/>
                  </a:cubicBezTo>
                  <a:cubicBezTo>
                    <a:pt x="470063" y="2442050"/>
                    <a:pt x="412140" y="2543810"/>
                    <a:pt x="361033" y="2649046"/>
                  </a:cubicBezTo>
                  <a:cubicBezTo>
                    <a:pt x="347798" y="2675194"/>
                    <a:pt x="335479" y="2701728"/>
                    <a:pt x="323292" y="2728263"/>
                  </a:cubicBezTo>
                  <a:lnTo>
                    <a:pt x="304945" y="2768193"/>
                  </a:lnTo>
                  <a:lnTo>
                    <a:pt x="287516" y="2808510"/>
                  </a:lnTo>
                  <a:cubicBezTo>
                    <a:pt x="276115" y="2835432"/>
                    <a:pt x="264583" y="2862352"/>
                    <a:pt x="254230" y="2889788"/>
                  </a:cubicBezTo>
                  <a:cubicBezTo>
                    <a:pt x="243877" y="2917224"/>
                    <a:pt x="232477" y="2944274"/>
                    <a:pt x="223042" y="2971968"/>
                  </a:cubicBezTo>
                  <a:cubicBezTo>
                    <a:pt x="182679" y="3081970"/>
                    <a:pt x="148475" y="3194291"/>
                    <a:pt x="121611" y="3308544"/>
                  </a:cubicBezTo>
                  <a:cubicBezTo>
                    <a:pt x="67096" y="3536534"/>
                    <a:pt x="39183" y="3771224"/>
                    <a:pt x="39314" y="4005912"/>
                  </a:cubicBezTo>
                  <a:cubicBezTo>
                    <a:pt x="39969" y="4122871"/>
                    <a:pt x="51109" y="4239571"/>
                    <a:pt x="73910" y="4354081"/>
                  </a:cubicBezTo>
                  <a:cubicBezTo>
                    <a:pt x="97892" y="4468334"/>
                    <a:pt x="132619" y="4580140"/>
                    <a:pt x="179534" y="4687050"/>
                  </a:cubicBezTo>
                  <a:cubicBezTo>
                    <a:pt x="190673" y="4713972"/>
                    <a:pt x="203647" y="4740249"/>
                    <a:pt x="215964" y="4766654"/>
                  </a:cubicBezTo>
                  <a:cubicBezTo>
                    <a:pt x="229332" y="4792674"/>
                    <a:pt x="242043" y="4818950"/>
                    <a:pt x="256457" y="4844455"/>
                  </a:cubicBezTo>
                  <a:cubicBezTo>
                    <a:pt x="283978" y="4895978"/>
                    <a:pt x="314642" y="4945956"/>
                    <a:pt x="346225" y="4995290"/>
                  </a:cubicBezTo>
                  <a:cubicBezTo>
                    <a:pt x="377676" y="5044752"/>
                    <a:pt x="411355" y="5092926"/>
                    <a:pt x="445296" y="5140971"/>
                  </a:cubicBezTo>
                  <a:cubicBezTo>
                    <a:pt x="479760" y="5188630"/>
                    <a:pt x="515537" y="5235645"/>
                    <a:pt x="551443" y="5282531"/>
                  </a:cubicBezTo>
                  <a:cubicBezTo>
                    <a:pt x="623387" y="5376434"/>
                    <a:pt x="698608" y="5468402"/>
                    <a:pt x="772387" y="5562561"/>
                  </a:cubicBezTo>
                  <a:cubicBezTo>
                    <a:pt x="809472" y="5609448"/>
                    <a:pt x="846428" y="5656719"/>
                    <a:pt x="882858" y="5704507"/>
                  </a:cubicBezTo>
                  <a:cubicBezTo>
                    <a:pt x="919159" y="5751909"/>
                    <a:pt x="955196" y="5802273"/>
                    <a:pt x="990316" y="5848258"/>
                  </a:cubicBezTo>
                  <a:cubicBezTo>
                    <a:pt x="1025175" y="5895402"/>
                    <a:pt x="1061736" y="5941129"/>
                    <a:pt x="1097774" y="5987114"/>
                  </a:cubicBezTo>
                  <a:cubicBezTo>
                    <a:pt x="1134860" y="6032326"/>
                    <a:pt x="1171684" y="6077536"/>
                    <a:pt x="1210080" y="6121203"/>
                  </a:cubicBezTo>
                  <a:cubicBezTo>
                    <a:pt x="1286350" y="6209051"/>
                    <a:pt x="1365632" y="6293677"/>
                    <a:pt x="1448192" y="6374054"/>
                  </a:cubicBezTo>
                  <a:cubicBezTo>
                    <a:pt x="1613572" y="6534420"/>
                    <a:pt x="1792057" y="6677526"/>
                    <a:pt x="1982991" y="6796158"/>
                  </a:cubicBezTo>
                  <a:lnTo>
                    <a:pt x="2118475" y="6874714"/>
                  </a:lnTo>
                  <a:lnTo>
                    <a:pt x="1569874" y="6874714"/>
                  </a:lnTo>
                  <a:lnTo>
                    <a:pt x="1507802" y="6817815"/>
                  </a:lnTo>
                  <a:cubicBezTo>
                    <a:pt x="1418412" y="6730595"/>
                    <a:pt x="1334903" y="6638562"/>
                    <a:pt x="1256865" y="6543437"/>
                  </a:cubicBezTo>
                  <a:cubicBezTo>
                    <a:pt x="1179155" y="6447861"/>
                    <a:pt x="1106817" y="6349194"/>
                    <a:pt x="1038410" y="6248722"/>
                  </a:cubicBezTo>
                  <a:cubicBezTo>
                    <a:pt x="969873" y="6148253"/>
                    <a:pt x="905922" y="6045592"/>
                    <a:pt x="845380" y="5941386"/>
                  </a:cubicBezTo>
                  <a:cubicBezTo>
                    <a:pt x="814453" y="5888704"/>
                    <a:pt x="786147" y="5839370"/>
                    <a:pt x="755351" y="5788877"/>
                  </a:cubicBezTo>
                  <a:cubicBezTo>
                    <a:pt x="724817" y="5738771"/>
                    <a:pt x="693760" y="5688665"/>
                    <a:pt x="661784" y="5638944"/>
                  </a:cubicBezTo>
                  <a:lnTo>
                    <a:pt x="466525" y="5340366"/>
                  </a:lnTo>
                  <a:cubicBezTo>
                    <a:pt x="434156" y="5290131"/>
                    <a:pt x="402181" y="5239639"/>
                    <a:pt x="370992" y="5188502"/>
                  </a:cubicBezTo>
                  <a:cubicBezTo>
                    <a:pt x="339803" y="5137364"/>
                    <a:pt x="308876" y="5086099"/>
                    <a:pt x="280046" y="5033287"/>
                  </a:cubicBezTo>
                  <a:cubicBezTo>
                    <a:pt x="222255" y="4928179"/>
                    <a:pt x="169181" y="4819982"/>
                    <a:pt x="126853" y="4707660"/>
                  </a:cubicBezTo>
                  <a:cubicBezTo>
                    <a:pt x="83739" y="4595725"/>
                    <a:pt x="51764" y="4479670"/>
                    <a:pt x="30272" y="4362068"/>
                  </a:cubicBezTo>
                  <a:cubicBezTo>
                    <a:pt x="9698" y="4244466"/>
                    <a:pt x="0" y="4125060"/>
                    <a:pt x="0" y="4005912"/>
                  </a:cubicBezTo>
                  <a:cubicBezTo>
                    <a:pt x="1704" y="3530867"/>
                    <a:pt x="95140" y="3057110"/>
                    <a:pt x="270480" y="2610532"/>
                  </a:cubicBezTo>
                  <a:cubicBezTo>
                    <a:pt x="314511" y="2498984"/>
                    <a:pt x="362212" y="2388466"/>
                    <a:pt x="415942" y="2280526"/>
                  </a:cubicBezTo>
                  <a:cubicBezTo>
                    <a:pt x="468884" y="2172197"/>
                    <a:pt x="527199" y="2066188"/>
                    <a:pt x="590102" y="1962626"/>
                  </a:cubicBezTo>
                  <a:cubicBezTo>
                    <a:pt x="716037" y="1755631"/>
                    <a:pt x="859794" y="1557653"/>
                    <a:pt x="1020719" y="1373070"/>
                  </a:cubicBezTo>
                  <a:cubicBezTo>
                    <a:pt x="1101575" y="1281101"/>
                    <a:pt x="1185969" y="1191838"/>
                    <a:pt x="1275080" y="1107081"/>
                  </a:cubicBezTo>
                  <a:cubicBezTo>
                    <a:pt x="1297227" y="1085699"/>
                    <a:pt x="1319504" y="1064575"/>
                    <a:pt x="1342437" y="1043965"/>
                  </a:cubicBezTo>
                  <a:cubicBezTo>
                    <a:pt x="1365240" y="1023226"/>
                    <a:pt x="1387648" y="1002102"/>
                    <a:pt x="1411106" y="982138"/>
                  </a:cubicBezTo>
                  <a:cubicBezTo>
                    <a:pt x="1457497" y="941563"/>
                    <a:pt x="1505065" y="902276"/>
                    <a:pt x="1553029" y="863376"/>
                  </a:cubicBezTo>
                  <a:cubicBezTo>
                    <a:pt x="1745798" y="708806"/>
                    <a:pt x="1954030" y="571882"/>
                    <a:pt x="2173401" y="454409"/>
                  </a:cubicBezTo>
                  <a:cubicBezTo>
                    <a:pt x="2612013" y="219334"/>
                    <a:pt x="3099505" y="65666"/>
                    <a:pt x="3599708" y="16332"/>
                  </a:cubicBezTo>
                  <a:cubicBezTo>
                    <a:pt x="3724530" y="3966"/>
                    <a:pt x="3850400" y="-1283"/>
                    <a:pt x="3975975" y="26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4687515-5F91-8ACF-5983-33407EE382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65276" y="313387"/>
              <a:ext cx="6326724" cy="6561326"/>
            </a:xfrm>
            <a:custGeom>
              <a:avLst/>
              <a:gdLst>
                <a:gd name="connsiteX0" fmla="*/ 6326724 w 6326724"/>
                <a:gd name="connsiteY0" fmla="*/ 5020808 h 6561326"/>
                <a:gd name="connsiteX1" fmla="*/ 6326724 w 6326724"/>
                <a:gd name="connsiteY1" fmla="*/ 5698632 h 6561326"/>
                <a:gd name="connsiteX2" fmla="*/ 6067438 w 6326724"/>
                <a:gd name="connsiteY2" fmla="*/ 5902509 h 6561326"/>
                <a:gd name="connsiteX3" fmla="*/ 5799974 w 6326724"/>
                <a:gd name="connsiteY3" fmla="*/ 6102017 h 6561326"/>
                <a:gd name="connsiteX4" fmla="*/ 5665258 w 6326724"/>
                <a:gd name="connsiteY4" fmla="*/ 6202100 h 6561326"/>
                <a:gd name="connsiteX5" fmla="*/ 5526873 w 6326724"/>
                <a:gd name="connsiteY5" fmla="*/ 6302828 h 6561326"/>
                <a:gd name="connsiteX6" fmla="*/ 5385080 w 6326724"/>
                <a:gd name="connsiteY6" fmla="*/ 6402268 h 6561326"/>
                <a:gd name="connsiteX7" fmla="*/ 5238833 w 6326724"/>
                <a:gd name="connsiteY7" fmla="*/ 6498875 h 6561326"/>
                <a:gd name="connsiteX8" fmla="*/ 5138040 w 6326724"/>
                <a:gd name="connsiteY8" fmla="*/ 6561326 h 6561326"/>
                <a:gd name="connsiteX9" fmla="*/ 3946072 w 6326724"/>
                <a:gd name="connsiteY9" fmla="*/ 6561326 h 6561326"/>
                <a:gd name="connsiteX10" fmla="*/ 3976009 w 6326724"/>
                <a:gd name="connsiteY10" fmla="*/ 6555242 h 6561326"/>
                <a:gd name="connsiteX11" fmla="*/ 4404855 w 6326724"/>
                <a:gd name="connsiteY11" fmla="*/ 6399048 h 6561326"/>
                <a:gd name="connsiteX12" fmla="*/ 4938868 w 6326724"/>
                <a:gd name="connsiteY12" fmla="*/ 6072132 h 6561326"/>
                <a:gd name="connsiteX13" fmla="*/ 5068342 w 6326724"/>
                <a:gd name="connsiteY13" fmla="*/ 5976042 h 6561326"/>
                <a:gd name="connsiteX14" fmla="*/ 5197816 w 6326724"/>
                <a:gd name="connsiteY14" fmla="*/ 5876730 h 6561326"/>
                <a:gd name="connsiteX15" fmla="*/ 5460039 w 6326724"/>
                <a:gd name="connsiteY15" fmla="*/ 5670637 h 6561326"/>
                <a:gd name="connsiteX16" fmla="*/ 5999033 w 6326724"/>
                <a:gd name="connsiteY16" fmla="*/ 5271718 h 6561326"/>
                <a:gd name="connsiteX17" fmla="*/ 6258766 w 6326724"/>
                <a:gd name="connsiteY17" fmla="*/ 5077603 h 6561326"/>
                <a:gd name="connsiteX18" fmla="*/ 4139342 w 6326724"/>
                <a:gd name="connsiteY18" fmla="*/ 440 h 6561326"/>
                <a:gd name="connsiteX19" fmla="*/ 4315744 w 6326724"/>
                <a:gd name="connsiteY19" fmla="*/ 6808 h 6561326"/>
                <a:gd name="connsiteX20" fmla="*/ 5015400 w 6326724"/>
                <a:gd name="connsiteY20" fmla="*/ 113591 h 6561326"/>
                <a:gd name="connsiteX21" fmla="*/ 5681114 w 6326724"/>
                <a:gd name="connsiteY21" fmla="*/ 361418 h 6561326"/>
                <a:gd name="connsiteX22" fmla="*/ 6270952 w 6326724"/>
                <a:gd name="connsiteY22" fmla="*/ 755441 h 6561326"/>
                <a:gd name="connsiteX23" fmla="*/ 6326724 w 6326724"/>
                <a:gd name="connsiteY23" fmla="*/ 807432 h 6561326"/>
                <a:gd name="connsiteX24" fmla="*/ 6326724 w 6326724"/>
                <a:gd name="connsiteY24" fmla="*/ 1231565 h 6561326"/>
                <a:gd name="connsiteX25" fmla="*/ 6302093 w 6326724"/>
                <a:gd name="connsiteY25" fmla="*/ 1203002 h 6561326"/>
                <a:gd name="connsiteX26" fmla="*/ 6066914 w 6326724"/>
                <a:gd name="connsiteY26" fmla="*/ 989616 h 6561326"/>
                <a:gd name="connsiteX27" fmla="*/ 5533688 w 6326724"/>
                <a:gd name="connsiteY27" fmla="*/ 647242 h 6561326"/>
                <a:gd name="connsiteX28" fmla="*/ 4933626 w 6326724"/>
                <a:gd name="connsiteY28" fmla="*/ 432262 h 6561326"/>
                <a:gd name="connsiteX29" fmla="*/ 4296873 w 6326724"/>
                <a:gd name="connsiteY29" fmla="*/ 343126 h 6561326"/>
                <a:gd name="connsiteX30" fmla="*/ 3651602 w 6326724"/>
                <a:gd name="connsiteY30" fmla="*/ 365797 h 6561326"/>
                <a:gd name="connsiteX31" fmla="*/ 3018256 w 6326724"/>
                <a:gd name="connsiteY31" fmla="*/ 496666 h 6561326"/>
                <a:gd name="connsiteX32" fmla="*/ 2412429 w 6326724"/>
                <a:gd name="connsiteY32" fmla="*/ 724399 h 6561326"/>
                <a:gd name="connsiteX33" fmla="*/ 1329857 w 6326724"/>
                <a:gd name="connsiteY33" fmla="*/ 1424086 h 6561326"/>
                <a:gd name="connsiteX34" fmla="*/ 887314 w 6326724"/>
                <a:gd name="connsiteY34" fmla="*/ 1891015 h 6561326"/>
                <a:gd name="connsiteX35" fmla="*/ 537420 w 6326724"/>
                <a:gd name="connsiteY35" fmla="*/ 2427245 h 6561326"/>
                <a:gd name="connsiteX36" fmla="*/ 299965 w 6326724"/>
                <a:gd name="connsiteY36" fmla="*/ 3020021 h 6561326"/>
                <a:gd name="connsiteX37" fmla="*/ 213606 w 6326724"/>
                <a:gd name="connsiteY37" fmla="*/ 3651953 h 6561326"/>
                <a:gd name="connsiteX38" fmla="*/ 250036 w 6326724"/>
                <a:gd name="connsiteY38" fmla="*/ 3961352 h 6561326"/>
                <a:gd name="connsiteX39" fmla="*/ 357625 w 6326724"/>
                <a:gd name="connsiteY39" fmla="*/ 4250783 h 6561326"/>
                <a:gd name="connsiteX40" fmla="*/ 432715 w 6326724"/>
                <a:gd name="connsiteY40" fmla="*/ 4387063 h 6561326"/>
                <a:gd name="connsiteX41" fmla="*/ 518943 w 6326724"/>
                <a:gd name="connsiteY41" fmla="*/ 4518962 h 6561326"/>
                <a:gd name="connsiteX42" fmla="*/ 718133 w 6326724"/>
                <a:gd name="connsiteY42" fmla="*/ 4773874 h 6561326"/>
                <a:gd name="connsiteX43" fmla="*/ 933704 w 6326724"/>
                <a:gd name="connsiteY43" fmla="*/ 5030717 h 6561326"/>
                <a:gd name="connsiteX44" fmla="*/ 1040900 w 6326724"/>
                <a:gd name="connsiteY44" fmla="*/ 5164806 h 6561326"/>
                <a:gd name="connsiteX45" fmla="*/ 1092401 w 6326724"/>
                <a:gd name="connsiteY45" fmla="*/ 5230628 h 6561326"/>
                <a:gd name="connsiteX46" fmla="*/ 1142854 w 6326724"/>
                <a:gd name="connsiteY46" fmla="*/ 5293615 h 6561326"/>
                <a:gd name="connsiteX47" fmla="*/ 1576354 w 6326724"/>
                <a:gd name="connsiteY47" fmla="*/ 5759128 h 6561326"/>
                <a:gd name="connsiteX48" fmla="*/ 1806865 w 6326724"/>
                <a:gd name="connsiteY48" fmla="*/ 5968571 h 6561326"/>
                <a:gd name="connsiteX49" fmla="*/ 2048253 w 6326724"/>
                <a:gd name="connsiteY49" fmla="*/ 6161654 h 6561326"/>
                <a:gd name="connsiteX50" fmla="*/ 2587506 w 6326724"/>
                <a:gd name="connsiteY50" fmla="*/ 6467059 h 6561326"/>
                <a:gd name="connsiteX51" fmla="*/ 2889176 w 6326724"/>
                <a:gd name="connsiteY51" fmla="*/ 6553360 h 6561326"/>
                <a:gd name="connsiteX52" fmla="*/ 2929698 w 6326724"/>
                <a:gd name="connsiteY52" fmla="*/ 6561326 h 6561326"/>
                <a:gd name="connsiteX53" fmla="*/ 1816374 w 6326724"/>
                <a:gd name="connsiteY53" fmla="*/ 6561326 h 6561326"/>
                <a:gd name="connsiteX54" fmla="*/ 1787601 w 6326724"/>
                <a:gd name="connsiteY54" fmla="*/ 6545761 h 6561326"/>
                <a:gd name="connsiteX55" fmla="*/ 1225544 w 6326724"/>
                <a:gd name="connsiteY55" fmla="*/ 6094158 h 6561326"/>
                <a:gd name="connsiteX56" fmla="*/ 997654 w 6326724"/>
                <a:gd name="connsiteY56" fmla="*/ 5822374 h 6561326"/>
                <a:gd name="connsiteX57" fmla="*/ 798596 w 6326724"/>
                <a:gd name="connsiteY57" fmla="*/ 5534615 h 6561326"/>
                <a:gd name="connsiteX58" fmla="*/ 752075 w 6326724"/>
                <a:gd name="connsiteY58" fmla="*/ 5461324 h 6561326"/>
                <a:gd name="connsiteX59" fmla="*/ 707650 w 6326724"/>
                <a:gd name="connsiteY59" fmla="*/ 5390221 h 6561326"/>
                <a:gd name="connsiteX60" fmla="*/ 619980 w 6326724"/>
                <a:gd name="connsiteY60" fmla="*/ 5252396 h 6561326"/>
                <a:gd name="connsiteX61" fmla="*/ 438349 w 6326724"/>
                <a:gd name="connsiteY61" fmla="*/ 4970822 h 6561326"/>
                <a:gd name="connsiteX62" fmla="*/ 261044 w 6326724"/>
                <a:gd name="connsiteY62" fmla="*/ 4673145 h 6561326"/>
                <a:gd name="connsiteX63" fmla="*/ 181107 w 6326724"/>
                <a:gd name="connsiteY63" fmla="*/ 4515356 h 6561326"/>
                <a:gd name="connsiteX64" fmla="*/ 113224 w 6326724"/>
                <a:gd name="connsiteY64" fmla="*/ 4350223 h 6561326"/>
                <a:gd name="connsiteX65" fmla="*/ 61199 w 6326724"/>
                <a:gd name="connsiteY65" fmla="*/ 4178908 h 6561326"/>
                <a:gd name="connsiteX66" fmla="*/ 41804 w 6326724"/>
                <a:gd name="connsiteY66" fmla="*/ 4091577 h 6561326"/>
                <a:gd name="connsiteX67" fmla="*/ 33287 w 6326724"/>
                <a:gd name="connsiteY67" fmla="*/ 4047781 h 6561326"/>
                <a:gd name="connsiteX68" fmla="*/ 26209 w 6326724"/>
                <a:gd name="connsiteY68" fmla="*/ 4003858 h 6561326"/>
                <a:gd name="connsiteX69" fmla="*/ 0 w 6326724"/>
                <a:gd name="connsiteY69" fmla="*/ 3651953 h 6561326"/>
                <a:gd name="connsiteX70" fmla="*/ 72731 w 6326724"/>
                <a:gd name="connsiteY70" fmla="*/ 2966307 h 6561326"/>
                <a:gd name="connsiteX71" fmla="*/ 291316 w 6326724"/>
                <a:gd name="connsiteY71" fmla="*/ 2309385 h 6561326"/>
                <a:gd name="connsiteX72" fmla="*/ 1110878 w 6326724"/>
                <a:gd name="connsiteY72" fmla="*/ 1193776 h 6561326"/>
                <a:gd name="connsiteX73" fmla="*/ 1654327 w 6326724"/>
                <a:gd name="connsiteY73" fmla="*/ 756730 h 6561326"/>
                <a:gd name="connsiteX74" fmla="*/ 2261727 w 6326724"/>
                <a:gd name="connsiteY74" fmla="*/ 409720 h 6561326"/>
                <a:gd name="connsiteX75" fmla="*/ 3610060 w 6326724"/>
                <a:gd name="connsiteY75" fmla="*/ 27032 h 6561326"/>
                <a:gd name="connsiteX76" fmla="*/ 4139342 w 6326724"/>
                <a:gd name="connsiteY76" fmla="*/ 440 h 6561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6326724" h="6561326">
                  <a:moveTo>
                    <a:pt x="6326724" y="5020808"/>
                  </a:moveTo>
                  <a:lnTo>
                    <a:pt x="6326724" y="5698632"/>
                  </a:lnTo>
                  <a:lnTo>
                    <a:pt x="6067438" y="5902509"/>
                  </a:lnTo>
                  <a:cubicBezTo>
                    <a:pt x="5977868" y="5970407"/>
                    <a:pt x="5888364" y="6036453"/>
                    <a:pt x="5799974" y="6102017"/>
                  </a:cubicBezTo>
                  <a:lnTo>
                    <a:pt x="5665258" y="6202100"/>
                  </a:lnTo>
                  <a:cubicBezTo>
                    <a:pt x="5619654" y="6235719"/>
                    <a:pt x="5573656" y="6269596"/>
                    <a:pt x="5526873" y="6302828"/>
                  </a:cubicBezTo>
                  <a:cubicBezTo>
                    <a:pt x="5480220" y="6336189"/>
                    <a:pt x="5433044" y="6369423"/>
                    <a:pt x="5385080" y="6402268"/>
                  </a:cubicBezTo>
                  <a:cubicBezTo>
                    <a:pt x="5336988" y="6434857"/>
                    <a:pt x="5288500" y="6467187"/>
                    <a:pt x="5238833" y="6498875"/>
                  </a:cubicBezTo>
                  <a:lnTo>
                    <a:pt x="5138040" y="6561326"/>
                  </a:lnTo>
                  <a:lnTo>
                    <a:pt x="3946072" y="6561326"/>
                  </a:lnTo>
                  <a:lnTo>
                    <a:pt x="3976009" y="6555242"/>
                  </a:lnTo>
                  <a:cubicBezTo>
                    <a:pt x="4123712" y="6519227"/>
                    <a:pt x="4266863" y="6466383"/>
                    <a:pt x="4404855" y="6399048"/>
                  </a:cubicBezTo>
                  <a:cubicBezTo>
                    <a:pt x="4589500" y="6310299"/>
                    <a:pt x="4765232" y="6196690"/>
                    <a:pt x="4938868" y="6072132"/>
                  </a:cubicBezTo>
                  <a:cubicBezTo>
                    <a:pt x="4982245" y="6041089"/>
                    <a:pt x="5025359" y="6008630"/>
                    <a:pt x="5068342" y="5976042"/>
                  </a:cubicBezTo>
                  <a:cubicBezTo>
                    <a:pt x="5111588" y="5943453"/>
                    <a:pt x="5154702" y="5910349"/>
                    <a:pt x="5197816" y="5876730"/>
                  </a:cubicBezTo>
                  <a:lnTo>
                    <a:pt x="5460039" y="5670637"/>
                  </a:lnTo>
                  <a:cubicBezTo>
                    <a:pt x="5639966" y="5530365"/>
                    <a:pt x="5821596" y="5399753"/>
                    <a:pt x="5999033" y="5271718"/>
                  </a:cubicBezTo>
                  <a:cubicBezTo>
                    <a:pt x="6087686" y="5207700"/>
                    <a:pt x="6174667" y="5143360"/>
                    <a:pt x="6258766" y="5077603"/>
                  </a:cubicBezTo>
                  <a:close/>
                  <a:moveTo>
                    <a:pt x="4139342" y="440"/>
                  </a:moveTo>
                  <a:cubicBezTo>
                    <a:pt x="4198237" y="1301"/>
                    <a:pt x="4257068" y="3427"/>
                    <a:pt x="4315744" y="6808"/>
                  </a:cubicBezTo>
                  <a:cubicBezTo>
                    <a:pt x="4550841" y="20849"/>
                    <a:pt x="4785806" y="55240"/>
                    <a:pt x="5015400" y="113591"/>
                  </a:cubicBezTo>
                  <a:cubicBezTo>
                    <a:pt x="5244992" y="171812"/>
                    <a:pt x="5469212" y="254249"/>
                    <a:pt x="5681114" y="361418"/>
                  </a:cubicBezTo>
                  <a:cubicBezTo>
                    <a:pt x="5892754" y="468586"/>
                    <a:pt x="6093124" y="599584"/>
                    <a:pt x="6270952" y="755441"/>
                  </a:cubicBezTo>
                  <a:lnTo>
                    <a:pt x="6326724" y="807432"/>
                  </a:lnTo>
                  <a:lnTo>
                    <a:pt x="6326724" y="1231565"/>
                  </a:lnTo>
                  <a:lnTo>
                    <a:pt x="6302093" y="1203002"/>
                  </a:lnTo>
                  <a:cubicBezTo>
                    <a:pt x="6227937" y="1127247"/>
                    <a:pt x="6149211" y="1056081"/>
                    <a:pt x="6066914" y="989616"/>
                  </a:cubicBezTo>
                  <a:cubicBezTo>
                    <a:pt x="5902714" y="856299"/>
                    <a:pt x="5724360" y="740371"/>
                    <a:pt x="5533688" y="647242"/>
                  </a:cubicBezTo>
                  <a:cubicBezTo>
                    <a:pt x="5343146" y="553857"/>
                    <a:pt x="5141466" y="482239"/>
                    <a:pt x="4933626" y="432262"/>
                  </a:cubicBezTo>
                  <a:cubicBezTo>
                    <a:pt x="4725788" y="382156"/>
                    <a:pt x="4512182" y="353303"/>
                    <a:pt x="4296873" y="343126"/>
                  </a:cubicBezTo>
                  <a:cubicBezTo>
                    <a:pt x="4081172" y="332435"/>
                    <a:pt x="3865732" y="339520"/>
                    <a:pt x="3651602" y="365797"/>
                  </a:cubicBezTo>
                  <a:cubicBezTo>
                    <a:pt x="3437604" y="392202"/>
                    <a:pt x="3225572" y="436384"/>
                    <a:pt x="3018256" y="496666"/>
                  </a:cubicBezTo>
                  <a:cubicBezTo>
                    <a:pt x="2810809" y="556691"/>
                    <a:pt x="2608474" y="634362"/>
                    <a:pt x="2412429" y="724399"/>
                  </a:cubicBezTo>
                  <a:cubicBezTo>
                    <a:pt x="2019160" y="902541"/>
                    <a:pt x="1651969" y="1138775"/>
                    <a:pt x="1329857" y="1424086"/>
                  </a:cubicBezTo>
                  <a:cubicBezTo>
                    <a:pt x="1169326" y="1567192"/>
                    <a:pt x="1020588" y="1723307"/>
                    <a:pt x="887314" y="1891015"/>
                  </a:cubicBezTo>
                  <a:cubicBezTo>
                    <a:pt x="753778" y="2058466"/>
                    <a:pt x="635967" y="2238026"/>
                    <a:pt x="537420" y="2427245"/>
                  </a:cubicBezTo>
                  <a:cubicBezTo>
                    <a:pt x="438874" y="2616335"/>
                    <a:pt x="356839" y="2814313"/>
                    <a:pt x="299965" y="3020021"/>
                  </a:cubicBezTo>
                  <a:cubicBezTo>
                    <a:pt x="242961" y="3225212"/>
                    <a:pt x="213474" y="3438518"/>
                    <a:pt x="213606" y="3651953"/>
                  </a:cubicBezTo>
                  <a:cubicBezTo>
                    <a:pt x="214785" y="3756804"/>
                    <a:pt x="225269" y="3860881"/>
                    <a:pt x="250036" y="3961352"/>
                  </a:cubicBezTo>
                  <a:cubicBezTo>
                    <a:pt x="274412" y="4061950"/>
                    <a:pt x="312284" y="4158171"/>
                    <a:pt x="357625" y="4250783"/>
                  </a:cubicBezTo>
                  <a:cubicBezTo>
                    <a:pt x="380558" y="4297025"/>
                    <a:pt x="405982" y="4342366"/>
                    <a:pt x="432715" y="4387063"/>
                  </a:cubicBezTo>
                  <a:cubicBezTo>
                    <a:pt x="459841" y="4431630"/>
                    <a:pt x="488803" y="4475554"/>
                    <a:pt x="518943" y="4518962"/>
                  </a:cubicBezTo>
                  <a:cubicBezTo>
                    <a:pt x="580011" y="4605521"/>
                    <a:pt x="647893" y="4689504"/>
                    <a:pt x="718133" y="4773874"/>
                  </a:cubicBezTo>
                  <a:cubicBezTo>
                    <a:pt x="788374" y="4858372"/>
                    <a:pt x="861760" y="4942871"/>
                    <a:pt x="933704" y="5030717"/>
                  </a:cubicBezTo>
                  <a:cubicBezTo>
                    <a:pt x="969742" y="5074512"/>
                    <a:pt x="1005387" y="5119337"/>
                    <a:pt x="1040900" y="5164806"/>
                  </a:cubicBezTo>
                  <a:lnTo>
                    <a:pt x="1092401" y="5230628"/>
                  </a:lnTo>
                  <a:cubicBezTo>
                    <a:pt x="1109306" y="5251624"/>
                    <a:pt x="1125425" y="5273135"/>
                    <a:pt x="1142854" y="5293615"/>
                  </a:cubicBezTo>
                  <a:cubicBezTo>
                    <a:pt x="1278880" y="5460293"/>
                    <a:pt x="1426438" y="5613704"/>
                    <a:pt x="1576354" y="5759128"/>
                  </a:cubicBezTo>
                  <a:cubicBezTo>
                    <a:pt x="1651706" y="5831519"/>
                    <a:pt x="1728368" y="5901461"/>
                    <a:pt x="1806865" y="5968571"/>
                  </a:cubicBezTo>
                  <a:cubicBezTo>
                    <a:pt x="1885362" y="6035680"/>
                    <a:pt x="1965299" y="6100599"/>
                    <a:pt x="2048253" y="6161654"/>
                  </a:cubicBezTo>
                  <a:cubicBezTo>
                    <a:pt x="2213502" y="6284022"/>
                    <a:pt x="2391724" y="6393380"/>
                    <a:pt x="2587506" y="6467059"/>
                  </a:cubicBezTo>
                  <a:cubicBezTo>
                    <a:pt x="2685137" y="6503898"/>
                    <a:pt x="2786304" y="6532106"/>
                    <a:pt x="2889176" y="6553360"/>
                  </a:cubicBezTo>
                  <a:lnTo>
                    <a:pt x="2929698" y="6561326"/>
                  </a:lnTo>
                  <a:lnTo>
                    <a:pt x="1816374" y="6561326"/>
                  </a:lnTo>
                  <a:lnTo>
                    <a:pt x="1787601" y="6545761"/>
                  </a:lnTo>
                  <a:cubicBezTo>
                    <a:pt x="1577272" y="6422749"/>
                    <a:pt x="1389483" y="6266761"/>
                    <a:pt x="1225544" y="6094158"/>
                  </a:cubicBezTo>
                  <a:cubicBezTo>
                    <a:pt x="1143116" y="6007986"/>
                    <a:pt x="1068158" y="5916274"/>
                    <a:pt x="997654" y="5822374"/>
                  </a:cubicBezTo>
                  <a:cubicBezTo>
                    <a:pt x="927546" y="5728086"/>
                    <a:pt x="860842" y="5632381"/>
                    <a:pt x="798596" y="5534615"/>
                  </a:cubicBezTo>
                  <a:cubicBezTo>
                    <a:pt x="782608" y="5510399"/>
                    <a:pt x="767537" y="5485797"/>
                    <a:pt x="752075" y="5461324"/>
                  </a:cubicBezTo>
                  <a:lnTo>
                    <a:pt x="707650" y="5390221"/>
                  </a:lnTo>
                  <a:cubicBezTo>
                    <a:pt x="679213" y="5344237"/>
                    <a:pt x="649728" y="5298638"/>
                    <a:pt x="619980" y="5252396"/>
                  </a:cubicBezTo>
                  <a:lnTo>
                    <a:pt x="438349" y="4970822"/>
                  </a:lnTo>
                  <a:cubicBezTo>
                    <a:pt x="377413" y="4874860"/>
                    <a:pt x="317263" y="4776064"/>
                    <a:pt x="261044" y="4673145"/>
                  </a:cubicBezTo>
                  <a:cubicBezTo>
                    <a:pt x="233000" y="4621622"/>
                    <a:pt x="205874" y="4569197"/>
                    <a:pt x="181107" y="4515356"/>
                  </a:cubicBezTo>
                  <a:cubicBezTo>
                    <a:pt x="156470" y="4461385"/>
                    <a:pt x="133537" y="4406385"/>
                    <a:pt x="113224" y="4350223"/>
                  </a:cubicBezTo>
                  <a:cubicBezTo>
                    <a:pt x="93305" y="4293934"/>
                    <a:pt x="75614" y="4236872"/>
                    <a:pt x="61199" y="4178908"/>
                  </a:cubicBezTo>
                  <a:cubicBezTo>
                    <a:pt x="54385" y="4149927"/>
                    <a:pt x="47440" y="4120815"/>
                    <a:pt x="41804" y="4091577"/>
                  </a:cubicBezTo>
                  <a:lnTo>
                    <a:pt x="33287" y="4047781"/>
                  </a:lnTo>
                  <a:lnTo>
                    <a:pt x="26209" y="4003858"/>
                  </a:lnTo>
                  <a:cubicBezTo>
                    <a:pt x="7732" y="3886643"/>
                    <a:pt x="0" y="3768783"/>
                    <a:pt x="0" y="3651953"/>
                  </a:cubicBezTo>
                  <a:cubicBezTo>
                    <a:pt x="524" y="3422031"/>
                    <a:pt x="25030" y="3192109"/>
                    <a:pt x="72731" y="2966307"/>
                  </a:cubicBezTo>
                  <a:cubicBezTo>
                    <a:pt x="120301" y="2740634"/>
                    <a:pt x="193163" y="2519343"/>
                    <a:pt x="291316" y="2309385"/>
                  </a:cubicBezTo>
                  <a:cubicBezTo>
                    <a:pt x="488540" y="1889469"/>
                    <a:pt x="774352" y="1513736"/>
                    <a:pt x="1110878" y="1193776"/>
                  </a:cubicBezTo>
                  <a:cubicBezTo>
                    <a:pt x="1279535" y="1033797"/>
                    <a:pt x="1461821" y="887856"/>
                    <a:pt x="1654327" y="756730"/>
                  </a:cubicBezTo>
                  <a:cubicBezTo>
                    <a:pt x="1847096" y="625732"/>
                    <a:pt x="2049956" y="509031"/>
                    <a:pt x="2261727" y="409720"/>
                  </a:cubicBezTo>
                  <a:cubicBezTo>
                    <a:pt x="2685792" y="212515"/>
                    <a:pt x="3142357" y="82162"/>
                    <a:pt x="3610060" y="27032"/>
                  </a:cubicBezTo>
                  <a:cubicBezTo>
                    <a:pt x="3785399" y="6647"/>
                    <a:pt x="3962657" y="-2144"/>
                    <a:pt x="4139342" y="44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7C37126F-DE65-F99D-0EED-6EC8640727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1866928 h 6521594"/>
                <a:gd name="connsiteX4" fmla="*/ 6212358 w 6321679"/>
                <a:gd name="connsiteY4" fmla="*/ 1689281 h 6521594"/>
                <a:gd name="connsiteX5" fmla="*/ 6049880 w 6321679"/>
                <a:gd name="connsiteY5" fmla="*/ 1477173 h 6521594"/>
                <a:gd name="connsiteX6" fmla="*/ 5248663 w 6321679"/>
                <a:gd name="connsiteY6" fmla="*/ 869327 h 6521594"/>
                <a:gd name="connsiteX7" fmla="*/ 4150102 w 6321679"/>
                <a:gd name="connsiteY7" fmla="*/ 644042 h 6521594"/>
                <a:gd name="connsiteX8" fmla="*/ 2867946 w 6321679"/>
                <a:gd name="connsiteY8" fmla="*/ 886459 h 6521594"/>
                <a:gd name="connsiteX9" fmla="*/ 1728892 w 6321679"/>
                <a:gd name="connsiteY9" fmla="*/ 1552397 h 6521594"/>
                <a:gd name="connsiteX10" fmla="*/ 941043 w 6321679"/>
                <a:gd name="connsiteY10" fmla="*/ 2512664 h 6521594"/>
                <a:gd name="connsiteX11" fmla="*/ 655362 w 6321679"/>
                <a:gd name="connsiteY11" fmla="*/ 3630204 h 6521594"/>
                <a:gd name="connsiteX12" fmla="*/ 1128177 w 6321679"/>
                <a:gd name="connsiteY12" fmla="*/ 4667883 h 6521594"/>
                <a:gd name="connsiteX13" fmla="*/ 1366419 w 6321679"/>
                <a:gd name="connsiteY13" fmla="*/ 4997246 h 6521594"/>
                <a:gd name="connsiteX14" fmla="*/ 3601937 w 6321679"/>
                <a:gd name="connsiteY14" fmla="*/ 6284685 h 6521594"/>
                <a:gd name="connsiteX15" fmla="*/ 5298985 w 6321679"/>
                <a:gd name="connsiteY15" fmla="*/ 5492643 h 6521594"/>
                <a:gd name="connsiteX16" fmla="*/ 5505513 w 6321679"/>
                <a:gd name="connsiteY16" fmla="*/ 5335367 h 6521594"/>
                <a:gd name="connsiteX17" fmla="*/ 6252618 w 6321679"/>
                <a:gd name="connsiteY17" fmla="*/ 4722492 h 6521594"/>
                <a:gd name="connsiteX18" fmla="*/ 6321679 w 6321679"/>
                <a:gd name="connsiteY18" fmla="*/ 4651477 h 6521594"/>
                <a:gd name="connsiteX19" fmla="*/ 6321679 w 6321679"/>
                <a:gd name="connsiteY19" fmla="*/ 5523097 h 6521594"/>
                <a:gd name="connsiteX20" fmla="*/ 6024428 w 6321679"/>
                <a:gd name="connsiteY20" fmla="*/ 5754969 h 6521594"/>
                <a:gd name="connsiteX21" fmla="*/ 5702345 w 6321679"/>
                <a:gd name="connsiteY21" fmla="*/ 6000018 h 6521594"/>
                <a:gd name="connsiteX22" fmla="*/ 4988380 w 6321679"/>
                <a:gd name="connsiteY22" fmla="*/ 6506549 h 6521594"/>
                <a:gd name="connsiteX23" fmla="*/ 4961490 w 6321679"/>
                <a:gd name="connsiteY23" fmla="*/ 6521594 h 6521594"/>
                <a:gd name="connsiteX24" fmla="*/ 2011326 w 6321679"/>
                <a:gd name="connsiteY24" fmla="*/ 6521594 h 6521594"/>
                <a:gd name="connsiteX25" fmla="*/ 1982893 w 6321679"/>
                <a:gd name="connsiteY25" fmla="*/ 6505768 h 6521594"/>
                <a:gd name="connsiteX26" fmla="*/ 824149 w 6321679"/>
                <a:gd name="connsiteY26" fmla="*/ 5358682 h 6521594"/>
                <a:gd name="connsiteX27" fmla="*/ 0 w 6321679"/>
                <a:gd name="connsiteY27" fmla="*/ 3630075 h 6521594"/>
                <a:gd name="connsiteX28" fmla="*/ 4150102 w 6321679"/>
                <a:gd name="connsiteY28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1866928"/>
                  </a:lnTo>
                  <a:lnTo>
                    <a:pt x="6212358" y="1689281"/>
                  </a:lnTo>
                  <a:cubicBezTo>
                    <a:pt x="6161484" y="1615222"/>
                    <a:pt x="6107295" y="1544427"/>
                    <a:pt x="6049880" y="1477173"/>
                  </a:cubicBezTo>
                  <a:cubicBezTo>
                    <a:pt x="5825135" y="1214018"/>
                    <a:pt x="5555573" y="1009470"/>
                    <a:pt x="5248663" y="869327"/>
                  </a:cubicBezTo>
                  <a:cubicBezTo>
                    <a:pt x="4921178" y="719909"/>
                    <a:pt x="4551627" y="644042"/>
                    <a:pt x="4150102" y="644042"/>
                  </a:cubicBezTo>
                  <a:cubicBezTo>
                    <a:pt x="3724203" y="644042"/>
                    <a:pt x="3292799" y="725448"/>
                    <a:pt x="2867946" y="886459"/>
                  </a:cubicBezTo>
                  <a:cubicBezTo>
                    <a:pt x="2454234" y="1042832"/>
                    <a:pt x="2060440" y="1273141"/>
                    <a:pt x="1728892" y="1552397"/>
                  </a:cubicBezTo>
                  <a:cubicBezTo>
                    <a:pt x="1391580" y="1836419"/>
                    <a:pt x="1126473" y="2159600"/>
                    <a:pt x="941043" y="2512664"/>
                  </a:cubicBezTo>
                  <a:cubicBezTo>
                    <a:pt x="751551" y="2873583"/>
                    <a:pt x="655362" y="3249575"/>
                    <a:pt x="655362" y="3630204"/>
                  </a:cubicBezTo>
                  <a:cubicBezTo>
                    <a:pt x="655362" y="4013537"/>
                    <a:pt x="808817" y="4237405"/>
                    <a:pt x="1128177" y="4667883"/>
                  </a:cubicBezTo>
                  <a:cubicBezTo>
                    <a:pt x="1205232" y="4771702"/>
                    <a:pt x="1284908" y="4879129"/>
                    <a:pt x="1366419" y="4997246"/>
                  </a:cubicBezTo>
                  <a:cubicBezTo>
                    <a:pt x="1989282" y="5899677"/>
                    <a:pt x="2657880" y="6284685"/>
                    <a:pt x="3601937" y="6284685"/>
                  </a:cubicBezTo>
                  <a:cubicBezTo>
                    <a:pt x="4221523" y="6284685"/>
                    <a:pt x="4676122" y="5971036"/>
                    <a:pt x="5298985" y="5492643"/>
                  </a:cubicBezTo>
                  <a:cubicBezTo>
                    <a:pt x="5368571" y="5439187"/>
                    <a:pt x="5438156" y="5386375"/>
                    <a:pt x="5505513" y="5335367"/>
                  </a:cubicBezTo>
                  <a:cubicBezTo>
                    <a:pt x="5779335" y="5127761"/>
                    <a:pt x="6041730" y="4928776"/>
                    <a:pt x="6252618" y="4722492"/>
                  </a:cubicBezTo>
                  <a:lnTo>
                    <a:pt x="6321679" y="4651477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BBD7739E-36E2-D79E-4FD0-65AE31DDD3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2150195 h 6521594"/>
                <a:gd name="connsiteX4" fmla="*/ 6241288 w 6321679"/>
                <a:gd name="connsiteY4" fmla="*/ 1985338 h 6521594"/>
                <a:gd name="connsiteX5" fmla="*/ 5949367 w 6321679"/>
                <a:gd name="connsiteY5" fmla="*/ 1559997 h 6521594"/>
                <a:gd name="connsiteX6" fmla="*/ 5193362 w 6321679"/>
                <a:gd name="connsiteY6" fmla="*/ 986156 h 6521594"/>
                <a:gd name="connsiteX7" fmla="*/ 4150102 w 6321679"/>
                <a:gd name="connsiteY7" fmla="*/ 772850 h 6521594"/>
                <a:gd name="connsiteX8" fmla="*/ 2914861 w 6321679"/>
                <a:gd name="connsiteY8" fmla="*/ 1006637 h 6521594"/>
                <a:gd name="connsiteX9" fmla="*/ 1814073 w 6321679"/>
                <a:gd name="connsiteY9" fmla="*/ 1650163 h 6521594"/>
                <a:gd name="connsiteX10" fmla="*/ 1057412 w 6321679"/>
                <a:gd name="connsiteY10" fmla="*/ 2571657 h 6521594"/>
                <a:gd name="connsiteX11" fmla="*/ 786277 w 6321679"/>
                <a:gd name="connsiteY11" fmla="*/ 3630204 h 6521594"/>
                <a:gd name="connsiteX12" fmla="*/ 1233931 w 6321679"/>
                <a:gd name="connsiteY12" fmla="*/ 4592016 h 6521594"/>
                <a:gd name="connsiteX13" fmla="*/ 1474795 w 6321679"/>
                <a:gd name="connsiteY13" fmla="*/ 4924985 h 6521594"/>
                <a:gd name="connsiteX14" fmla="*/ 2393691 w 6321679"/>
                <a:gd name="connsiteY14" fmla="*/ 5846995 h 6521594"/>
                <a:gd name="connsiteX15" fmla="*/ 3601805 w 6321679"/>
                <a:gd name="connsiteY15" fmla="*/ 6155876 h 6521594"/>
                <a:gd name="connsiteX16" fmla="*/ 4378909 w 6321679"/>
                <a:gd name="connsiteY16" fmla="*/ 5959186 h 6521594"/>
                <a:gd name="connsiteX17" fmla="*/ 5218129 w 6321679"/>
                <a:gd name="connsiteY17" fmla="*/ 5391271 h 6521594"/>
                <a:gd name="connsiteX18" fmla="*/ 5425313 w 6321679"/>
                <a:gd name="connsiteY18" fmla="*/ 5233481 h 6521594"/>
                <a:gd name="connsiteX19" fmla="*/ 6254366 w 6321679"/>
                <a:gd name="connsiteY19" fmla="*/ 4534301 h 6521594"/>
                <a:gd name="connsiteX20" fmla="*/ 6321679 w 6321679"/>
                <a:gd name="connsiteY20" fmla="*/ 4456641 h 6521594"/>
                <a:gd name="connsiteX21" fmla="*/ 6321679 w 6321679"/>
                <a:gd name="connsiteY21" fmla="*/ 5523097 h 6521594"/>
                <a:gd name="connsiteX22" fmla="*/ 6024428 w 6321679"/>
                <a:gd name="connsiteY22" fmla="*/ 5754969 h 6521594"/>
                <a:gd name="connsiteX23" fmla="*/ 5702345 w 6321679"/>
                <a:gd name="connsiteY23" fmla="*/ 6000018 h 6521594"/>
                <a:gd name="connsiteX24" fmla="*/ 4988380 w 6321679"/>
                <a:gd name="connsiteY24" fmla="*/ 6506549 h 6521594"/>
                <a:gd name="connsiteX25" fmla="*/ 4961490 w 6321679"/>
                <a:gd name="connsiteY25" fmla="*/ 6521594 h 6521594"/>
                <a:gd name="connsiteX26" fmla="*/ 2011326 w 6321679"/>
                <a:gd name="connsiteY26" fmla="*/ 6521594 h 6521594"/>
                <a:gd name="connsiteX27" fmla="*/ 1982893 w 6321679"/>
                <a:gd name="connsiteY27" fmla="*/ 6505768 h 6521594"/>
                <a:gd name="connsiteX28" fmla="*/ 824149 w 6321679"/>
                <a:gd name="connsiteY28" fmla="*/ 5358682 h 6521594"/>
                <a:gd name="connsiteX29" fmla="*/ 0 w 6321679"/>
                <a:gd name="connsiteY29" fmla="*/ 3630075 h 6521594"/>
                <a:gd name="connsiteX30" fmla="*/ 4150102 w 6321679"/>
                <a:gd name="connsiteY30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2150195"/>
                  </a:lnTo>
                  <a:lnTo>
                    <a:pt x="6241288" y="1985338"/>
                  </a:lnTo>
                  <a:cubicBezTo>
                    <a:pt x="6156788" y="1831195"/>
                    <a:pt x="6059249" y="1688709"/>
                    <a:pt x="5949367" y="1559997"/>
                  </a:cubicBezTo>
                  <a:cubicBezTo>
                    <a:pt x="5737073" y="1311397"/>
                    <a:pt x="5482843" y="1118314"/>
                    <a:pt x="5193362" y="986156"/>
                  </a:cubicBezTo>
                  <a:cubicBezTo>
                    <a:pt x="4883437" y="844596"/>
                    <a:pt x="4532365" y="772850"/>
                    <a:pt x="4150102" y="772850"/>
                  </a:cubicBezTo>
                  <a:cubicBezTo>
                    <a:pt x="3746218" y="772850"/>
                    <a:pt x="3319008" y="853613"/>
                    <a:pt x="2914861" y="1006637"/>
                  </a:cubicBezTo>
                  <a:cubicBezTo>
                    <a:pt x="2515039" y="1157857"/>
                    <a:pt x="2134350" y="1380438"/>
                    <a:pt x="1814073" y="1650163"/>
                  </a:cubicBezTo>
                  <a:cubicBezTo>
                    <a:pt x="1494190" y="1919502"/>
                    <a:pt x="1232622" y="2238173"/>
                    <a:pt x="1057412" y="2571657"/>
                  </a:cubicBezTo>
                  <a:cubicBezTo>
                    <a:pt x="877486" y="2914158"/>
                    <a:pt x="786277" y="3270313"/>
                    <a:pt x="786277" y="3630204"/>
                  </a:cubicBezTo>
                  <a:cubicBezTo>
                    <a:pt x="786277" y="3974121"/>
                    <a:pt x="923483" y="4173646"/>
                    <a:pt x="1233931" y="4592016"/>
                  </a:cubicBezTo>
                  <a:cubicBezTo>
                    <a:pt x="1311641" y="4696736"/>
                    <a:pt x="1391972" y="4805064"/>
                    <a:pt x="1474795" y="4924985"/>
                  </a:cubicBezTo>
                  <a:cubicBezTo>
                    <a:pt x="1767682" y="5349278"/>
                    <a:pt x="2068172" y="5650948"/>
                    <a:pt x="2393691" y="5846995"/>
                  </a:cubicBezTo>
                  <a:cubicBezTo>
                    <a:pt x="2738735" y="6054891"/>
                    <a:pt x="3133971" y="6155876"/>
                    <a:pt x="3601805" y="6155876"/>
                  </a:cubicBezTo>
                  <a:cubicBezTo>
                    <a:pt x="3867305" y="6155876"/>
                    <a:pt x="4114196" y="6093405"/>
                    <a:pt x="4378909" y="5959186"/>
                  </a:cubicBezTo>
                  <a:cubicBezTo>
                    <a:pt x="4650699" y="5821362"/>
                    <a:pt x="4919737" y="5620421"/>
                    <a:pt x="5218129" y="5391271"/>
                  </a:cubicBezTo>
                  <a:cubicBezTo>
                    <a:pt x="5288107" y="5337558"/>
                    <a:pt x="5357824" y="5284617"/>
                    <a:pt x="5425313" y="5233481"/>
                  </a:cubicBezTo>
                  <a:cubicBezTo>
                    <a:pt x="5739037" y="4995556"/>
                    <a:pt x="6037512" y="4769168"/>
                    <a:pt x="6254366" y="4534301"/>
                  </a:cubicBezTo>
                  <a:lnTo>
                    <a:pt x="6321679" y="4456641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Kuva 3" descr="Kuva, joka sisältää kohteen piirros, luonnos, karhu, clipart&#10;&#10;Kuvaus luotu automaattisesti">
            <a:extLst>
              <a:ext uri="{FF2B5EF4-FFF2-40B4-BE49-F238E27FC236}">
                <a16:creationId xmlns:a16="http://schemas.microsoft.com/office/drawing/2014/main" id="{8B82113C-2BE0-4787-A39C-9726777FC9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6384" y="2431016"/>
            <a:ext cx="4141153" cy="2919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5218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376CCB-5AC1-BD93-6940-5663970F27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514C0E0-D4CB-5101-0435-BAFFA700B0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35AC445-6D22-0313-E1DB-06648751AF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" y="0"/>
            <a:ext cx="1218852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0A0D0670-8FA0-32B2-75D4-5665F2422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818" y="483816"/>
            <a:ext cx="4765089" cy="1454051"/>
          </a:xfrm>
        </p:spPr>
        <p:txBody>
          <a:bodyPr>
            <a:normAutofit/>
          </a:bodyPr>
          <a:lstStyle/>
          <a:p>
            <a:r>
              <a:rPr lang="fi-FI" sz="4000" dirty="0">
                <a:solidFill>
                  <a:schemeClr val="tx2"/>
                </a:solidFill>
              </a:rPr>
              <a:t>Tulevat 7. luokat</a:t>
            </a:r>
            <a:endParaRPr lang="fi-FI" sz="3600" dirty="0">
              <a:solidFill>
                <a:schemeClr val="tx2"/>
              </a:solidFill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4F3135A-2445-D1B5-F592-11C11E458B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554" y="1937867"/>
            <a:ext cx="6901921" cy="4436317"/>
          </a:xfrm>
        </p:spPr>
        <p:txBody>
          <a:bodyPr anchor="t">
            <a:normAutofit/>
          </a:bodyPr>
          <a:lstStyle/>
          <a:p>
            <a:r>
              <a:rPr lang="fi-FI" sz="2400" dirty="0">
                <a:solidFill>
                  <a:schemeClr val="tx2"/>
                </a:solidFill>
                <a:sym typeface="Symbol" panose="05050102010706020507" pitchFamily="18" charset="2"/>
              </a:rPr>
              <a:t>Oppilas puuttuu luokilta</a:t>
            </a:r>
          </a:p>
          <a:p>
            <a:pPr lvl="1"/>
            <a:r>
              <a:rPr lang="fi-FI" sz="2000" dirty="0">
                <a:solidFill>
                  <a:schemeClr val="tx2"/>
                </a:solidFill>
                <a:sym typeface="Symbol" panose="05050102010706020507" pitchFamily="18" charset="2"/>
              </a:rPr>
              <a:t>Sähköpostia rehtorille </a:t>
            </a:r>
            <a:r>
              <a:rPr lang="fi-FI" sz="2000" dirty="0">
                <a:solidFill>
                  <a:schemeClr val="tx2"/>
                </a:solidFill>
                <a:sym typeface="Symbol" panose="05050102010706020507" pitchFamily="18" charset="2"/>
                <a:hlinkClick r:id="rId2"/>
              </a:rPr>
              <a:t>juho.korhonen@kotka.fi</a:t>
            </a:r>
            <a:r>
              <a:rPr lang="fi-FI" sz="2000" dirty="0">
                <a:solidFill>
                  <a:schemeClr val="tx2"/>
                </a:solidFill>
                <a:sym typeface="Symbol" panose="05050102010706020507" pitchFamily="18" charset="2"/>
              </a:rPr>
              <a:t> ja </a:t>
            </a:r>
            <a:r>
              <a:rPr lang="fi-FI" sz="2000" dirty="0">
                <a:solidFill>
                  <a:schemeClr val="tx2"/>
                </a:solidFill>
                <a:sym typeface="Symbol" panose="05050102010706020507" pitchFamily="18" charset="2"/>
                <a:hlinkClick r:id="rId3"/>
              </a:rPr>
              <a:t>sirkku.ylinen@kotka.fi</a:t>
            </a:r>
            <a:endParaRPr lang="fi-FI" sz="2000" dirty="0">
              <a:solidFill>
                <a:schemeClr val="tx2"/>
              </a:solidFill>
              <a:sym typeface="Symbol" panose="05050102010706020507" pitchFamily="18" charset="2"/>
            </a:endParaRPr>
          </a:p>
          <a:p>
            <a:pPr lvl="1"/>
            <a:r>
              <a:rPr lang="fi-FI" sz="2000" dirty="0">
                <a:solidFill>
                  <a:schemeClr val="tx2"/>
                </a:solidFill>
                <a:sym typeface="Symbol" panose="05050102010706020507" pitchFamily="18" charset="2"/>
              </a:rPr>
              <a:t>Sähköpostiin kaveritoiveet</a:t>
            </a:r>
          </a:p>
          <a:p>
            <a:r>
              <a:rPr lang="fi-FI" sz="2400" dirty="0">
                <a:solidFill>
                  <a:schemeClr val="tx2"/>
                </a:solidFill>
                <a:sym typeface="Symbol" panose="05050102010706020507" pitchFamily="18" charset="2"/>
              </a:rPr>
              <a:t>Yleiset kysymykset</a:t>
            </a:r>
          </a:p>
          <a:p>
            <a:pPr lvl="1"/>
            <a:r>
              <a:rPr lang="fi-FI" sz="2000" dirty="0">
                <a:solidFill>
                  <a:schemeClr val="tx2"/>
                </a:solidFill>
                <a:sym typeface="Symbol" panose="05050102010706020507" pitchFamily="18" charset="2"/>
              </a:rPr>
              <a:t>Voiko luokkaa vaihtaa?</a:t>
            </a:r>
          </a:p>
          <a:p>
            <a:pPr lvl="1"/>
            <a:r>
              <a:rPr lang="fi-FI" sz="2000" dirty="0">
                <a:solidFill>
                  <a:schemeClr val="tx2"/>
                </a:solidFill>
                <a:sym typeface="Symbol" panose="05050102010706020507" pitchFamily="18" charset="2"/>
              </a:rPr>
              <a:t>Kaverit vaihtuneet mitä teemme?</a:t>
            </a:r>
          </a:p>
          <a:p>
            <a:pPr lvl="1"/>
            <a:r>
              <a:rPr lang="fi-FI" sz="2000" dirty="0">
                <a:solidFill>
                  <a:schemeClr val="tx2"/>
                </a:solidFill>
                <a:sym typeface="Symbol" panose="05050102010706020507" pitchFamily="18" charset="2"/>
              </a:rPr>
              <a:t>Kaveritoiveet eivät toteutuneet. Miksi?</a:t>
            </a:r>
            <a:endParaRPr lang="fi-FI" sz="2400" dirty="0">
              <a:solidFill>
                <a:schemeClr val="tx2"/>
              </a:solidFill>
              <a:sym typeface="Symbol" panose="05050102010706020507" pitchFamily="18" charset="2"/>
            </a:endParaRPr>
          </a:p>
          <a:p>
            <a:pPr lvl="1"/>
            <a:endParaRPr lang="fi-FI" sz="2000" dirty="0">
              <a:solidFill>
                <a:schemeClr val="tx2"/>
              </a:solidFill>
              <a:sym typeface="Symbol" panose="05050102010706020507" pitchFamily="18" charset="2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8670D9E-A57B-D654-9D8F-4E2639A21E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816724" y="-16714"/>
            <a:ext cx="6372101" cy="6874714"/>
            <a:chOff x="5818240" y="-1"/>
            <a:chExt cx="6373761" cy="6874714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B9D771D1-83F2-4F1A-C702-98CCC9D2E0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18240" y="-1"/>
              <a:ext cx="6373761" cy="6874714"/>
            </a:xfrm>
            <a:custGeom>
              <a:avLst/>
              <a:gdLst>
                <a:gd name="connsiteX0" fmla="*/ 6373761 w 6373761"/>
                <a:gd name="connsiteY0" fmla="*/ 5771297 h 6874714"/>
                <a:gd name="connsiteX1" fmla="*/ 6373761 w 6373761"/>
                <a:gd name="connsiteY1" fmla="*/ 6247960 h 6874714"/>
                <a:gd name="connsiteX2" fmla="*/ 6235932 w 6373761"/>
                <a:gd name="connsiteY2" fmla="*/ 6361930 h 6874714"/>
                <a:gd name="connsiteX3" fmla="*/ 5960375 w 6373761"/>
                <a:gd name="connsiteY3" fmla="*/ 6587489 h 6874714"/>
                <a:gd name="connsiteX4" fmla="*/ 5822907 w 6373761"/>
                <a:gd name="connsiteY4" fmla="*/ 6701871 h 6874714"/>
                <a:gd name="connsiteX5" fmla="*/ 5681115 w 6373761"/>
                <a:gd name="connsiteY5" fmla="*/ 6816896 h 6874714"/>
                <a:gd name="connsiteX6" fmla="*/ 5604096 w 6373761"/>
                <a:gd name="connsiteY6" fmla="*/ 6874714 h 6874714"/>
                <a:gd name="connsiteX7" fmla="*/ 4878485 w 6373761"/>
                <a:gd name="connsiteY7" fmla="*/ 6874714 h 6874714"/>
                <a:gd name="connsiteX8" fmla="*/ 5006014 w 6373761"/>
                <a:gd name="connsiteY8" fmla="*/ 6800200 h 6874714"/>
                <a:gd name="connsiteX9" fmla="*/ 5149855 w 6373761"/>
                <a:gd name="connsiteY9" fmla="*/ 6707667 h 6874714"/>
                <a:gd name="connsiteX10" fmla="*/ 5431866 w 6373761"/>
                <a:gd name="connsiteY10" fmla="*/ 6506210 h 6874714"/>
                <a:gd name="connsiteX11" fmla="*/ 5571036 w 6373761"/>
                <a:gd name="connsiteY11" fmla="*/ 6399557 h 6874714"/>
                <a:gd name="connsiteX12" fmla="*/ 5711649 w 6373761"/>
                <a:gd name="connsiteY12" fmla="*/ 6288912 h 6874714"/>
                <a:gd name="connsiteX13" fmla="*/ 6276589 w 6373761"/>
                <a:gd name="connsiteY13" fmla="*/ 5852379 h 6874714"/>
                <a:gd name="connsiteX14" fmla="*/ 3975975 w 6373761"/>
                <a:gd name="connsiteY14" fmla="*/ 263 h 6874714"/>
                <a:gd name="connsiteX15" fmla="*/ 4350473 w 6373761"/>
                <a:gd name="connsiteY15" fmla="*/ 24963 h 6874714"/>
                <a:gd name="connsiteX16" fmla="*/ 5077909 w 6373761"/>
                <a:gd name="connsiteY16" fmla="*/ 189450 h 6874714"/>
                <a:gd name="connsiteX17" fmla="*/ 5746507 w 6373761"/>
                <a:gd name="connsiteY17" fmla="*/ 505804 h 6874714"/>
                <a:gd name="connsiteX18" fmla="*/ 6322456 w 6373761"/>
                <a:gd name="connsiteY18" fmla="*/ 956633 h 6874714"/>
                <a:gd name="connsiteX19" fmla="*/ 6373761 w 6373761"/>
                <a:gd name="connsiteY19" fmla="*/ 1011863 h 6874714"/>
                <a:gd name="connsiteX20" fmla="*/ 6373761 w 6373761"/>
                <a:gd name="connsiteY20" fmla="*/ 1185075 h 6874714"/>
                <a:gd name="connsiteX21" fmla="*/ 6359489 w 6373761"/>
                <a:gd name="connsiteY21" fmla="*/ 1169497 h 6874714"/>
                <a:gd name="connsiteX22" fmla="*/ 6233869 w 6373761"/>
                <a:gd name="connsiteY22" fmla="*/ 1047442 h 6874714"/>
                <a:gd name="connsiteX23" fmla="*/ 5961423 w 6373761"/>
                <a:gd name="connsiteY23" fmla="*/ 827953 h 6874714"/>
                <a:gd name="connsiteX24" fmla="*/ 5663555 w 6373761"/>
                <a:gd name="connsiteY24" fmla="*/ 645304 h 6874714"/>
                <a:gd name="connsiteX25" fmla="*/ 5013827 w 6373761"/>
                <a:gd name="connsiteY25" fmla="*/ 397863 h 6874714"/>
                <a:gd name="connsiteX26" fmla="*/ 4327409 w 6373761"/>
                <a:gd name="connsiteY26" fmla="*/ 302545 h 6874714"/>
                <a:gd name="connsiteX27" fmla="*/ 3639939 w 6373761"/>
                <a:gd name="connsiteY27" fmla="*/ 338868 h 6874714"/>
                <a:gd name="connsiteX28" fmla="*/ 3302495 w 6373761"/>
                <a:gd name="connsiteY28" fmla="*/ 403659 h 6874714"/>
                <a:gd name="connsiteX29" fmla="*/ 2971604 w 6373761"/>
                <a:gd name="connsiteY29" fmla="*/ 496273 h 6874714"/>
                <a:gd name="connsiteX30" fmla="*/ 2648706 w 6373761"/>
                <a:gd name="connsiteY30" fmla="*/ 614389 h 6874714"/>
                <a:gd name="connsiteX31" fmla="*/ 2335374 w 6373761"/>
                <a:gd name="connsiteY31" fmla="*/ 757109 h 6874714"/>
                <a:gd name="connsiteX32" fmla="*/ 1741342 w 6373761"/>
                <a:gd name="connsiteY32" fmla="*/ 1107725 h 6874714"/>
                <a:gd name="connsiteX33" fmla="*/ 1600861 w 6373761"/>
                <a:gd name="connsiteY33" fmla="*/ 1208710 h 6874714"/>
                <a:gd name="connsiteX34" fmla="*/ 1531799 w 6373761"/>
                <a:gd name="connsiteY34" fmla="*/ 1260879 h 6874714"/>
                <a:gd name="connsiteX35" fmla="*/ 1463655 w 6373761"/>
                <a:gd name="connsiteY35" fmla="*/ 1314333 h 6874714"/>
                <a:gd name="connsiteX36" fmla="*/ 1200777 w 6373761"/>
                <a:gd name="connsiteY36" fmla="*/ 1541166 h 6874714"/>
                <a:gd name="connsiteX37" fmla="*/ 731501 w 6373761"/>
                <a:gd name="connsiteY37" fmla="*/ 2055754 h 6874714"/>
                <a:gd name="connsiteX38" fmla="*/ 531393 w 6373761"/>
                <a:gd name="connsiteY38" fmla="*/ 2342739 h 6874714"/>
                <a:gd name="connsiteX39" fmla="*/ 361033 w 6373761"/>
                <a:gd name="connsiteY39" fmla="*/ 2649046 h 6874714"/>
                <a:gd name="connsiteX40" fmla="*/ 323292 w 6373761"/>
                <a:gd name="connsiteY40" fmla="*/ 2728263 h 6874714"/>
                <a:gd name="connsiteX41" fmla="*/ 304945 w 6373761"/>
                <a:gd name="connsiteY41" fmla="*/ 2768193 h 6874714"/>
                <a:gd name="connsiteX42" fmla="*/ 287516 w 6373761"/>
                <a:gd name="connsiteY42" fmla="*/ 2808510 h 6874714"/>
                <a:gd name="connsiteX43" fmla="*/ 254230 w 6373761"/>
                <a:gd name="connsiteY43" fmla="*/ 2889788 h 6874714"/>
                <a:gd name="connsiteX44" fmla="*/ 223042 w 6373761"/>
                <a:gd name="connsiteY44" fmla="*/ 2971968 h 6874714"/>
                <a:gd name="connsiteX45" fmla="*/ 121611 w 6373761"/>
                <a:gd name="connsiteY45" fmla="*/ 3308544 h 6874714"/>
                <a:gd name="connsiteX46" fmla="*/ 39314 w 6373761"/>
                <a:gd name="connsiteY46" fmla="*/ 4005912 h 6874714"/>
                <a:gd name="connsiteX47" fmla="*/ 73910 w 6373761"/>
                <a:gd name="connsiteY47" fmla="*/ 4354081 h 6874714"/>
                <a:gd name="connsiteX48" fmla="*/ 179534 w 6373761"/>
                <a:gd name="connsiteY48" fmla="*/ 4687050 h 6874714"/>
                <a:gd name="connsiteX49" fmla="*/ 215964 w 6373761"/>
                <a:gd name="connsiteY49" fmla="*/ 4766654 h 6874714"/>
                <a:gd name="connsiteX50" fmla="*/ 256457 w 6373761"/>
                <a:gd name="connsiteY50" fmla="*/ 4844455 h 6874714"/>
                <a:gd name="connsiteX51" fmla="*/ 346225 w 6373761"/>
                <a:gd name="connsiteY51" fmla="*/ 4995290 h 6874714"/>
                <a:gd name="connsiteX52" fmla="*/ 445296 w 6373761"/>
                <a:gd name="connsiteY52" fmla="*/ 5140971 h 6874714"/>
                <a:gd name="connsiteX53" fmla="*/ 551443 w 6373761"/>
                <a:gd name="connsiteY53" fmla="*/ 5282531 h 6874714"/>
                <a:gd name="connsiteX54" fmla="*/ 772387 w 6373761"/>
                <a:gd name="connsiteY54" fmla="*/ 5562561 h 6874714"/>
                <a:gd name="connsiteX55" fmla="*/ 882858 w 6373761"/>
                <a:gd name="connsiteY55" fmla="*/ 5704507 h 6874714"/>
                <a:gd name="connsiteX56" fmla="*/ 990316 w 6373761"/>
                <a:gd name="connsiteY56" fmla="*/ 5848258 h 6874714"/>
                <a:gd name="connsiteX57" fmla="*/ 1097774 w 6373761"/>
                <a:gd name="connsiteY57" fmla="*/ 5987114 h 6874714"/>
                <a:gd name="connsiteX58" fmla="*/ 1210080 w 6373761"/>
                <a:gd name="connsiteY58" fmla="*/ 6121203 h 6874714"/>
                <a:gd name="connsiteX59" fmla="*/ 1448192 w 6373761"/>
                <a:gd name="connsiteY59" fmla="*/ 6374054 h 6874714"/>
                <a:gd name="connsiteX60" fmla="*/ 1982991 w 6373761"/>
                <a:gd name="connsiteY60" fmla="*/ 6796158 h 6874714"/>
                <a:gd name="connsiteX61" fmla="*/ 2118475 w 6373761"/>
                <a:gd name="connsiteY61" fmla="*/ 6874714 h 6874714"/>
                <a:gd name="connsiteX62" fmla="*/ 1569874 w 6373761"/>
                <a:gd name="connsiteY62" fmla="*/ 6874714 h 6874714"/>
                <a:gd name="connsiteX63" fmla="*/ 1507802 w 6373761"/>
                <a:gd name="connsiteY63" fmla="*/ 6817815 h 6874714"/>
                <a:gd name="connsiteX64" fmla="*/ 1256865 w 6373761"/>
                <a:gd name="connsiteY64" fmla="*/ 6543437 h 6874714"/>
                <a:gd name="connsiteX65" fmla="*/ 1038410 w 6373761"/>
                <a:gd name="connsiteY65" fmla="*/ 6248722 h 6874714"/>
                <a:gd name="connsiteX66" fmla="*/ 845380 w 6373761"/>
                <a:gd name="connsiteY66" fmla="*/ 5941386 h 6874714"/>
                <a:gd name="connsiteX67" fmla="*/ 755351 w 6373761"/>
                <a:gd name="connsiteY67" fmla="*/ 5788877 h 6874714"/>
                <a:gd name="connsiteX68" fmla="*/ 661784 w 6373761"/>
                <a:gd name="connsiteY68" fmla="*/ 5638944 h 6874714"/>
                <a:gd name="connsiteX69" fmla="*/ 466525 w 6373761"/>
                <a:gd name="connsiteY69" fmla="*/ 5340366 h 6874714"/>
                <a:gd name="connsiteX70" fmla="*/ 370992 w 6373761"/>
                <a:gd name="connsiteY70" fmla="*/ 5188502 h 6874714"/>
                <a:gd name="connsiteX71" fmla="*/ 280046 w 6373761"/>
                <a:gd name="connsiteY71" fmla="*/ 5033287 h 6874714"/>
                <a:gd name="connsiteX72" fmla="*/ 126853 w 6373761"/>
                <a:gd name="connsiteY72" fmla="*/ 4707660 h 6874714"/>
                <a:gd name="connsiteX73" fmla="*/ 30272 w 6373761"/>
                <a:gd name="connsiteY73" fmla="*/ 4362068 h 6874714"/>
                <a:gd name="connsiteX74" fmla="*/ 0 w 6373761"/>
                <a:gd name="connsiteY74" fmla="*/ 4005912 h 6874714"/>
                <a:gd name="connsiteX75" fmla="*/ 270480 w 6373761"/>
                <a:gd name="connsiteY75" fmla="*/ 2610532 h 6874714"/>
                <a:gd name="connsiteX76" fmla="*/ 415942 w 6373761"/>
                <a:gd name="connsiteY76" fmla="*/ 2280526 h 6874714"/>
                <a:gd name="connsiteX77" fmla="*/ 590102 w 6373761"/>
                <a:gd name="connsiteY77" fmla="*/ 1962626 h 6874714"/>
                <a:gd name="connsiteX78" fmla="*/ 1020719 w 6373761"/>
                <a:gd name="connsiteY78" fmla="*/ 1373070 h 6874714"/>
                <a:gd name="connsiteX79" fmla="*/ 1275080 w 6373761"/>
                <a:gd name="connsiteY79" fmla="*/ 1107081 h 6874714"/>
                <a:gd name="connsiteX80" fmla="*/ 1342437 w 6373761"/>
                <a:gd name="connsiteY80" fmla="*/ 1043965 h 6874714"/>
                <a:gd name="connsiteX81" fmla="*/ 1411106 w 6373761"/>
                <a:gd name="connsiteY81" fmla="*/ 982138 h 6874714"/>
                <a:gd name="connsiteX82" fmla="*/ 1553029 w 6373761"/>
                <a:gd name="connsiteY82" fmla="*/ 863376 h 6874714"/>
                <a:gd name="connsiteX83" fmla="*/ 2173401 w 6373761"/>
                <a:gd name="connsiteY83" fmla="*/ 454409 h 6874714"/>
                <a:gd name="connsiteX84" fmla="*/ 3599708 w 6373761"/>
                <a:gd name="connsiteY84" fmla="*/ 16332 h 6874714"/>
                <a:gd name="connsiteX85" fmla="*/ 3975975 w 6373761"/>
                <a:gd name="connsiteY85" fmla="*/ 263 h 6874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6373761" h="6874714">
                  <a:moveTo>
                    <a:pt x="6373761" y="5771297"/>
                  </a:moveTo>
                  <a:lnTo>
                    <a:pt x="6373761" y="6247960"/>
                  </a:lnTo>
                  <a:lnTo>
                    <a:pt x="6235932" y="6361930"/>
                  </a:lnTo>
                  <a:cubicBezTo>
                    <a:pt x="6143250" y="6437460"/>
                    <a:pt x="6051059" y="6512200"/>
                    <a:pt x="5960375" y="6587489"/>
                  </a:cubicBezTo>
                  <a:lnTo>
                    <a:pt x="5822907" y="6701871"/>
                  </a:lnTo>
                  <a:cubicBezTo>
                    <a:pt x="5776123" y="6740385"/>
                    <a:pt x="5729079" y="6778899"/>
                    <a:pt x="5681115" y="6816896"/>
                  </a:cubicBezTo>
                  <a:lnTo>
                    <a:pt x="5604096" y="6874714"/>
                  </a:lnTo>
                  <a:lnTo>
                    <a:pt x="4878485" y="6874714"/>
                  </a:lnTo>
                  <a:lnTo>
                    <a:pt x="5006014" y="6800200"/>
                  </a:lnTo>
                  <a:cubicBezTo>
                    <a:pt x="5054354" y="6770429"/>
                    <a:pt x="5102285" y="6739483"/>
                    <a:pt x="5149855" y="6707667"/>
                  </a:cubicBezTo>
                  <a:cubicBezTo>
                    <a:pt x="5244993" y="6643906"/>
                    <a:pt x="5338561" y="6576025"/>
                    <a:pt x="5431866" y="6506210"/>
                  </a:cubicBezTo>
                  <a:cubicBezTo>
                    <a:pt x="5478386" y="6471304"/>
                    <a:pt x="5524777" y="6435495"/>
                    <a:pt x="5571036" y="6399557"/>
                  </a:cubicBezTo>
                  <a:lnTo>
                    <a:pt x="5711649" y="6288912"/>
                  </a:lnTo>
                  <a:cubicBezTo>
                    <a:pt x="5902059" y="6140395"/>
                    <a:pt x="6093257" y="5998320"/>
                    <a:pt x="6276589" y="5852379"/>
                  </a:cubicBezTo>
                  <a:close/>
                  <a:moveTo>
                    <a:pt x="3975975" y="263"/>
                  </a:moveTo>
                  <a:cubicBezTo>
                    <a:pt x="4101550" y="1809"/>
                    <a:pt x="4226830" y="10149"/>
                    <a:pt x="4350473" y="24963"/>
                  </a:cubicBezTo>
                  <a:cubicBezTo>
                    <a:pt x="4598149" y="54846"/>
                    <a:pt x="4842943" y="108687"/>
                    <a:pt x="5077909" y="189450"/>
                  </a:cubicBezTo>
                  <a:cubicBezTo>
                    <a:pt x="5312876" y="269955"/>
                    <a:pt x="5537357" y="376867"/>
                    <a:pt x="5746507" y="505804"/>
                  </a:cubicBezTo>
                  <a:cubicBezTo>
                    <a:pt x="5955527" y="634999"/>
                    <a:pt x="6148688" y="786864"/>
                    <a:pt x="6322456" y="956633"/>
                  </a:cubicBezTo>
                  <a:lnTo>
                    <a:pt x="6373761" y="1011863"/>
                  </a:lnTo>
                  <a:lnTo>
                    <a:pt x="6373761" y="1185075"/>
                  </a:lnTo>
                  <a:lnTo>
                    <a:pt x="6359489" y="1169497"/>
                  </a:lnTo>
                  <a:cubicBezTo>
                    <a:pt x="6318811" y="1127602"/>
                    <a:pt x="6276917" y="1086890"/>
                    <a:pt x="6233869" y="1047442"/>
                  </a:cubicBezTo>
                  <a:cubicBezTo>
                    <a:pt x="6147509" y="968870"/>
                    <a:pt x="6056431" y="895448"/>
                    <a:pt x="5961423" y="827953"/>
                  </a:cubicBezTo>
                  <a:cubicBezTo>
                    <a:pt x="5865891" y="761102"/>
                    <a:pt x="5766688" y="699403"/>
                    <a:pt x="5663555" y="645304"/>
                  </a:cubicBezTo>
                  <a:cubicBezTo>
                    <a:pt x="5457943" y="535816"/>
                    <a:pt x="5238703" y="453894"/>
                    <a:pt x="5013827" y="397863"/>
                  </a:cubicBezTo>
                  <a:cubicBezTo>
                    <a:pt x="4788953" y="341703"/>
                    <a:pt x="4558442" y="310917"/>
                    <a:pt x="4327409" y="302545"/>
                  </a:cubicBezTo>
                  <a:cubicBezTo>
                    <a:pt x="4096111" y="293012"/>
                    <a:pt x="3867174" y="305893"/>
                    <a:pt x="3639939" y="338868"/>
                  </a:cubicBezTo>
                  <a:cubicBezTo>
                    <a:pt x="3526585" y="355999"/>
                    <a:pt x="3413885" y="377254"/>
                    <a:pt x="3302495" y="403659"/>
                  </a:cubicBezTo>
                  <a:cubicBezTo>
                    <a:pt x="3191107" y="430451"/>
                    <a:pt x="3080634" y="460978"/>
                    <a:pt x="2971604" y="496273"/>
                  </a:cubicBezTo>
                  <a:cubicBezTo>
                    <a:pt x="2862573" y="531437"/>
                    <a:pt x="2754854" y="570852"/>
                    <a:pt x="2648706" y="614389"/>
                  </a:cubicBezTo>
                  <a:cubicBezTo>
                    <a:pt x="2542690" y="658056"/>
                    <a:pt x="2438114" y="705714"/>
                    <a:pt x="2335374" y="757109"/>
                  </a:cubicBezTo>
                  <a:cubicBezTo>
                    <a:pt x="2129894" y="859769"/>
                    <a:pt x="1931228" y="976855"/>
                    <a:pt x="1741342" y="1107725"/>
                  </a:cubicBezTo>
                  <a:cubicBezTo>
                    <a:pt x="1694035" y="1140571"/>
                    <a:pt x="1646858" y="1173933"/>
                    <a:pt x="1600861" y="1208710"/>
                  </a:cubicBezTo>
                  <a:cubicBezTo>
                    <a:pt x="1577535" y="1225713"/>
                    <a:pt x="1554732" y="1243361"/>
                    <a:pt x="1531799" y="1260879"/>
                  </a:cubicBezTo>
                  <a:cubicBezTo>
                    <a:pt x="1508735" y="1278267"/>
                    <a:pt x="1486064" y="1296171"/>
                    <a:pt x="1463655" y="1314333"/>
                  </a:cubicBezTo>
                  <a:cubicBezTo>
                    <a:pt x="1373627" y="1386853"/>
                    <a:pt x="1285564" y="1462077"/>
                    <a:pt x="1200777" y="1541166"/>
                  </a:cubicBezTo>
                  <a:cubicBezTo>
                    <a:pt x="1030810" y="1698827"/>
                    <a:pt x="873161" y="1870785"/>
                    <a:pt x="731501" y="2055754"/>
                  </a:cubicBezTo>
                  <a:cubicBezTo>
                    <a:pt x="660734" y="2148239"/>
                    <a:pt x="593771" y="2243944"/>
                    <a:pt x="531393" y="2342739"/>
                  </a:cubicBezTo>
                  <a:cubicBezTo>
                    <a:pt x="470063" y="2442050"/>
                    <a:pt x="412140" y="2543810"/>
                    <a:pt x="361033" y="2649046"/>
                  </a:cubicBezTo>
                  <a:cubicBezTo>
                    <a:pt x="347798" y="2675194"/>
                    <a:pt x="335479" y="2701728"/>
                    <a:pt x="323292" y="2728263"/>
                  </a:cubicBezTo>
                  <a:lnTo>
                    <a:pt x="304945" y="2768193"/>
                  </a:lnTo>
                  <a:lnTo>
                    <a:pt x="287516" y="2808510"/>
                  </a:lnTo>
                  <a:cubicBezTo>
                    <a:pt x="276115" y="2835432"/>
                    <a:pt x="264583" y="2862352"/>
                    <a:pt x="254230" y="2889788"/>
                  </a:cubicBezTo>
                  <a:cubicBezTo>
                    <a:pt x="243877" y="2917224"/>
                    <a:pt x="232477" y="2944274"/>
                    <a:pt x="223042" y="2971968"/>
                  </a:cubicBezTo>
                  <a:cubicBezTo>
                    <a:pt x="182679" y="3081970"/>
                    <a:pt x="148475" y="3194291"/>
                    <a:pt x="121611" y="3308544"/>
                  </a:cubicBezTo>
                  <a:cubicBezTo>
                    <a:pt x="67096" y="3536534"/>
                    <a:pt x="39183" y="3771224"/>
                    <a:pt x="39314" y="4005912"/>
                  </a:cubicBezTo>
                  <a:cubicBezTo>
                    <a:pt x="39969" y="4122871"/>
                    <a:pt x="51109" y="4239571"/>
                    <a:pt x="73910" y="4354081"/>
                  </a:cubicBezTo>
                  <a:cubicBezTo>
                    <a:pt x="97892" y="4468334"/>
                    <a:pt x="132619" y="4580140"/>
                    <a:pt x="179534" y="4687050"/>
                  </a:cubicBezTo>
                  <a:cubicBezTo>
                    <a:pt x="190673" y="4713972"/>
                    <a:pt x="203647" y="4740249"/>
                    <a:pt x="215964" y="4766654"/>
                  </a:cubicBezTo>
                  <a:cubicBezTo>
                    <a:pt x="229332" y="4792674"/>
                    <a:pt x="242043" y="4818950"/>
                    <a:pt x="256457" y="4844455"/>
                  </a:cubicBezTo>
                  <a:cubicBezTo>
                    <a:pt x="283978" y="4895978"/>
                    <a:pt x="314642" y="4945956"/>
                    <a:pt x="346225" y="4995290"/>
                  </a:cubicBezTo>
                  <a:cubicBezTo>
                    <a:pt x="377676" y="5044752"/>
                    <a:pt x="411355" y="5092926"/>
                    <a:pt x="445296" y="5140971"/>
                  </a:cubicBezTo>
                  <a:cubicBezTo>
                    <a:pt x="479760" y="5188630"/>
                    <a:pt x="515537" y="5235645"/>
                    <a:pt x="551443" y="5282531"/>
                  </a:cubicBezTo>
                  <a:cubicBezTo>
                    <a:pt x="623387" y="5376434"/>
                    <a:pt x="698608" y="5468402"/>
                    <a:pt x="772387" y="5562561"/>
                  </a:cubicBezTo>
                  <a:cubicBezTo>
                    <a:pt x="809472" y="5609448"/>
                    <a:pt x="846428" y="5656719"/>
                    <a:pt x="882858" y="5704507"/>
                  </a:cubicBezTo>
                  <a:cubicBezTo>
                    <a:pt x="919159" y="5751909"/>
                    <a:pt x="955196" y="5802273"/>
                    <a:pt x="990316" y="5848258"/>
                  </a:cubicBezTo>
                  <a:cubicBezTo>
                    <a:pt x="1025175" y="5895402"/>
                    <a:pt x="1061736" y="5941129"/>
                    <a:pt x="1097774" y="5987114"/>
                  </a:cubicBezTo>
                  <a:cubicBezTo>
                    <a:pt x="1134860" y="6032326"/>
                    <a:pt x="1171684" y="6077536"/>
                    <a:pt x="1210080" y="6121203"/>
                  </a:cubicBezTo>
                  <a:cubicBezTo>
                    <a:pt x="1286350" y="6209051"/>
                    <a:pt x="1365632" y="6293677"/>
                    <a:pt x="1448192" y="6374054"/>
                  </a:cubicBezTo>
                  <a:cubicBezTo>
                    <a:pt x="1613572" y="6534420"/>
                    <a:pt x="1792057" y="6677526"/>
                    <a:pt x="1982991" y="6796158"/>
                  </a:cubicBezTo>
                  <a:lnTo>
                    <a:pt x="2118475" y="6874714"/>
                  </a:lnTo>
                  <a:lnTo>
                    <a:pt x="1569874" y="6874714"/>
                  </a:lnTo>
                  <a:lnTo>
                    <a:pt x="1507802" y="6817815"/>
                  </a:lnTo>
                  <a:cubicBezTo>
                    <a:pt x="1418412" y="6730595"/>
                    <a:pt x="1334903" y="6638562"/>
                    <a:pt x="1256865" y="6543437"/>
                  </a:cubicBezTo>
                  <a:cubicBezTo>
                    <a:pt x="1179155" y="6447861"/>
                    <a:pt x="1106817" y="6349194"/>
                    <a:pt x="1038410" y="6248722"/>
                  </a:cubicBezTo>
                  <a:cubicBezTo>
                    <a:pt x="969873" y="6148253"/>
                    <a:pt x="905922" y="6045592"/>
                    <a:pt x="845380" y="5941386"/>
                  </a:cubicBezTo>
                  <a:cubicBezTo>
                    <a:pt x="814453" y="5888704"/>
                    <a:pt x="786147" y="5839370"/>
                    <a:pt x="755351" y="5788877"/>
                  </a:cubicBezTo>
                  <a:cubicBezTo>
                    <a:pt x="724817" y="5738771"/>
                    <a:pt x="693760" y="5688665"/>
                    <a:pt x="661784" y="5638944"/>
                  </a:cubicBezTo>
                  <a:lnTo>
                    <a:pt x="466525" y="5340366"/>
                  </a:lnTo>
                  <a:cubicBezTo>
                    <a:pt x="434156" y="5290131"/>
                    <a:pt x="402181" y="5239639"/>
                    <a:pt x="370992" y="5188502"/>
                  </a:cubicBezTo>
                  <a:cubicBezTo>
                    <a:pt x="339803" y="5137364"/>
                    <a:pt x="308876" y="5086099"/>
                    <a:pt x="280046" y="5033287"/>
                  </a:cubicBezTo>
                  <a:cubicBezTo>
                    <a:pt x="222255" y="4928179"/>
                    <a:pt x="169181" y="4819982"/>
                    <a:pt x="126853" y="4707660"/>
                  </a:cubicBezTo>
                  <a:cubicBezTo>
                    <a:pt x="83739" y="4595725"/>
                    <a:pt x="51764" y="4479670"/>
                    <a:pt x="30272" y="4362068"/>
                  </a:cubicBezTo>
                  <a:cubicBezTo>
                    <a:pt x="9698" y="4244466"/>
                    <a:pt x="0" y="4125060"/>
                    <a:pt x="0" y="4005912"/>
                  </a:cubicBezTo>
                  <a:cubicBezTo>
                    <a:pt x="1704" y="3530867"/>
                    <a:pt x="95140" y="3057110"/>
                    <a:pt x="270480" y="2610532"/>
                  </a:cubicBezTo>
                  <a:cubicBezTo>
                    <a:pt x="314511" y="2498984"/>
                    <a:pt x="362212" y="2388466"/>
                    <a:pt x="415942" y="2280526"/>
                  </a:cubicBezTo>
                  <a:cubicBezTo>
                    <a:pt x="468884" y="2172197"/>
                    <a:pt x="527199" y="2066188"/>
                    <a:pt x="590102" y="1962626"/>
                  </a:cubicBezTo>
                  <a:cubicBezTo>
                    <a:pt x="716037" y="1755631"/>
                    <a:pt x="859794" y="1557653"/>
                    <a:pt x="1020719" y="1373070"/>
                  </a:cubicBezTo>
                  <a:cubicBezTo>
                    <a:pt x="1101575" y="1281101"/>
                    <a:pt x="1185969" y="1191838"/>
                    <a:pt x="1275080" y="1107081"/>
                  </a:cubicBezTo>
                  <a:cubicBezTo>
                    <a:pt x="1297227" y="1085699"/>
                    <a:pt x="1319504" y="1064575"/>
                    <a:pt x="1342437" y="1043965"/>
                  </a:cubicBezTo>
                  <a:cubicBezTo>
                    <a:pt x="1365240" y="1023226"/>
                    <a:pt x="1387648" y="1002102"/>
                    <a:pt x="1411106" y="982138"/>
                  </a:cubicBezTo>
                  <a:cubicBezTo>
                    <a:pt x="1457497" y="941563"/>
                    <a:pt x="1505065" y="902276"/>
                    <a:pt x="1553029" y="863376"/>
                  </a:cubicBezTo>
                  <a:cubicBezTo>
                    <a:pt x="1745798" y="708806"/>
                    <a:pt x="1954030" y="571882"/>
                    <a:pt x="2173401" y="454409"/>
                  </a:cubicBezTo>
                  <a:cubicBezTo>
                    <a:pt x="2612013" y="219334"/>
                    <a:pt x="3099505" y="65666"/>
                    <a:pt x="3599708" y="16332"/>
                  </a:cubicBezTo>
                  <a:cubicBezTo>
                    <a:pt x="3724530" y="3966"/>
                    <a:pt x="3850400" y="-1283"/>
                    <a:pt x="3975975" y="26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E30E98A-3BB1-FC0B-0839-767AB9B999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65276" y="313387"/>
              <a:ext cx="6326724" cy="6561326"/>
            </a:xfrm>
            <a:custGeom>
              <a:avLst/>
              <a:gdLst>
                <a:gd name="connsiteX0" fmla="*/ 6326724 w 6326724"/>
                <a:gd name="connsiteY0" fmla="*/ 5020808 h 6561326"/>
                <a:gd name="connsiteX1" fmla="*/ 6326724 w 6326724"/>
                <a:gd name="connsiteY1" fmla="*/ 5698632 h 6561326"/>
                <a:gd name="connsiteX2" fmla="*/ 6067438 w 6326724"/>
                <a:gd name="connsiteY2" fmla="*/ 5902509 h 6561326"/>
                <a:gd name="connsiteX3" fmla="*/ 5799974 w 6326724"/>
                <a:gd name="connsiteY3" fmla="*/ 6102017 h 6561326"/>
                <a:gd name="connsiteX4" fmla="*/ 5665258 w 6326724"/>
                <a:gd name="connsiteY4" fmla="*/ 6202100 h 6561326"/>
                <a:gd name="connsiteX5" fmla="*/ 5526873 w 6326724"/>
                <a:gd name="connsiteY5" fmla="*/ 6302828 h 6561326"/>
                <a:gd name="connsiteX6" fmla="*/ 5385080 w 6326724"/>
                <a:gd name="connsiteY6" fmla="*/ 6402268 h 6561326"/>
                <a:gd name="connsiteX7" fmla="*/ 5238833 w 6326724"/>
                <a:gd name="connsiteY7" fmla="*/ 6498875 h 6561326"/>
                <a:gd name="connsiteX8" fmla="*/ 5138040 w 6326724"/>
                <a:gd name="connsiteY8" fmla="*/ 6561326 h 6561326"/>
                <a:gd name="connsiteX9" fmla="*/ 3946072 w 6326724"/>
                <a:gd name="connsiteY9" fmla="*/ 6561326 h 6561326"/>
                <a:gd name="connsiteX10" fmla="*/ 3976009 w 6326724"/>
                <a:gd name="connsiteY10" fmla="*/ 6555242 h 6561326"/>
                <a:gd name="connsiteX11" fmla="*/ 4404855 w 6326724"/>
                <a:gd name="connsiteY11" fmla="*/ 6399048 h 6561326"/>
                <a:gd name="connsiteX12" fmla="*/ 4938868 w 6326724"/>
                <a:gd name="connsiteY12" fmla="*/ 6072132 h 6561326"/>
                <a:gd name="connsiteX13" fmla="*/ 5068342 w 6326724"/>
                <a:gd name="connsiteY13" fmla="*/ 5976042 h 6561326"/>
                <a:gd name="connsiteX14" fmla="*/ 5197816 w 6326724"/>
                <a:gd name="connsiteY14" fmla="*/ 5876730 h 6561326"/>
                <a:gd name="connsiteX15" fmla="*/ 5460039 w 6326724"/>
                <a:gd name="connsiteY15" fmla="*/ 5670637 h 6561326"/>
                <a:gd name="connsiteX16" fmla="*/ 5999033 w 6326724"/>
                <a:gd name="connsiteY16" fmla="*/ 5271718 h 6561326"/>
                <a:gd name="connsiteX17" fmla="*/ 6258766 w 6326724"/>
                <a:gd name="connsiteY17" fmla="*/ 5077603 h 6561326"/>
                <a:gd name="connsiteX18" fmla="*/ 4139342 w 6326724"/>
                <a:gd name="connsiteY18" fmla="*/ 440 h 6561326"/>
                <a:gd name="connsiteX19" fmla="*/ 4315744 w 6326724"/>
                <a:gd name="connsiteY19" fmla="*/ 6808 h 6561326"/>
                <a:gd name="connsiteX20" fmla="*/ 5015400 w 6326724"/>
                <a:gd name="connsiteY20" fmla="*/ 113591 h 6561326"/>
                <a:gd name="connsiteX21" fmla="*/ 5681114 w 6326724"/>
                <a:gd name="connsiteY21" fmla="*/ 361418 h 6561326"/>
                <a:gd name="connsiteX22" fmla="*/ 6270952 w 6326724"/>
                <a:gd name="connsiteY22" fmla="*/ 755441 h 6561326"/>
                <a:gd name="connsiteX23" fmla="*/ 6326724 w 6326724"/>
                <a:gd name="connsiteY23" fmla="*/ 807432 h 6561326"/>
                <a:gd name="connsiteX24" fmla="*/ 6326724 w 6326724"/>
                <a:gd name="connsiteY24" fmla="*/ 1231565 h 6561326"/>
                <a:gd name="connsiteX25" fmla="*/ 6302093 w 6326724"/>
                <a:gd name="connsiteY25" fmla="*/ 1203002 h 6561326"/>
                <a:gd name="connsiteX26" fmla="*/ 6066914 w 6326724"/>
                <a:gd name="connsiteY26" fmla="*/ 989616 h 6561326"/>
                <a:gd name="connsiteX27" fmla="*/ 5533688 w 6326724"/>
                <a:gd name="connsiteY27" fmla="*/ 647242 h 6561326"/>
                <a:gd name="connsiteX28" fmla="*/ 4933626 w 6326724"/>
                <a:gd name="connsiteY28" fmla="*/ 432262 h 6561326"/>
                <a:gd name="connsiteX29" fmla="*/ 4296873 w 6326724"/>
                <a:gd name="connsiteY29" fmla="*/ 343126 h 6561326"/>
                <a:gd name="connsiteX30" fmla="*/ 3651602 w 6326724"/>
                <a:gd name="connsiteY30" fmla="*/ 365797 h 6561326"/>
                <a:gd name="connsiteX31" fmla="*/ 3018256 w 6326724"/>
                <a:gd name="connsiteY31" fmla="*/ 496666 h 6561326"/>
                <a:gd name="connsiteX32" fmla="*/ 2412429 w 6326724"/>
                <a:gd name="connsiteY32" fmla="*/ 724399 h 6561326"/>
                <a:gd name="connsiteX33" fmla="*/ 1329857 w 6326724"/>
                <a:gd name="connsiteY33" fmla="*/ 1424086 h 6561326"/>
                <a:gd name="connsiteX34" fmla="*/ 887314 w 6326724"/>
                <a:gd name="connsiteY34" fmla="*/ 1891015 h 6561326"/>
                <a:gd name="connsiteX35" fmla="*/ 537420 w 6326724"/>
                <a:gd name="connsiteY35" fmla="*/ 2427245 h 6561326"/>
                <a:gd name="connsiteX36" fmla="*/ 299965 w 6326724"/>
                <a:gd name="connsiteY36" fmla="*/ 3020021 h 6561326"/>
                <a:gd name="connsiteX37" fmla="*/ 213606 w 6326724"/>
                <a:gd name="connsiteY37" fmla="*/ 3651953 h 6561326"/>
                <a:gd name="connsiteX38" fmla="*/ 250036 w 6326724"/>
                <a:gd name="connsiteY38" fmla="*/ 3961352 h 6561326"/>
                <a:gd name="connsiteX39" fmla="*/ 357625 w 6326724"/>
                <a:gd name="connsiteY39" fmla="*/ 4250783 h 6561326"/>
                <a:gd name="connsiteX40" fmla="*/ 432715 w 6326724"/>
                <a:gd name="connsiteY40" fmla="*/ 4387063 h 6561326"/>
                <a:gd name="connsiteX41" fmla="*/ 518943 w 6326724"/>
                <a:gd name="connsiteY41" fmla="*/ 4518962 h 6561326"/>
                <a:gd name="connsiteX42" fmla="*/ 718133 w 6326724"/>
                <a:gd name="connsiteY42" fmla="*/ 4773874 h 6561326"/>
                <a:gd name="connsiteX43" fmla="*/ 933704 w 6326724"/>
                <a:gd name="connsiteY43" fmla="*/ 5030717 h 6561326"/>
                <a:gd name="connsiteX44" fmla="*/ 1040900 w 6326724"/>
                <a:gd name="connsiteY44" fmla="*/ 5164806 h 6561326"/>
                <a:gd name="connsiteX45" fmla="*/ 1092401 w 6326724"/>
                <a:gd name="connsiteY45" fmla="*/ 5230628 h 6561326"/>
                <a:gd name="connsiteX46" fmla="*/ 1142854 w 6326724"/>
                <a:gd name="connsiteY46" fmla="*/ 5293615 h 6561326"/>
                <a:gd name="connsiteX47" fmla="*/ 1576354 w 6326724"/>
                <a:gd name="connsiteY47" fmla="*/ 5759128 h 6561326"/>
                <a:gd name="connsiteX48" fmla="*/ 1806865 w 6326724"/>
                <a:gd name="connsiteY48" fmla="*/ 5968571 h 6561326"/>
                <a:gd name="connsiteX49" fmla="*/ 2048253 w 6326724"/>
                <a:gd name="connsiteY49" fmla="*/ 6161654 h 6561326"/>
                <a:gd name="connsiteX50" fmla="*/ 2587506 w 6326724"/>
                <a:gd name="connsiteY50" fmla="*/ 6467059 h 6561326"/>
                <a:gd name="connsiteX51" fmla="*/ 2889176 w 6326724"/>
                <a:gd name="connsiteY51" fmla="*/ 6553360 h 6561326"/>
                <a:gd name="connsiteX52" fmla="*/ 2929698 w 6326724"/>
                <a:gd name="connsiteY52" fmla="*/ 6561326 h 6561326"/>
                <a:gd name="connsiteX53" fmla="*/ 1816374 w 6326724"/>
                <a:gd name="connsiteY53" fmla="*/ 6561326 h 6561326"/>
                <a:gd name="connsiteX54" fmla="*/ 1787601 w 6326724"/>
                <a:gd name="connsiteY54" fmla="*/ 6545761 h 6561326"/>
                <a:gd name="connsiteX55" fmla="*/ 1225544 w 6326724"/>
                <a:gd name="connsiteY55" fmla="*/ 6094158 h 6561326"/>
                <a:gd name="connsiteX56" fmla="*/ 997654 w 6326724"/>
                <a:gd name="connsiteY56" fmla="*/ 5822374 h 6561326"/>
                <a:gd name="connsiteX57" fmla="*/ 798596 w 6326724"/>
                <a:gd name="connsiteY57" fmla="*/ 5534615 h 6561326"/>
                <a:gd name="connsiteX58" fmla="*/ 752075 w 6326724"/>
                <a:gd name="connsiteY58" fmla="*/ 5461324 h 6561326"/>
                <a:gd name="connsiteX59" fmla="*/ 707650 w 6326724"/>
                <a:gd name="connsiteY59" fmla="*/ 5390221 h 6561326"/>
                <a:gd name="connsiteX60" fmla="*/ 619980 w 6326724"/>
                <a:gd name="connsiteY60" fmla="*/ 5252396 h 6561326"/>
                <a:gd name="connsiteX61" fmla="*/ 438349 w 6326724"/>
                <a:gd name="connsiteY61" fmla="*/ 4970822 h 6561326"/>
                <a:gd name="connsiteX62" fmla="*/ 261044 w 6326724"/>
                <a:gd name="connsiteY62" fmla="*/ 4673145 h 6561326"/>
                <a:gd name="connsiteX63" fmla="*/ 181107 w 6326724"/>
                <a:gd name="connsiteY63" fmla="*/ 4515356 h 6561326"/>
                <a:gd name="connsiteX64" fmla="*/ 113224 w 6326724"/>
                <a:gd name="connsiteY64" fmla="*/ 4350223 h 6561326"/>
                <a:gd name="connsiteX65" fmla="*/ 61199 w 6326724"/>
                <a:gd name="connsiteY65" fmla="*/ 4178908 h 6561326"/>
                <a:gd name="connsiteX66" fmla="*/ 41804 w 6326724"/>
                <a:gd name="connsiteY66" fmla="*/ 4091577 h 6561326"/>
                <a:gd name="connsiteX67" fmla="*/ 33287 w 6326724"/>
                <a:gd name="connsiteY67" fmla="*/ 4047781 h 6561326"/>
                <a:gd name="connsiteX68" fmla="*/ 26209 w 6326724"/>
                <a:gd name="connsiteY68" fmla="*/ 4003858 h 6561326"/>
                <a:gd name="connsiteX69" fmla="*/ 0 w 6326724"/>
                <a:gd name="connsiteY69" fmla="*/ 3651953 h 6561326"/>
                <a:gd name="connsiteX70" fmla="*/ 72731 w 6326724"/>
                <a:gd name="connsiteY70" fmla="*/ 2966307 h 6561326"/>
                <a:gd name="connsiteX71" fmla="*/ 291316 w 6326724"/>
                <a:gd name="connsiteY71" fmla="*/ 2309385 h 6561326"/>
                <a:gd name="connsiteX72" fmla="*/ 1110878 w 6326724"/>
                <a:gd name="connsiteY72" fmla="*/ 1193776 h 6561326"/>
                <a:gd name="connsiteX73" fmla="*/ 1654327 w 6326724"/>
                <a:gd name="connsiteY73" fmla="*/ 756730 h 6561326"/>
                <a:gd name="connsiteX74" fmla="*/ 2261727 w 6326724"/>
                <a:gd name="connsiteY74" fmla="*/ 409720 h 6561326"/>
                <a:gd name="connsiteX75" fmla="*/ 3610060 w 6326724"/>
                <a:gd name="connsiteY75" fmla="*/ 27032 h 6561326"/>
                <a:gd name="connsiteX76" fmla="*/ 4139342 w 6326724"/>
                <a:gd name="connsiteY76" fmla="*/ 440 h 6561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6326724" h="6561326">
                  <a:moveTo>
                    <a:pt x="6326724" y="5020808"/>
                  </a:moveTo>
                  <a:lnTo>
                    <a:pt x="6326724" y="5698632"/>
                  </a:lnTo>
                  <a:lnTo>
                    <a:pt x="6067438" y="5902509"/>
                  </a:lnTo>
                  <a:cubicBezTo>
                    <a:pt x="5977868" y="5970407"/>
                    <a:pt x="5888364" y="6036453"/>
                    <a:pt x="5799974" y="6102017"/>
                  </a:cubicBezTo>
                  <a:lnTo>
                    <a:pt x="5665258" y="6202100"/>
                  </a:lnTo>
                  <a:cubicBezTo>
                    <a:pt x="5619654" y="6235719"/>
                    <a:pt x="5573656" y="6269596"/>
                    <a:pt x="5526873" y="6302828"/>
                  </a:cubicBezTo>
                  <a:cubicBezTo>
                    <a:pt x="5480220" y="6336189"/>
                    <a:pt x="5433044" y="6369423"/>
                    <a:pt x="5385080" y="6402268"/>
                  </a:cubicBezTo>
                  <a:cubicBezTo>
                    <a:pt x="5336988" y="6434857"/>
                    <a:pt x="5288500" y="6467187"/>
                    <a:pt x="5238833" y="6498875"/>
                  </a:cubicBezTo>
                  <a:lnTo>
                    <a:pt x="5138040" y="6561326"/>
                  </a:lnTo>
                  <a:lnTo>
                    <a:pt x="3946072" y="6561326"/>
                  </a:lnTo>
                  <a:lnTo>
                    <a:pt x="3976009" y="6555242"/>
                  </a:lnTo>
                  <a:cubicBezTo>
                    <a:pt x="4123712" y="6519227"/>
                    <a:pt x="4266863" y="6466383"/>
                    <a:pt x="4404855" y="6399048"/>
                  </a:cubicBezTo>
                  <a:cubicBezTo>
                    <a:pt x="4589500" y="6310299"/>
                    <a:pt x="4765232" y="6196690"/>
                    <a:pt x="4938868" y="6072132"/>
                  </a:cubicBezTo>
                  <a:cubicBezTo>
                    <a:pt x="4982245" y="6041089"/>
                    <a:pt x="5025359" y="6008630"/>
                    <a:pt x="5068342" y="5976042"/>
                  </a:cubicBezTo>
                  <a:cubicBezTo>
                    <a:pt x="5111588" y="5943453"/>
                    <a:pt x="5154702" y="5910349"/>
                    <a:pt x="5197816" y="5876730"/>
                  </a:cubicBezTo>
                  <a:lnTo>
                    <a:pt x="5460039" y="5670637"/>
                  </a:lnTo>
                  <a:cubicBezTo>
                    <a:pt x="5639966" y="5530365"/>
                    <a:pt x="5821596" y="5399753"/>
                    <a:pt x="5999033" y="5271718"/>
                  </a:cubicBezTo>
                  <a:cubicBezTo>
                    <a:pt x="6087686" y="5207700"/>
                    <a:pt x="6174667" y="5143360"/>
                    <a:pt x="6258766" y="5077603"/>
                  </a:cubicBezTo>
                  <a:close/>
                  <a:moveTo>
                    <a:pt x="4139342" y="440"/>
                  </a:moveTo>
                  <a:cubicBezTo>
                    <a:pt x="4198237" y="1301"/>
                    <a:pt x="4257068" y="3427"/>
                    <a:pt x="4315744" y="6808"/>
                  </a:cubicBezTo>
                  <a:cubicBezTo>
                    <a:pt x="4550841" y="20849"/>
                    <a:pt x="4785806" y="55240"/>
                    <a:pt x="5015400" y="113591"/>
                  </a:cubicBezTo>
                  <a:cubicBezTo>
                    <a:pt x="5244992" y="171812"/>
                    <a:pt x="5469212" y="254249"/>
                    <a:pt x="5681114" y="361418"/>
                  </a:cubicBezTo>
                  <a:cubicBezTo>
                    <a:pt x="5892754" y="468586"/>
                    <a:pt x="6093124" y="599584"/>
                    <a:pt x="6270952" y="755441"/>
                  </a:cubicBezTo>
                  <a:lnTo>
                    <a:pt x="6326724" y="807432"/>
                  </a:lnTo>
                  <a:lnTo>
                    <a:pt x="6326724" y="1231565"/>
                  </a:lnTo>
                  <a:lnTo>
                    <a:pt x="6302093" y="1203002"/>
                  </a:lnTo>
                  <a:cubicBezTo>
                    <a:pt x="6227937" y="1127247"/>
                    <a:pt x="6149211" y="1056081"/>
                    <a:pt x="6066914" y="989616"/>
                  </a:cubicBezTo>
                  <a:cubicBezTo>
                    <a:pt x="5902714" y="856299"/>
                    <a:pt x="5724360" y="740371"/>
                    <a:pt x="5533688" y="647242"/>
                  </a:cubicBezTo>
                  <a:cubicBezTo>
                    <a:pt x="5343146" y="553857"/>
                    <a:pt x="5141466" y="482239"/>
                    <a:pt x="4933626" y="432262"/>
                  </a:cubicBezTo>
                  <a:cubicBezTo>
                    <a:pt x="4725788" y="382156"/>
                    <a:pt x="4512182" y="353303"/>
                    <a:pt x="4296873" y="343126"/>
                  </a:cubicBezTo>
                  <a:cubicBezTo>
                    <a:pt x="4081172" y="332435"/>
                    <a:pt x="3865732" y="339520"/>
                    <a:pt x="3651602" y="365797"/>
                  </a:cubicBezTo>
                  <a:cubicBezTo>
                    <a:pt x="3437604" y="392202"/>
                    <a:pt x="3225572" y="436384"/>
                    <a:pt x="3018256" y="496666"/>
                  </a:cubicBezTo>
                  <a:cubicBezTo>
                    <a:pt x="2810809" y="556691"/>
                    <a:pt x="2608474" y="634362"/>
                    <a:pt x="2412429" y="724399"/>
                  </a:cubicBezTo>
                  <a:cubicBezTo>
                    <a:pt x="2019160" y="902541"/>
                    <a:pt x="1651969" y="1138775"/>
                    <a:pt x="1329857" y="1424086"/>
                  </a:cubicBezTo>
                  <a:cubicBezTo>
                    <a:pt x="1169326" y="1567192"/>
                    <a:pt x="1020588" y="1723307"/>
                    <a:pt x="887314" y="1891015"/>
                  </a:cubicBezTo>
                  <a:cubicBezTo>
                    <a:pt x="753778" y="2058466"/>
                    <a:pt x="635967" y="2238026"/>
                    <a:pt x="537420" y="2427245"/>
                  </a:cubicBezTo>
                  <a:cubicBezTo>
                    <a:pt x="438874" y="2616335"/>
                    <a:pt x="356839" y="2814313"/>
                    <a:pt x="299965" y="3020021"/>
                  </a:cubicBezTo>
                  <a:cubicBezTo>
                    <a:pt x="242961" y="3225212"/>
                    <a:pt x="213474" y="3438518"/>
                    <a:pt x="213606" y="3651953"/>
                  </a:cubicBezTo>
                  <a:cubicBezTo>
                    <a:pt x="214785" y="3756804"/>
                    <a:pt x="225269" y="3860881"/>
                    <a:pt x="250036" y="3961352"/>
                  </a:cubicBezTo>
                  <a:cubicBezTo>
                    <a:pt x="274412" y="4061950"/>
                    <a:pt x="312284" y="4158171"/>
                    <a:pt x="357625" y="4250783"/>
                  </a:cubicBezTo>
                  <a:cubicBezTo>
                    <a:pt x="380558" y="4297025"/>
                    <a:pt x="405982" y="4342366"/>
                    <a:pt x="432715" y="4387063"/>
                  </a:cubicBezTo>
                  <a:cubicBezTo>
                    <a:pt x="459841" y="4431630"/>
                    <a:pt x="488803" y="4475554"/>
                    <a:pt x="518943" y="4518962"/>
                  </a:cubicBezTo>
                  <a:cubicBezTo>
                    <a:pt x="580011" y="4605521"/>
                    <a:pt x="647893" y="4689504"/>
                    <a:pt x="718133" y="4773874"/>
                  </a:cubicBezTo>
                  <a:cubicBezTo>
                    <a:pt x="788374" y="4858372"/>
                    <a:pt x="861760" y="4942871"/>
                    <a:pt x="933704" y="5030717"/>
                  </a:cubicBezTo>
                  <a:cubicBezTo>
                    <a:pt x="969742" y="5074512"/>
                    <a:pt x="1005387" y="5119337"/>
                    <a:pt x="1040900" y="5164806"/>
                  </a:cubicBezTo>
                  <a:lnTo>
                    <a:pt x="1092401" y="5230628"/>
                  </a:lnTo>
                  <a:cubicBezTo>
                    <a:pt x="1109306" y="5251624"/>
                    <a:pt x="1125425" y="5273135"/>
                    <a:pt x="1142854" y="5293615"/>
                  </a:cubicBezTo>
                  <a:cubicBezTo>
                    <a:pt x="1278880" y="5460293"/>
                    <a:pt x="1426438" y="5613704"/>
                    <a:pt x="1576354" y="5759128"/>
                  </a:cubicBezTo>
                  <a:cubicBezTo>
                    <a:pt x="1651706" y="5831519"/>
                    <a:pt x="1728368" y="5901461"/>
                    <a:pt x="1806865" y="5968571"/>
                  </a:cubicBezTo>
                  <a:cubicBezTo>
                    <a:pt x="1885362" y="6035680"/>
                    <a:pt x="1965299" y="6100599"/>
                    <a:pt x="2048253" y="6161654"/>
                  </a:cubicBezTo>
                  <a:cubicBezTo>
                    <a:pt x="2213502" y="6284022"/>
                    <a:pt x="2391724" y="6393380"/>
                    <a:pt x="2587506" y="6467059"/>
                  </a:cubicBezTo>
                  <a:cubicBezTo>
                    <a:pt x="2685137" y="6503898"/>
                    <a:pt x="2786304" y="6532106"/>
                    <a:pt x="2889176" y="6553360"/>
                  </a:cubicBezTo>
                  <a:lnTo>
                    <a:pt x="2929698" y="6561326"/>
                  </a:lnTo>
                  <a:lnTo>
                    <a:pt x="1816374" y="6561326"/>
                  </a:lnTo>
                  <a:lnTo>
                    <a:pt x="1787601" y="6545761"/>
                  </a:lnTo>
                  <a:cubicBezTo>
                    <a:pt x="1577272" y="6422749"/>
                    <a:pt x="1389483" y="6266761"/>
                    <a:pt x="1225544" y="6094158"/>
                  </a:cubicBezTo>
                  <a:cubicBezTo>
                    <a:pt x="1143116" y="6007986"/>
                    <a:pt x="1068158" y="5916274"/>
                    <a:pt x="997654" y="5822374"/>
                  </a:cubicBezTo>
                  <a:cubicBezTo>
                    <a:pt x="927546" y="5728086"/>
                    <a:pt x="860842" y="5632381"/>
                    <a:pt x="798596" y="5534615"/>
                  </a:cubicBezTo>
                  <a:cubicBezTo>
                    <a:pt x="782608" y="5510399"/>
                    <a:pt x="767537" y="5485797"/>
                    <a:pt x="752075" y="5461324"/>
                  </a:cubicBezTo>
                  <a:lnTo>
                    <a:pt x="707650" y="5390221"/>
                  </a:lnTo>
                  <a:cubicBezTo>
                    <a:pt x="679213" y="5344237"/>
                    <a:pt x="649728" y="5298638"/>
                    <a:pt x="619980" y="5252396"/>
                  </a:cubicBezTo>
                  <a:lnTo>
                    <a:pt x="438349" y="4970822"/>
                  </a:lnTo>
                  <a:cubicBezTo>
                    <a:pt x="377413" y="4874860"/>
                    <a:pt x="317263" y="4776064"/>
                    <a:pt x="261044" y="4673145"/>
                  </a:cubicBezTo>
                  <a:cubicBezTo>
                    <a:pt x="233000" y="4621622"/>
                    <a:pt x="205874" y="4569197"/>
                    <a:pt x="181107" y="4515356"/>
                  </a:cubicBezTo>
                  <a:cubicBezTo>
                    <a:pt x="156470" y="4461385"/>
                    <a:pt x="133537" y="4406385"/>
                    <a:pt x="113224" y="4350223"/>
                  </a:cubicBezTo>
                  <a:cubicBezTo>
                    <a:pt x="93305" y="4293934"/>
                    <a:pt x="75614" y="4236872"/>
                    <a:pt x="61199" y="4178908"/>
                  </a:cubicBezTo>
                  <a:cubicBezTo>
                    <a:pt x="54385" y="4149927"/>
                    <a:pt x="47440" y="4120815"/>
                    <a:pt x="41804" y="4091577"/>
                  </a:cubicBezTo>
                  <a:lnTo>
                    <a:pt x="33287" y="4047781"/>
                  </a:lnTo>
                  <a:lnTo>
                    <a:pt x="26209" y="4003858"/>
                  </a:lnTo>
                  <a:cubicBezTo>
                    <a:pt x="7732" y="3886643"/>
                    <a:pt x="0" y="3768783"/>
                    <a:pt x="0" y="3651953"/>
                  </a:cubicBezTo>
                  <a:cubicBezTo>
                    <a:pt x="524" y="3422031"/>
                    <a:pt x="25030" y="3192109"/>
                    <a:pt x="72731" y="2966307"/>
                  </a:cubicBezTo>
                  <a:cubicBezTo>
                    <a:pt x="120301" y="2740634"/>
                    <a:pt x="193163" y="2519343"/>
                    <a:pt x="291316" y="2309385"/>
                  </a:cubicBezTo>
                  <a:cubicBezTo>
                    <a:pt x="488540" y="1889469"/>
                    <a:pt x="774352" y="1513736"/>
                    <a:pt x="1110878" y="1193776"/>
                  </a:cubicBezTo>
                  <a:cubicBezTo>
                    <a:pt x="1279535" y="1033797"/>
                    <a:pt x="1461821" y="887856"/>
                    <a:pt x="1654327" y="756730"/>
                  </a:cubicBezTo>
                  <a:cubicBezTo>
                    <a:pt x="1847096" y="625732"/>
                    <a:pt x="2049956" y="509031"/>
                    <a:pt x="2261727" y="409720"/>
                  </a:cubicBezTo>
                  <a:cubicBezTo>
                    <a:pt x="2685792" y="212515"/>
                    <a:pt x="3142357" y="82162"/>
                    <a:pt x="3610060" y="27032"/>
                  </a:cubicBezTo>
                  <a:cubicBezTo>
                    <a:pt x="3785399" y="6647"/>
                    <a:pt x="3962657" y="-2144"/>
                    <a:pt x="4139342" y="44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D400551-AFD5-4839-A1E4-55D0C6C9DB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1866928 h 6521594"/>
                <a:gd name="connsiteX4" fmla="*/ 6212358 w 6321679"/>
                <a:gd name="connsiteY4" fmla="*/ 1689281 h 6521594"/>
                <a:gd name="connsiteX5" fmla="*/ 6049880 w 6321679"/>
                <a:gd name="connsiteY5" fmla="*/ 1477173 h 6521594"/>
                <a:gd name="connsiteX6" fmla="*/ 5248663 w 6321679"/>
                <a:gd name="connsiteY6" fmla="*/ 869327 h 6521594"/>
                <a:gd name="connsiteX7" fmla="*/ 4150102 w 6321679"/>
                <a:gd name="connsiteY7" fmla="*/ 644042 h 6521594"/>
                <a:gd name="connsiteX8" fmla="*/ 2867946 w 6321679"/>
                <a:gd name="connsiteY8" fmla="*/ 886459 h 6521594"/>
                <a:gd name="connsiteX9" fmla="*/ 1728892 w 6321679"/>
                <a:gd name="connsiteY9" fmla="*/ 1552397 h 6521594"/>
                <a:gd name="connsiteX10" fmla="*/ 941043 w 6321679"/>
                <a:gd name="connsiteY10" fmla="*/ 2512664 h 6521594"/>
                <a:gd name="connsiteX11" fmla="*/ 655362 w 6321679"/>
                <a:gd name="connsiteY11" fmla="*/ 3630204 h 6521594"/>
                <a:gd name="connsiteX12" fmla="*/ 1128177 w 6321679"/>
                <a:gd name="connsiteY12" fmla="*/ 4667883 h 6521594"/>
                <a:gd name="connsiteX13" fmla="*/ 1366419 w 6321679"/>
                <a:gd name="connsiteY13" fmla="*/ 4997246 h 6521594"/>
                <a:gd name="connsiteX14" fmla="*/ 3601937 w 6321679"/>
                <a:gd name="connsiteY14" fmla="*/ 6284685 h 6521594"/>
                <a:gd name="connsiteX15" fmla="*/ 5298985 w 6321679"/>
                <a:gd name="connsiteY15" fmla="*/ 5492643 h 6521594"/>
                <a:gd name="connsiteX16" fmla="*/ 5505513 w 6321679"/>
                <a:gd name="connsiteY16" fmla="*/ 5335367 h 6521594"/>
                <a:gd name="connsiteX17" fmla="*/ 6252618 w 6321679"/>
                <a:gd name="connsiteY17" fmla="*/ 4722492 h 6521594"/>
                <a:gd name="connsiteX18" fmla="*/ 6321679 w 6321679"/>
                <a:gd name="connsiteY18" fmla="*/ 4651477 h 6521594"/>
                <a:gd name="connsiteX19" fmla="*/ 6321679 w 6321679"/>
                <a:gd name="connsiteY19" fmla="*/ 5523097 h 6521594"/>
                <a:gd name="connsiteX20" fmla="*/ 6024428 w 6321679"/>
                <a:gd name="connsiteY20" fmla="*/ 5754969 h 6521594"/>
                <a:gd name="connsiteX21" fmla="*/ 5702345 w 6321679"/>
                <a:gd name="connsiteY21" fmla="*/ 6000018 h 6521594"/>
                <a:gd name="connsiteX22" fmla="*/ 4988380 w 6321679"/>
                <a:gd name="connsiteY22" fmla="*/ 6506549 h 6521594"/>
                <a:gd name="connsiteX23" fmla="*/ 4961490 w 6321679"/>
                <a:gd name="connsiteY23" fmla="*/ 6521594 h 6521594"/>
                <a:gd name="connsiteX24" fmla="*/ 2011326 w 6321679"/>
                <a:gd name="connsiteY24" fmla="*/ 6521594 h 6521594"/>
                <a:gd name="connsiteX25" fmla="*/ 1982893 w 6321679"/>
                <a:gd name="connsiteY25" fmla="*/ 6505768 h 6521594"/>
                <a:gd name="connsiteX26" fmla="*/ 824149 w 6321679"/>
                <a:gd name="connsiteY26" fmla="*/ 5358682 h 6521594"/>
                <a:gd name="connsiteX27" fmla="*/ 0 w 6321679"/>
                <a:gd name="connsiteY27" fmla="*/ 3630075 h 6521594"/>
                <a:gd name="connsiteX28" fmla="*/ 4150102 w 6321679"/>
                <a:gd name="connsiteY28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1866928"/>
                  </a:lnTo>
                  <a:lnTo>
                    <a:pt x="6212358" y="1689281"/>
                  </a:lnTo>
                  <a:cubicBezTo>
                    <a:pt x="6161484" y="1615222"/>
                    <a:pt x="6107295" y="1544427"/>
                    <a:pt x="6049880" y="1477173"/>
                  </a:cubicBezTo>
                  <a:cubicBezTo>
                    <a:pt x="5825135" y="1214018"/>
                    <a:pt x="5555573" y="1009470"/>
                    <a:pt x="5248663" y="869327"/>
                  </a:cubicBezTo>
                  <a:cubicBezTo>
                    <a:pt x="4921178" y="719909"/>
                    <a:pt x="4551627" y="644042"/>
                    <a:pt x="4150102" y="644042"/>
                  </a:cubicBezTo>
                  <a:cubicBezTo>
                    <a:pt x="3724203" y="644042"/>
                    <a:pt x="3292799" y="725448"/>
                    <a:pt x="2867946" y="886459"/>
                  </a:cubicBezTo>
                  <a:cubicBezTo>
                    <a:pt x="2454234" y="1042832"/>
                    <a:pt x="2060440" y="1273141"/>
                    <a:pt x="1728892" y="1552397"/>
                  </a:cubicBezTo>
                  <a:cubicBezTo>
                    <a:pt x="1391580" y="1836419"/>
                    <a:pt x="1126473" y="2159600"/>
                    <a:pt x="941043" y="2512664"/>
                  </a:cubicBezTo>
                  <a:cubicBezTo>
                    <a:pt x="751551" y="2873583"/>
                    <a:pt x="655362" y="3249575"/>
                    <a:pt x="655362" y="3630204"/>
                  </a:cubicBezTo>
                  <a:cubicBezTo>
                    <a:pt x="655362" y="4013537"/>
                    <a:pt x="808817" y="4237405"/>
                    <a:pt x="1128177" y="4667883"/>
                  </a:cubicBezTo>
                  <a:cubicBezTo>
                    <a:pt x="1205232" y="4771702"/>
                    <a:pt x="1284908" y="4879129"/>
                    <a:pt x="1366419" y="4997246"/>
                  </a:cubicBezTo>
                  <a:cubicBezTo>
                    <a:pt x="1989282" y="5899677"/>
                    <a:pt x="2657880" y="6284685"/>
                    <a:pt x="3601937" y="6284685"/>
                  </a:cubicBezTo>
                  <a:cubicBezTo>
                    <a:pt x="4221523" y="6284685"/>
                    <a:pt x="4676122" y="5971036"/>
                    <a:pt x="5298985" y="5492643"/>
                  </a:cubicBezTo>
                  <a:cubicBezTo>
                    <a:pt x="5368571" y="5439187"/>
                    <a:pt x="5438156" y="5386375"/>
                    <a:pt x="5505513" y="5335367"/>
                  </a:cubicBezTo>
                  <a:cubicBezTo>
                    <a:pt x="5779335" y="5127761"/>
                    <a:pt x="6041730" y="4928776"/>
                    <a:pt x="6252618" y="4722492"/>
                  </a:cubicBezTo>
                  <a:lnTo>
                    <a:pt x="6321679" y="4651477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2F88BF00-7FF5-AC6E-DB8A-7585F25A5C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2150195 h 6521594"/>
                <a:gd name="connsiteX4" fmla="*/ 6241288 w 6321679"/>
                <a:gd name="connsiteY4" fmla="*/ 1985338 h 6521594"/>
                <a:gd name="connsiteX5" fmla="*/ 5949367 w 6321679"/>
                <a:gd name="connsiteY5" fmla="*/ 1559997 h 6521594"/>
                <a:gd name="connsiteX6" fmla="*/ 5193362 w 6321679"/>
                <a:gd name="connsiteY6" fmla="*/ 986156 h 6521594"/>
                <a:gd name="connsiteX7" fmla="*/ 4150102 w 6321679"/>
                <a:gd name="connsiteY7" fmla="*/ 772850 h 6521594"/>
                <a:gd name="connsiteX8" fmla="*/ 2914861 w 6321679"/>
                <a:gd name="connsiteY8" fmla="*/ 1006637 h 6521594"/>
                <a:gd name="connsiteX9" fmla="*/ 1814073 w 6321679"/>
                <a:gd name="connsiteY9" fmla="*/ 1650163 h 6521594"/>
                <a:gd name="connsiteX10" fmla="*/ 1057412 w 6321679"/>
                <a:gd name="connsiteY10" fmla="*/ 2571657 h 6521594"/>
                <a:gd name="connsiteX11" fmla="*/ 786277 w 6321679"/>
                <a:gd name="connsiteY11" fmla="*/ 3630204 h 6521594"/>
                <a:gd name="connsiteX12" fmla="*/ 1233931 w 6321679"/>
                <a:gd name="connsiteY12" fmla="*/ 4592016 h 6521594"/>
                <a:gd name="connsiteX13" fmla="*/ 1474795 w 6321679"/>
                <a:gd name="connsiteY13" fmla="*/ 4924985 h 6521594"/>
                <a:gd name="connsiteX14" fmla="*/ 2393691 w 6321679"/>
                <a:gd name="connsiteY14" fmla="*/ 5846995 h 6521594"/>
                <a:gd name="connsiteX15" fmla="*/ 3601805 w 6321679"/>
                <a:gd name="connsiteY15" fmla="*/ 6155876 h 6521594"/>
                <a:gd name="connsiteX16" fmla="*/ 4378909 w 6321679"/>
                <a:gd name="connsiteY16" fmla="*/ 5959186 h 6521594"/>
                <a:gd name="connsiteX17" fmla="*/ 5218129 w 6321679"/>
                <a:gd name="connsiteY17" fmla="*/ 5391271 h 6521594"/>
                <a:gd name="connsiteX18" fmla="*/ 5425313 w 6321679"/>
                <a:gd name="connsiteY18" fmla="*/ 5233481 h 6521594"/>
                <a:gd name="connsiteX19" fmla="*/ 6254366 w 6321679"/>
                <a:gd name="connsiteY19" fmla="*/ 4534301 h 6521594"/>
                <a:gd name="connsiteX20" fmla="*/ 6321679 w 6321679"/>
                <a:gd name="connsiteY20" fmla="*/ 4456641 h 6521594"/>
                <a:gd name="connsiteX21" fmla="*/ 6321679 w 6321679"/>
                <a:gd name="connsiteY21" fmla="*/ 5523097 h 6521594"/>
                <a:gd name="connsiteX22" fmla="*/ 6024428 w 6321679"/>
                <a:gd name="connsiteY22" fmla="*/ 5754969 h 6521594"/>
                <a:gd name="connsiteX23" fmla="*/ 5702345 w 6321679"/>
                <a:gd name="connsiteY23" fmla="*/ 6000018 h 6521594"/>
                <a:gd name="connsiteX24" fmla="*/ 4988380 w 6321679"/>
                <a:gd name="connsiteY24" fmla="*/ 6506549 h 6521594"/>
                <a:gd name="connsiteX25" fmla="*/ 4961490 w 6321679"/>
                <a:gd name="connsiteY25" fmla="*/ 6521594 h 6521594"/>
                <a:gd name="connsiteX26" fmla="*/ 2011326 w 6321679"/>
                <a:gd name="connsiteY26" fmla="*/ 6521594 h 6521594"/>
                <a:gd name="connsiteX27" fmla="*/ 1982893 w 6321679"/>
                <a:gd name="connsiteY27" fmla="*/ 6505768 h 6521594"/>
                <a:gd name="connsiteX28" fmla="*/ 824149 w 6321679"/>
                <a:gd name="connsiteY28" fmla="*/ 5358682 h 6521594"/>
                <a:gd name="connsiteX29" fmla="*/ 0 w 6321679"/>
                <a:gd name="connsiteY29" fmla="*/ 3630075 h 6521594"/>
                <a:gd name="connsiteX30" fmla="*/ 4150102 w 6321679"/>
                <a:gd name="connsiteY30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2150195"/>
                  </a:lnTo>
                  <a:lnTo>
                    <a:pt x="6241288" y="1985338"/>
                  </a:lnTo>
                  <a:cubicBezTo>
                    <a:pt x="6156788" y="1831195"/>
                    <a:pt x="6059249" y="1688709"/>
                    <a:pt x="5949367" y="1559997"/>
                  </a:cubicBezTo>
                  <a:cubicBezTo>
                    <a:pt x="5737073" y="1311397"/>
                    <a:pt x="5482843" y="1118314"/>
                    <a:pt x="5193362" y="986156"/>
                  </a:cubicBezTo>
                  <a:cubicBezTo>
                    <a:pt x="4883437" y="844596"/>
                    <a:pt x="4532365" y="772850"/>
                    <a:pt x="4150102" y="772850"/>
                  </a:cubicBezTo>
                  <a:cubicBezTo>
                    <a:pt x="3746218" y="772850"/>
                    <a:pt x="3319008" y="853613"/>
                    <a:pt x="2914861" y="1006637"/>
                  </a:cubicBezTo>
                  <a:cubicBezTo>
                    <a:pt x="2515039" y="1157857"/>
                    <a:pt x="2134350" y="1380438"/>
                    <a:pt x="1814073" y="1650163"/>
                  </a:cubicBezTo>
                  <a:cubicBezTo>
                    <a:pt x="1494190" y="1919502"/>
                    <a:pt x="1232622" y="2238173"/>
                    <a:pt x="1057412" y="2571657"/>
                  </a:cubicBezTo>
                  <a:cubicBezTo>
                    <a:pt x="877486" y="2914158"/>
                    <a:pt x="786277" y="3270313"/>
                    <a:pt x="786277" y="3630204"/>
                  </a:cubicBezTo>
                  <a:cubicBezTo>
                    <a:pt x="786277" y="3974121"/>
                    <a:pt x="923483" y="4173646"/>
                    <a:pt x="1233931" y="4592016"/>
                  </a:cubicBezTo>
                  <a:cubicBezTo>
                    <a:pt x="1311641" y="4696736"/>
                    <a:pt x="1391972" y="4805064"/>
                    <a:pt x="1474795" y="4924985"/>
                  </a:cubicBezTo>
                  <a:cubicBezTo>
                    <a:pt x="1767682" y="5349278"/>
                    <a:pt x="2068172" y="5650948"/>
                    <a:pt x="2393691" y="5846995"/>
                  </a:cubicBezTo>
                  <a:cubicBezTo>
                    <a:pt x="2738735" y="6054891"/>
                    <a:pt x="3133971" y="6155876"/>
                    <a:pt x="3601805" y="6155876"/>
                  </a:cubicBezTo>
                  <a:cubicBezTo>
                    <a:pt x="3867305" y="6155876"/>
                    <a:pt x="4114196" y="6093405"/>
                    <a:pt x="4378909" y="5959186"/>
                  </a:cubicBezTo>
                  <a:cubicBezTo>
                    <a:pt x="4650699" y="5821362"/>
                    <a:pt x="4919737" y="5620421"/>
                    <a:pt x="5218129" y="5391271"/>
                  </a:cubicBezTo>
                  <a:cubicBezTo>
                    <a:pt x="5288107" y="5337558"/>
                    <a:pt x="5357824" y="5284617"/>
                    <a:pt x="5425313" y="5233481"/>
                  </a:cubicBezTo>
                  <a:cubicBezTo>
                    <a:pt x="5739037" y="4995556"/>
                    <a:pt x="6037512" y="4769168"/>
                    <a:pt x="6254366" y="4534301"/>
                  </a:cubicBezTo>
                  <a:lnTo>
                    <a:pt x="6321679" y="4456641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Kuva 3" descr="Kuva, joka sisältää kohteen piirros, luonnos, karhu, clipart&#10;&#10;Kuvaus luotu automaattisesti">
            <a:extLst>
              <a:ext uri="{FF2B5EF4-FFF2-40B4-BE49-F238E27FC236}">
                <a16:creationId xmlns:a16="http://schemas.microsoft.com/office/drawing/2014/main" id="{AF78B653-4543-F104-CB06-3554A721E4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6384" y="2431016"/>
            <a:ext cx="4141153" cy="2919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1877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CBDED67-DE07-7C8F-3261-E4452BF993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FDE6009-BD4F-0D4F-F856-E5F9642E8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2827EF-BCCB-A16D-FDCA-8A72EE6FD7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" y="0"/>
            <a:ext cx="1218852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8C8A83A6-790C-B188-B415-5EE52AF85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818" y="483816"/>
            <a:ext cx="4765089" cy="1454051"/>
          </a:xfrm>
        </p:spPr>
        <p:txBody>
          <a:bodyPr>
            <a:normAutofit/>
          </a:bodyPr>
          <a:lstStyle/>
          <a:p>
            <a:r>
              <a:rPr lang="fi-FI" sz="4000" dirty="0">
                <a:solidFill>
                  <a:schemeClr val="tx2"/>
                </a:solidFill>
              </a:rPr>
              <a:t>Tulevat 7. luokat</a:t>
            </a:r>
            <a:endParaRPr lang="fi-FI" sz="3600" dirty="0">
              <a:solidFill>
                <a:schemeClr val="tx2"/>
              </a:solidFill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257D2D1-A8AC-CA8C-782E-8CC48C1459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554" y="1937867"/>
            <a:ext cx="6901921" cy="4436317"/>
          </a:xfrm>
        </p:spPr>
        <p:txBody>
          <a:bodyPr anchor="t">
            <a:normAutofit/>
          </a:bodyPr>
          <a:lstStyle/>
          <a:p>
            <a:r>
              <a:rPr lang="fi-FI" sz="2400" dirty="0">
                <a:solidFill>
                  <a:schemeClr val="tx2"/>
                </a:solidFill>
                <a:sym typeface="Symbol" panose="05050102010706020507" pitchFamily="18" charset="2"/>
              </a:rPr>
              <a:t>7A Käpylästä siirtyvä musiikkiluokka</a:t>
            </a:r>
          </a:p>
          <a:p>
            <a:r>
              <a:rPr lang="fi-FI" sz="2400" dirty="0">
                <a:solidFill>
                  <a:schemeClr val="tx2"/>
                </a:solidFill>
                <a:sym typeface="Symbol" panose="05050102010706020507" pitchFamily="18" charset="2"/>
              </a:rPr>
              <a:t>7B Käpylästä siirtyvä urheiluluokka</a:t>
            </a:r>
          </a:p>
          <a:p>
            <a:r>
              <a:rPr lang="fi-FI" sz="2400" dirty="0">
                <a:solidFill>
                  <a:schemeClr val="tx2"/>
                </a:solidFill>
                <a:sym typeface="Symbol" panose="05050102010706020507" pitchFamily="18" charset="2"/>
              </a:rPr>
              <a:t>7C</a:t>
            </a:r>
          </a:p>
          <a:p>
            <a:r>
              <a:rPr lang="fi-FI" sz="2400" dirty="0">
                <a:solidFill>
                  <a:schemeClr val="tx2"/>
                </a:solidFill>
                <a:sym typeface="Symbol" panose="05050102010706020507" pitchFamily="18" charset="2"/>
              </a:rPr>
              <a:t>7D</a:t>
            </a:r>
          </a:p>
          <a:p>
            <a:r>
              <a:rPr lang="fi-FI" sz="2400" dirty="0">
                <a:solidFill>
                  <a:schemeClr val="tx2"/>
                </a:solidFill>
                <a:sym typeface="Symbol" panose="05050102010706020507" pitchFamily="18" charset="2"/>
              </a:rPr>
              <a:t>7E</a:t>
            </a:r>
          </a:p>
          <a:p>
            <a:r>
              <a:rPr lang="fi-FI" sz="2400" dirty="0">
                <a:solidFill>
                  <a:schemeClr val="tx2"/>
                </a:solidFill>
                <a:sym typeface="Symbol" panose="05050102010706020507" pitchFamily="18" charset="2"/>
              </a:rPr>
              <a:t>7F</a:t>
            </a:r>
          </a:p>
          <a:p>
            <a:r>
              <a:rPr lang="fi-FI" sz="2400" dirty="0">
                <a:solidFill>
                  <a:schemeClr val="tx2"/>
                </a:solidFill>
                <a:sym typeface="Symbol" panose="05050102010706020507" pitchFamily="18" charset="2"/>
              </a:rPr>
              <a:t>Kysyttävää?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ECE158F-BA09-9479-0151-50E6525174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816724" y="-16714"/>
            <a:ext cx="6372101" cy="6874714"/>
            <a:chOff x="5818240" y="-1"/>
            <a:chExt cx="6373761" cy="6874714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FEFE007-504D-C80D-895F-85E7E0F78E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18240" y="-1"/>
              <a:ext cx="6373761" cy="6874714"/>
            </a:xfrm>
            <a:custGeom>
              <a:avLst/>
              <a:gdLst>
                <a:gd name="connsiteX0" fmla="*/ 6373761 w 6373761"/>
                <a:gd name="connsiteY0" fmla="*/ 5771297 h 6874714"/>
                <a:gd name="connsiteX1" fmla="*/ 6373761 w 6373761"/>
                <a:gd name="connsiteY1" fmla="*/ 6247960 h 6874714"/>
                <a:gd name="connsiteX2" fmla="*/ 6235932 w 6373761"/>
                <a:gd name="connsiteY2" fmla="*/ 6361930 h 6874714"/>
                <a:gd name="connsiteX3" fmla="*/ 5960375 w 6373761"/>
                <a:gd name="connsiteY3" fmla="*/ 6587489 h 6874714"/>
                <a:gd name="connsiteX4" fmla="*/ 5822907 w 6373761"/>
                <a:gd name="connsiteY4" fmla="*/ 6701871 h 6874714"/>
                <a:gd name="connsiteX5" fmla="*/ 5681115 w 6373761"/>
                <a:gd name="connsiteY5" fmla="*/ 6816896 h 6874714"/>
                <a:gd name="connsiteX6" fmla="*/ 5604096 w 6373761"/>
                <a:gd name="connsiteY6" fmla="*/ 6874714 h 6874714"/>
                <a:gd name="connsiteX7" fmla="*/ 4878485 w 6373761"/>
                <a:gd name="connsiteY7" fmla="*/ 6874714 h 6874714"/>
                <a:gd name="connsiteX8" fmla="*/ 5006014 w 6373761"/>
                <a:gd name="connsiteY8" fmla="*/ 6800200 h 6874714"/>
                <a:gd name="connsiteX9" fmla="*/ 5149855 w 6373761"/>
                <a:gd name="connsiteY9" fmla="*/ 6707667 h 6874714"/>
                <a:gd name="connsiteX10" fmla="*/ 5431866 w 6373761"/>
                <a:gd name="connsiteY10" fmla="*/ 6506210 h 6874714"/>
                <a:gd name="connsiteX11" fmla="*/ 5571036 w 6373761"/>
                <a:gd name="connsiteY11" fmla="*/ 6399557 h 6874714"/>
                <a:gd name="connsiteX12" fmla="*/ 5711649 w 6373761"/>
                <a:gd name="connsiteY12" fmla="*/ 6288912 h 6874714"/>
                <a:gd name="connsiteX13" fmla="*/ 6276589 w 6373761"/>
                <a:gd name="connsiteY13" fmla="*/ 5852379 h 6874714"/>
                <a:gd name="connsiteX14" fmla="*/ 3975975 w 6373761"/>
                <a:gd name="connsiteY14" fmla="*/ 263 h 6874714"/>
                <a:gd name="connsiteX15" fmla="*/ 4350473 w 6373761"/>
                <a:gd name="connsiteY15" fmla="*/ 24963 h 6874714"/>
                <a:gd name="connsiteX16" fmla="*/ 5077909 w 6373761"/>
                <a:gd name="connsiteY16" fmla="*/ 189450 h 6874714"/>
                <a:gd name="connsiteX17" fmla="*/ 5746507 w 6373761"/>
                <a:gd name="connsiteY17" fmla="*/ 505804 h 6874714"/>
                <a:gd name="connsiteX18" fmla="*/ 6322456 w 6373761"/>
                <a:gd name="connsiteY18" fmla="*/ 956633 h 6874714"/>
                <a:gd name="connsiteX19" fmla="*/ 6373761 w 6373761"/>
                <a:gd name="connsiteY19" fmla="*/ 1011863 h 6874714"/>
                <a:gd name="connsiteX20" fmla="*/ 6373761 w 6373761"/>
                <a:gd name="connsiteY20" fmla="*/ 1185075 h 6874714"/>
                <a:gd name="connsiteX21" fmla="*/ 6359489 w 6373761"/>
                <a:gd name="connsiteY21" fmla="*/ 1169497 h 6874714"/>
                <a:gd name="connsiteX22" fmla="*/ 6233869 w 6373761"/>
                <a:gd name="connsiteY22" fmla="*/ 1047442 h 6874714"/>
                <a:gd name="connsiteX23" fmla="*/ 5961423 w 6373761"/>
                <a:gd name="connsiteY23" fmla="*/ 827953 h 6874714"/>
                <a:gd name="connsiteX24" fmla="*/ 5663555 w 6373761"/>
                <a:gd name="connsiteY24" fmla="*/ 645304 h 6874714"/>
                <a:gd name="connsiteX25" fmla="*/ 5013827 w 6373761"/>
                <a:gd name="connsiteY25" fmla="*/ 397863 h 6874714"/>
                <a:gd name="connsiteX26" fmla="*/ 4327409 w 6373761"/>
                <a:gd name="connsiteY26" fmla="*/ 302545 h 6874714"/>
                <a:gd name="connsiteX27" fmla="*/ 3639939 w 6373761"/>
                <a:gd name="connsiteY27" fmla="*/ 338868 h 6874714"/>
                <a:gd name="connsiteX28" fmla="*/ 3302495 w 6373761"/>
                <a:gd name="connsiteY28" fmla="*/ 403659 h 6874714"/>
                <a:gd name="connsiteX29" fmla="*/ 2971604 w 6373761"/>
                <a:gd name="connsiteY29" fmla="*/ 496273 h 6874714"/>
                <a:gd name="connsiteX30" fmla="*/ 2648706 w 6373761"/>
                <a:gd name="connsiteY30" fmla="*/ 614389 h 6874714"/>
                <a:gd name="connsiteX31" fmla="*/ 2335374 w 6373761"/>
                <a:gd name="connsiteY31" fmla="*/ 757109 h 6874714"/>
                <a:gd name="connsiteX32" fmla="*/ 1741342 w 6373761"/>
                <a:gd name="connsiteY32" fmla="*/ 1107725 h 6874714"/>
                <a:gd name="connsiteX33" fmla="*/ 1600861 w 6373761"/>
                <a:gd name="connsiteY33" fmla="*/ 1208710 h 6874714"/>
                <a:gd name="connsiteX34" fmla="*/ 1531799 w 6373761"/>
                <a:gd name="connsiteY34" fmla="*/ 1260879 h 6874714"/>
                <a:gd name="connsiteX35" fmla="*/ 1463655 w 6373761"/>
                <a:gd name="connsiteY35" fmla="*/ 1314333 h 6874714"/>
                <a:gd name="connsiteX36" fmla="*/ 1200777 w 6373761"/>
                <a:gd name="connsiteY36" fmla="*/ 1541166 h 6874714"/>
                <a:gd name="connsiteX37" fmla="*/ 731501 w 6373761"/>
                <a:gd name="connsiteY37" fmla="*/ 2055754 h 6874714"/>
                <a:gd name="connsiteX38" fmla="*/ 531393 w 6373761"/>
                <a:gd name="connsiteY38" fmla="*/ 2342739 h 6874714"/>
                <a:gd name="connsiteX39" fmla="*/ 361033 w 6373761"/>
                <a:gd name="connsiteY39" fmla="*/ 2649046 h 6874714"/>
                <a:gd name="connsiteX40" fmla="*/ 323292 w 6373761"/>
                <a:gd name="connsiteY40" fmla="*/ 2728263 h 6874714"/>
                <a:gd name="connsiteX41" fmla="*/ 304945 w 6373761"/>
                <a:gd name="connsiteY41" fmla="*/ 2768193 h 6874714"/>
                <a:gd name="connsiteX42" fmla="*/ 287516 w 6373761"/>
                <a:gd name="connsiteY42" fmla="*/ 2808510 h 6874714"/>
                <a:gd name="connsiteX43" fmla="*/ 254230 w 6373761"/>
                <a:gd name="connsiteY43" fmla="*/ 2889788 h 6874714"/>
                <a:gd name="connsiteX44" fmla="*/ 223042 w 6373761"/>
                <a:gd name="connsiteY44" fmla="*/ 2971968 h 6874714"/>
                <a:gd name="connsiteX45" fmla="*/ 121611 w 6373761"/>
                <a:gd name="connsiteY45" fmla="*/ 3308544 h 6874714"/>
                <a:gd name="connsiteX46" fmla="*/ 39314 w 6373761"/>
                <a:gd name="connsiteY46" fmla="*/ 4005912 h 6874714"/>
                <a:gd name="connsiteX47" fmla="*/ 73910 w 6373761"/>
                <a:gd name="connsiteY47" fmla="*/ 4354081 h 6874714"/>
                <a:gd name="connsiteX48" fmla="*/ 179534 w 6373761"/>
                <a:gd name="connsiteY48" fmla="*/ 4687050 h 6874714"/>
                <a:gd name="connsiteX49" fmla="*/ 215964 w 6373761"/>
                <a:gd name="connsiteY49" fmla="*/ 4766654 h 6874714"/>
                <a:gd name="connsiteX50" fmla="*/ 256457 w 6373761"/>
                <a:gd name="connsiteY50" fmla="*/ 4844455 h 6874714"/>
                <a:gd name="connsiteX51" fmla="*/ 346225 w 6373761"/>
                <a:gd name="connsiteY51" fmla="*/ 4995290 h 6874714"/>
                <a:gd name="connsiteX52" fmla="*/ 445296 w 6373761"/>
                <a:gd name="connsiteY52" fmla="*/ 5140971 h 6874714"/>
                <a:gd name="connsiteX53" fmla="*/ 551443 w 6373761"/>
                <a:gd name="connsiteY53" fmla="*/ 5282531 h 6874714"/>
                <a:gd name="connsiteX54" fmla="*/ 772387 w 6373761"/>
                <a:gd name="connsiteY54" fmla="*/ 5562561 h 6874714"/>
                <a:gd name="connsiteX55" fmla="*/ 882858 w 6373761"/>
                <a:gd name="connsiteY55" fmla="*/ 5704507 h 6874714"/>
                <a:gd name="connsiteX56" fmla="*/ 990316 w 6373761"/>
                <a:gd name="connsiteY56" fmla="*/ 5848258 h 6874714"/>
                <a:gd name="connsiteX57" fmla="*/ 1097774 w 6373761"/>
                <a:gd name="connsiteY57" fmla="*/ 5987114 h 6874714"/>
                <a:gd name="connsiteX58" fmla="*/ 1210080 w 6373761"/>
                <a:gd name="connsiteY58" fmla="*/ 6121203 h 6874714"/>
                <a:gd name="connsiteX59" fmla="*/ 1448192 w 6373761"/>
                <a:gd name="connsiteY59" fmla="*/ 6374054 h 6874714"/>
                <a:gd name="connsiteX60" fmla="*/ 1982991 w 6373761"/>
                <a:gd name="connsiteY60" fmla="*/ 6796158 h 6874714"/>
                <a:gd name="connsiteX61" fmla="*/ 2118475 w 6373761"/>
                <a:gd name="connsiteY61" fmla="*/ 6874714 h 6874714"/>
                <a:gd name="connsiteX62" fmla="*/ 1569874 w 6373761"/>
                <a:gd name="connsiteY62" fmla="*/ 6874714 h 6874714"/>
                <a:gd name="connsiteX63" fmla="*/ 1507802 w 6373761"/>
                <a:gd name="connsiteY63" fmla="*/ 6817815 h 6874714"/>
                <a:gd name="connsiteX64" fmla="*/ 1256865 w 6373761"/>
                <a:gd name="connsiteY64" fmla="*/ 6543437 h 6874714"/>
                <a:gd name="connsiteX65" fmla="*/ 1038410 w 6373761"/>
                <a:gd name="connsiteY65" fmla="*/ 6248722 h 6874714"/>
                <a:gd name="connsiteX66" fmla="*/ 845380 w 6373761"/>
                <a:gd name="connsiteY66" fmla="*/ 5941386 h 6874714"/>
                <a:gd name="connsiteX67" fmla="*/ 755351 w 6373761"/>
                <a:gd name="connsiteY67" fmla="*/ 5788877 h 6874714"/>
                <a:gd name="connsiteX68" fmla="*/ 661784 w 6373761"/>
                <a:gd name="connsiteY68" fmla="*/ 5638944 h 6874714"/>
                <a:gd name="connsiteX69" fmla="*/ 466525 w 6373761"/>
                <a:gd name="connsiteY69" fmla="*/ 5340366 h 6874714"/>
                <a:gd name="connsiteX70" fmla="*/ 370992 w 6373761"/>
                <a:gd name="connsiteY70" fmla="*/ 5188502 h 6874714"/>
                <a:gd name="connsiteX71" fmla="*/ 280046 w 6373761"/>
                <a:gd name="connsiteY71" fmla="*/ 5033287 h 6874714"/>
                <a:gd name="connsiteX72" fmla="*/ 126853 w 6373761"/>
                <a:gd name="connsiteY72" fmla="*/ 4707660 h 6874714"/>
                <a:gd name="connsiteX73" fmla="*/ 30272 w 6373761"/>
                <a:gd name="connsiteY73" fmla="*/ 4362068 h 6874714"/>
                <a:gd name="connsiteX74" fmla="*/ 0 w 6373761"/>
                <a:gd name="connsiteY74" fmla="*/ 4005912 h 6874714"/>
                <a:gd name="connsiteX75" fmla="*/ 270480 w 6373761"/>
                <a:gd name="connsiteY75" fmla="*/ 2610532 h 6874714"/>
                <a:gd name="connsiteX76" fmla="*/ 415942 w 6373761"/>
                <a:gd name="connsiteY76" fmla="*/ 2280526 h 6874714"/>
                <a:gd name="connsiteX77" fmla="*/ 590102 w 6373761"/>
                <a:gd name="connsiteY77" fmla="*/ 1962626 h 6874714"/>
                <a:gd name="connsiteX78" fmla="*/ 1020719 w 6373761"/>
                <a:gd name="connsiteY78" fmla="*/ 1373070 h 6874714"/>
                <a:gd name="connsiteX79" fmla="*/ 1275080 w 6373761"/>
                <a:gd name="connsiteY79" fmla="*/ 1107081 h 6874714"/>
                <a:gd name="connsiteX80" fmla="*/ 1342437 w 6373761"/>
                <a:gd name="connsiteY80" fmla="*/ 1043965 h 6874714"/>
                <a:gd name="connsiteX81" fmla="*/ 1411106 w 6373761"/>
                <a:gd name="connsiteY81" fmla="*/ 982138 h 6874714"/>
                <a:gd name="connsiteX82" fmla="*/ 1553029 w 6373761"/>
                <a:gd name="connsiteY82" fmla="*/ 863376 h 6874714"/>
                <a:gd name="connsiteX83" fmla="*/ 2173401 w 6373761"/>
                <a:gd name="connsiteY83" fmla="*/ 454409 h 6874714"/>
                <a:gd name="connsiteX84" fmla="*/ 3599708 w 6373761"/>
                <a:gd name="connsiteY84" fmla="*/ 16332 h 6874714"/>
                <a:gd name="connsiteX85" fmla="*/ 3975975 w 6373761"/>
                <a:gd name="connsiteY85" fmla="*/ 263 h 6874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6373761" h="6874714">
                  <a:moveTo>
                    <a:pt x="6373761" y="5771297"/>
                  </a:moveTo>
                  <a:lnTo>
                    <a:pt x="6373761" y="6247960"/>
                  </a:lnTo>
                  <a:lnTo>
                    <a:pt x="6235932" y="6361930"/>
                  </a:lnTo>
                  <a:cubicBezTo>
                    <a:pt x="6143250" y="6437460"/>
                    <a:pt x="6051059" y="6512200"/>
                    <a:pt x="5960375" y="6587489"/>
                  </a:cubicBezTo>
                  <a:lnTo>
                    <a:pt x="5822907" y="6701871"/>
                  </a:lnTo>
                  <a:cubicBezTo>
                    <a:pt x="5776123" y="6740385"/>
                    <a:pt x="5729079" y="6778899"/>
                    <a:pt x="5681115" y="6816896"/>
                  </a:cubicBezTo>
                  <a:lnTo>
                    <a:pt x="5604096" y="6874714"/>
                  </a:lnTo>
                  <a:lnTo>
                    <a:pt x="4878485" y="6874714"/>
                  </a:lnTo>
                  <a:lnTo>
                    <a:pt x="5006014" y="6800200"/>
                  </a:lnTo>
                  <a:cubicBezTo>
                    <a:pt x="5054354" y="6770429"/>
                    <a:pt x="5102285" y="6739483"/>
                    <a:pt x="5149855" y="6707667"/>
                  </a:cubicBezTo>
                  <a:cubicBezTo>
                    <a:pt x="5244993" y="6643906"/>
                    <a:pt x="5338561" y="6576025"/>
                    <a:pt x="5431866" y="6506210"/>
                  </a:cubicBezTo>
                  <a:cubicBezTo>
                    <a:pt x="5478386" y="6471304"/>
                    <a:pt x="5524777" y="6435495"/>
                    <a:pt x="5571036" y="6399557"/>
                  </a:cubicBezTo>
                  <a:lnTo>
                    <a:pt x="5711649" y="6288912"/>
                  </a:lnTo>
                  <a:cubicBezTo>
                    <a:pt x="5902059" y="6140395"/>
                    <a:pt x="6093257" y="5998320"/>
                    <a:pt x="6276589" y="5852379"/>
                  </a:cubicBezTo>
                  <a:close/>
                  <a:moveTo>
                    <a:pt x="3975975" y="263"/>
                  </a:moveTo>
                  <a:cubicBezTo>
                    <a:pt x="4101550" y="1809"/>
                    <a:pt x="4226830" y="10149"/>
                    <a:pt x="4350473" y="24963"/>
                  </a:cubicBezTo>
                  <a:cubicBezTo>
                    <a:pt x="4598149" y="54846"/>
                    <a:pt x="4842943" y="108687"/>
                    <a:pt x="5077909" y="189450"/>
                  </a:cubicBezTo>
                  <a:cubicBezTo>
                    <a:pt x="5312876" y="269955"/>
                    <a:pt x="5537357" y="376867"/>
                    <a:pt x="5746507" y="505804"/>
                  </a:cubicBezTo>
                  <a:cubicBezTo>
                    <a:pt x="5955527" y="634999"/>
                    <a:pt x="6148688" y="786864"/>
                    <a:pt x="6322456" y="956633"/>
                  </a:cubicBezTo>
                  <a:lnTo>
                    <a:pt x="6373761" y="1011863"/>
                  </a:lnTo>
                  <a:lnTo>
                    <a:pt x="6373761" y="1185075"/>
                  </a:lnTo>
                  <a:lnTo>
                    <a:pt x="6359489" y="1169497"/>
                  </a:lnTo>
                  <a:cubicBezTo>
                    <a:pt x="6318811" y="1127602"/>
                    <a:pt x="6276917" y="1086890"/>
                    <a:pt x="6233869" y="1047442"/>
                  </a:cubicBezTo>
                  <a:cubicBezTo>
                    <a:pt x="6147509" y="968870"/>
                    <a:pt x="6056431" y="895448"/>
                    <a:pt x="5961423" y="827953"/>
                  </a:cubicBezTo>
                  <a:cubicBezTo>
                    <a:pt x="5865891" y="761102"/>
                    <a:pt x="5766688" y="699403"/>
                    <a:pt x="5663555" y="645304"/>
                  </a:cubicBezTo>
                  <a:cubicBezTo>
                    <a:pt x="5457943" y="535816"/>
                    <a:pt x="5238703" y="453894"/>
                    <a:pt x="5013827" y="397863"/>
                  </a:cubicBezTo>
                  <a:cubicBezTo>
                    <a:pt x="4788953" y="341703"/>
                    <a:pt x="4558442" y="310917"/>
                    <a:pt x="4327409" y="302545"/>
                  </a:cubicBezTo>
                  <a:cubicBezTo>
                    <a:pt x="4096111" y="293012"/>
                    <a:pt x="3867174" y="305893"/>
                    <a:pt x="3639939" y="338868"/>
                  </a:cubicBezTo>
                  <a:cubicBezTo>
                    <a:pt x="3526585" y="355999"/>
                    <a:pt x="3413885" y="377254"/>
                    <a:pt x="3302495" y="403659"/>
                  </a:cubicBezTo>
                  <a:cubicBezTo>
                    <a:pt x="3191107" y="430451"/>
                    <a:pt x="3080634" y="460978"/>
                    <a:pt x="2971604" y="496273"/>
                  </a:cubicBezTo>
                  <a:cubicBezTo>
                    <a:pt x="2862573" y="531437"/>
                    <a:pt x="2754854" y="570852"/>
                    <a:pt x="2648706" y="614389"/>
                  </a:cubicBezTo>
                  <a:cubicBezTo>
                    <a:pt x="2542690" y="658056"/>
                    <a:pt x="2438114" y="705714"/>
                    <a:pt x="2335374" y="757109"/>
                  </a:cubicBezTo>
                  <a:cubicBezTo>
                    <a:pt x="2129894" y="859769"/>
                    <a:pt x="1931228" y="976855"/>
                    <a:pt x="1741342" y="1107725"/>
                  </a:cubicBezTo>
                  <a:cubicBezTo>
                    <a:pt x="1694035" y="1140571"/>
                    <a:pt x="1646858" y="1173933"/>
                    <a:pt x="1600861" y="1208710"/>
                  </a:cubicBezTo>
                  <a:cubicBezTo>
                    <a:pt x="1577535" y="1225713"/>
                    <a:pt x="1554732" y="1243361"/>
                    <a:pt x="1531799" y="1260879"/>
                  </a:cubicBezTo>
                  <a:cubicBezTo>
                    <a:pt x="1508735" y="1278267"/>
                    <a:pt x="1486064" y="1296171"/>
                    <a:pt x="1463655" y="1314333"/>
                  </a:cubicBezTo>
                  <a:cubicBezTo>
                    <a:pt x="1373627" y="1386853"/>
                    <a:pt x="1285564" y="1462077"/>
                    <a:pt x="1200777" y="1541166"/>
                  </a:cubicBezTo>
                  <a:cubicBezTo>
                    <a:pt x="1030810" y="1698827"/>
                    <a:pt x="873161" y="1870785"/>
                    <a:pt x="731501" y="2055754"/>
                  </a:cubicBezTo>
                  <a:cubicBezTo>
                    <a:pt x="660734" y="2148239"/>
                    <a:pt x="593771" y="2243944"/>
                    <a:pt x="531393" y="2342739"/>
                  </a:cubicBezTo>
                  <a:cubicBezTo>
                    <a:pt x="470063" y="2442050"/>
                    <a:pt x="412140" y="2543810"/>
                    <a:pt x="361033" y="2649046"/>
                  </a:cubicBezTo>
                  <a:cubicBezTo>
                    <a:pt x="347798" y="2675194"/>
                    <a:pt x="335479" y="2701728"/>
                    <a:pt x="323292" y="2728263"/>
                  </a:cubicBezTo>
                  <a:lnTo>
                    <a:pt x="304945" y="2768193"/>
                  </a:lnTo>
                  <a:lnTo>
                    <a:pt x="287516" y="2808510"/>
                  </a:lnTo>
                  <a:cubicBezTo>
                    <a:pt x="276115" y="2835432"/>
                    <a:pt x="264583" y="2862352"/>
                    <a:pt x="254230" y="2889788"/>
                  </a:cubicBezTo>
                  <a:cubicBezTo>
                    <a:pt x="243877" y="2917224"/>
                    <a:pt x="232477" y="2944274"/>
                    <a:pt x="223042" y="2971968"/>
                  </a:cubicBezTo>
                  <a:cubicBezTo>
                    <a:pt x="182679" y="3081970"/>
                    <a:pt x="148475" y="3194291"/>
                    <a:pt x="121611" y="3308544"/>
                  </a:cubicBezTo>
                  <a:cubicBezTo>
                    <a:pt x="67096" y="3536534"/>
                    <a:pt x="39183" y="3771224"/>
                    <a:pt x="39314" y="4005912"/>
                  </a:cubicBezTo>
                  <a:cubicBezTo>
                    <a:pt x="39969" y="4122871"/>
                    <a:pt x="51109" y="4239571"/>
                    <a:pt x="73910" y="4354081"/>
                  </a:cubicBezTo>
                  <a:cubicBezTo>
                    <a:pt x="97892" y="4468334"/>
                    <a:pt x="132619" y="4580140"/>
                    <a:pt x="179534" y="4687050"/>
                  </a:cubicBezTo>
                  <a:cubicBezTo>
                    <a:pt x="190673" y="4713972"/>
                    <a:pt x="203647" y="4740249"/>
                    <a:pt x="215964" y="4766654"/>
                  </a:cubicBezTo>
                  <a:cubicBezTo>
                    <a:pt x="229332" y="4792674"/>
                    <a:pt x="242043" y="4818950"/>
                    <a:pt x="256457" y="4844455"/>
                  </a:cubicBezTo>
                  <a:cubicBezTo>
                    <a:pt x="283978" y="4895978"/>
                    <a:pt x="314642" y="4945956"/>
                    <a:pt x="346225" y="4995290"/>
                  </a:cubicBezTo>
                  <a:cubicBezTo>
                    <a:pt x="377676" y="5044752"/>
                    <a:pt x="411355" y="5092926"/>
                    <a:pt x="445296" y="5140971"/>
                  </a:cubicBezTo>
                  <a:cubicBezTo>
                    <a:pt x="479760" y="5188630"/>
                    <a:pt x="515537" y="5235645"/>
                    <a:pt x="551443" y="5282531"/>
                  </a:cubicBezTo>
                  <a:cubicBezTo>
                    <a:pt x="623387" y="5376434"/>
                    <a:pt x="698608" y="5468402"/>
                    <a:pt x="772387" y="5562561"/>
                  </a:cubicBezTo>
                  <a:cubicBezTo>
                    <a:pt x="809472" y="5609448"/>
                    <a:pt x="846428" y="5656719"/>
                    <a:pt x="882858" y="5704507"/>
                  </a:cubicBezTo>
                  <a:cubicBezTo>
                    <a:pt x="919159" y="5751909"/>
                    <a:pt x="955196" y="5802273"/>
                    <a:pt x="990316" y="5848258"/>
                  </a:cubicBezTo>
                  <a:cubicBezTo>
                    <a:pt x="1025175" y="5895402"/>
                    <a:pt x="1061736" y="5941129"/>
                    <a:pt x="1097774" y="5987114"/>
                  </a:cubicBezTo>
                  <a:cubicBezTo>
                    <a:pt x="1134860" y="6032326"/>
                    <a:pt x="1171684" y="6077536"/>
                    <a:pt x="1210080" y="6121203"/>
                  </a:cubicBezTo>
                  <a:cubicBezTo>
                    <a:pt x="1286350" y="6209051"/>
                    <a:pt x="1365632" y="6293677"/>
                    <a:pt x="1448192" y="6374054"/>
                  </a:cubicBezTo>
                  <a:cubicBezTo>
                    <a:pt x="1613572" y="6534420"/>
                    <a:pt x="1792057" y="6677526"/>
                    <a:pt x="1982991" y="6796158"/>
                  </a:cubicBezTo>
                  <a:lnTo>
                    <a:pt x="2118475" y="6874714"/>
                  </a:lnTo>
                  <a:lnTo>
                    <a:pt x="1569874" y="6874714"/>
                  </a:lnTo>
                  <a:lnTo>
                    <a:pt x="1507802" y="6817815"/>
                  </a:lnTo>
                  <a:cubicBezTo>
                    <a:pt x="1418412" y="6730595"/>
                    <a:pt x="1334903" y="6638562"/>
                    <a:pt x="1256865" y="6543437"/>
                  </a:cubicBezTo>
                  <a:cubicBezTo>
                    <a:pt x="1179155" y="6447861"/>
                    <a:pt x="1106817" y="6349194"/>
                    <a:pt x="1038410" y="6248722"/>
                  </a:cubicBezTo>
                  <a:cubicBezTo>
                    <a:pt x="969873" y="6148253"/>
                    <a:pt x="905922" y="6045592"/>
                    <a:pt x="845380" y="5941386"/>
                  </a:cubicBezTo>
                  <a:cubicBezTo>
                    <a:pt x="814453" y="5888704"/>
                    <a:pt x="786147" y="5839370"/>
                    <a:pt x="755351" y="5788877"/>
                  </a:cubicBezTo>
                  <a:cubicBezTo>
                    <a:pt x="724817" y="5738771"/>
                    <a:pt x="693760" y="5688665"/>
                    <a:pt x="661784" y="5638944"/>
                  </a:cubicBezTo>
                  <a:lnTo>
                    <a:pt x="466525" y="5340366"/>
                  </a:lnTo>
                  <a:cubicBezTo>
                    <a:pt x="434156" y="5290131"/>
                    <a:pt x="402181" y="5239639"/>
                    <a:pt x="370992" y="5188502"/>
                  </a:cubicBezTo>
                  <a:cubicBezTo>
                    <a:pt x="339803" y="5137364"/>
                    <a:pt x="308876" y="5086099"/>
                    <a:pt x="280046" y="5033287"/>
                  </a:cubicBezTo>
                  <a:cubicBezTo>
                    <a:pt x="222255" y="4928179"/>
                    <a:pt x="169181" y="4819982"/>
                    <a:pt x="126853" y="4707660"/>
                  </a:cubicBezTo>
                  <a:cubicBezTo>
                    <a:pt x="83739" y="4595725"/>
                    <a:pt x="51764" y="4479670"/>
                    <a:pt x="30272" y="4362068"/>
                  </a:cubicBezTo>
                  <a:cubicBezTo>
                    <a:pt x="9698" y="4244466"/>
                    <a:pt x="0" y="4125060"/>
                    <a:pt x="0" y="4005912"/>
                  </a:cubicBezTo>
                  <a:cubicBezTo>
                    <a:pt x="1704" y="3530867"/>
                    <a:pt x="95140" y="3057110"/>
                    <a:pt x="270480" y="2610532"/>
                  </a:cubicBezTo>
                  <a:cubicBezTo>
                    <a:pt x="314511" y="2498984"/>
                    <a:pt x="362212" y="2388466"/>
                    <a:pt x="415942" y="2280526"/>
                  </a:cubicBezTo>
                  <a:cubicBezTo>
                    <a:pt x="468884" y="2172197"/>
                    <a:pt x="527199" y="2066188"/>
                    <a:pt x="590102" y="1962626"/>
                  </a:cubicBezTo>
                  <a:cubicBezTo>
                    <a:pt x="716037" y="1755631"/>
                    <a:pt x="859794" y="1557653"/>
                    <a:pt x="1020719" y="1373070"/>
                  </a:cubicBezTo>
                  <a:cubicBezTo>
                    <a:pt x="1101575" y="1281101"/>
                    <a:pt x="1185969" y="1191838"/>
                    <a:pt x="1275080" y="1107081"/>
                  </a:cubicBezTo>
                  <a:cubicBezTo>
                    <a:pt x="1297227" y="1085699"/>
                    <a:pt x="1319504" y="1064575"/>
                    <a:pt x="1342437" y="1043965"/>
                  </a:cubicBezTo>
                  <a:cubicBezTo>
                    <a:pt x="1365240" y="1023226"/>
                    <a:pt x="1387648" y="1002102"/>
                    <a:pt x="1411106" y="982138"/>
                  </a:cubicBezTo>
                  <a:cubicBezTo>
                    <a:pt x="1457497" y="941563"/>
                    <a:pt x="1505065" y="902276"/>
                    <a:pt x="1553029" y="863376"/>
                  </a:cubicBezTo>
                  <a:cubicBezTo>
                    <a:pt x="1745798" y="708806"/>
                    <a:pt x="1954030" y="571882"/>
                    <a:pt x="2173401" y="454409"/>
                  </a:cubicBezTo>
                  <a:cubicBezTo>
                    <a:pt x="2612013" y="219334"/>
                    <a:pt x="3099505" y="65666"/>
                    <a:pt x="3599708" y="16332"/>
                  </a:cubicBezTo>
                  <a:cubicBezTo>
                    <a:pt x="3724530" y="3966"/>
                    <a:pt x="3850400" y="-1283"/>
                    <a:pt x="3975975" y="26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FD088E9-2940-6F99-BD2D-B3F231BA40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65276" y="313387"/>
              <a:ext cx="6326724" cy="6561326"/>
            </a:xfrm>
            <a:custGeom>
              <a:avLst/>
              <a:gdLst>
                <a:gd name="connsiteX0" fmla="*/ 6326724 w 6326724"/>
                <a:gd name="connsiteY0" fmla="*/ 5020808 h 6561326"/>
                <a:gd name="connsiteX1" fmla="*/ 6326724 w 6326724"/>
                <a:gd name="connsiteY1" fmla="*/ 5698632 h 6561326"/>
                <a:gd name="connsiteX2" fmla="*/ 6067438 w 6326724"/>
                <a:gd name="connsiteY2" fmla="*/ 5902509 h 6561326"/>
                <a:gd name="connsiteX3" fmla="*/ 5799974 w 6326724"/>
                <a:gd name="connsiteY3" fmla="*/ 6102017 h 6561326"/>
                <a:gd name="connsiteX4" fmla="*/ 5665258 w 6326724"/>
                <a:gd name="connsiteY4" fmla="*/ 6202100 h 6561326"/>
                <a:gd name="connsiteX5" fmla="*/ 5526873 w 6326724"/>
                <a:gd name="connsiteY5" fmla="*/ 6302828 h 6561326"/>
                <a:gd name="connsiteX6" fmla="*/ 5385080 w 6326724"/>
                <a:gd name="connsiteY6" fmla="*/ 6402268 h 6561326"/>
                <a:gd name="connsiteX7" fmla="*/ 5238833 w 6326724"/>
                <a:gd name="connsiteY7" fmla="*/ 6498875 h 6561326"/>
                <a:gd name="connsiteX8" fmla="*/ 5138040 w 6326724"/>
                <a:gd name="connsiteY8" fmla="*/ 6561326 h 6561326"/>
                <a:gd name="connsiteX9" fmla="*/ 3946072 w 6326724"/>
                <a:gd name="connsiteY9" fmla="*/ 6561326 h 6561326"/>
                <a:gd name="connsiteX10" fmla="*/ 3976009 w 6326724"/>
                <a:gd name="connsiteY10" fmla="*/ 6555242 h 6561326"/>
                <a:gd name="connsiteX11" fmla="*/ 4404855 w 6326724"/>
                <a:gd name="connsiteY11" fmla="*/ 6399048 h 6561326"/>
                <a:gd name="connsiteX12" fmla="*/ 4938868 w 6326724"/>
                <a:gd name="connsiteY12" fmla="*/ 6072132 h 6561326"/>
                <a:gd name="connsiteX13" fmla="*/ 5068342 w 6326724"/>
                <a:gd name="connsiteY13" fmla="*/ 5976042 h 6561326"/>
                <a:gd name="connsiteX14" fmla="*/ 5197816 w 6326724"/>
                <a:gd name="connsiteY14" fmla="*/ 5876730 h 6561326"/>
                <a:gd name="connsiteX15" fmla="*/ 5460039 w 6326724"/>
                <a:gd name="connsiteY15" fmla="*/ 5670637 h 6561326"/>
                <a:gd name="connsiteX16" fmla="*/ 5999033 w 6326724"/>
                <a:gd name="connsiteY16" fmla="*/ 5271718 h 6561326"/>
                <a:gd name="connsiteX17" fmla="*/ 6258766 w 6326724"/>
                <a:gd name="connsiteY17" fmla="*/ 5077603 h 6561326"/>
                <a:gd name="connsiteX18" fmla="*/ 4139342 w 6326724"/>
                <a:gd name="connsiteY18" fmla="*/ 440 h 6561326"/>
                <a:gd name="connsiteX19" fmla="*/ 4315744 w 6326724"/>
                <a:gd name="connsiteY19" fmla="*/ 6808 h 6561326"/>
                <a:gd name="connsiteX20" fmla="*/ 5015400 w 6326724"/>
                <a:gd name="connsiteY20" fmla="*/ 113591 h 6561326"/>
                <a:gd name="connsiteX21" fmla="*/ 5681114 w 6326724"/>
                <a:gd name="connsiteY21" fmla="*/ 361418 h 6561326"/>
                <a:gd name="connsiteX22" fmla="*/ 6270952 w 6326724"/>
                <a:gd name="connsiteY22" fmla="*/ 755441 h 6561326"/>
                <a:gd name="connsiteX23" fmla="*/ 6326724 w 6326724"/>
                <a:gd name="connsiteY23" fmla="*/ 807432 h 6561326"/>
                <a:gd name="connsiteX24" fmla="*/ 6326724 w 6326724"/>
                <a:gd name="connsiteY24" fmla="*/ 1231565 h 6561326"/>
                <a:gd name="connsiteX25" fmla="*/ 6302093 w 6326724"/>
                <a:gd name="connsiteY25" fmla="*/ 1203002 h 6561326"/>
                <a:gd name="connsiteX26" fmla="*/ 6066914 w 6326724"/>
                <a:gd name="connsiteY26" fmla="*/ 989616 h 6561326"/>
                <a:gd name="connsiteX27" fmla="*/ 5533688 w 6326724"/>
                <a:gd name="connsiteY27" fmla="*/ 647242 h 6561326"/>
                <a:gd name="connsiteX28" fmla="*/ 4933626 w 6326724"/>
                <a:gd name="connsiteY28" fmla="*/ 432262 h 6561326"/>
                <a:gd name="connsiteX29" fmla="*/ 4296873 w 6326724"/>
                <a:gd name="connsiteY29" fmla="*/ 343126 h 6561326"/>
                <a:gd name="connsiteX30" fmla="*/ 3651602 w 6326724"/>
                <a:gd name="connsiteY30" fmla="*/ 365797 h 6561326"/>
                <a:gd name="connsiteX31" fmla="*/ 3018256 w 6326724"/>
                <a:gd name="connsiteY31" fmla="*/ 496666 h 6561326"/>
                <a:gd name="connsiteX32" fmla="*/ 2412429 w 6326724"/>
                <a:gd name="connsiteY32" fmla="*/ 724399 h 6561326"/>
                <a:gd name="connsiteX33" fmla="*/ 1329857 w 6326724"/>
                <a:gd name="connsiteY33" fmla="*/ 1424086 h 6561326"/>
                <a:gd name="connsiteX34" fmla="*/ 887314 w 6326724"/>
                <a:gd name="connsiteY34" fmla="*/ 1891015 h 6561326"/>
                <a:gd name="connsiteX35" fmla="*/ 537420 w 6326724"/>
                <a:gd name="connsiteY35" fmla="*/ 2427245 h 6561326"/>
                <a:gd name="connsiteX36" fmla="*/ 299965 w 6326724"/>
                <a:gd name="connsiteY36" fmla="*/ 3020021 h 6561326"/>
                <a:gd name="connsiteX37" fmla="*/ 213606 w 6326724"/>
                <a:gd name="connsiteY37" fmla="*/ 3651953 h 6561326"/>
                <a:gd name="connsiteX38" fmla="*/ 250036 w 6326724"/>
                <a:gd name="connsiteY38" fmla="*/ 3961352 h 6561326"/>
                <a:gd name="connsiteX39" fmla="*/ 357625 w 6326724"/>
                <a:gd name="connsiteY39" fmla="*/ 4250783 h 6561326"/>
                <a:gd name="connsiteX40" fmla="*/ 432715 w 6326724"/>
                <a:gd name="connsiteY40" fmla="*/ 4387063 h 6561326"/>
                <a:gd name="connsiteX41" fmla="*/ 518943 w 6326724"/>
                <a:gd name="connsiteY41" fmla="*/ 4518962 h 6561326"/>
                <a:gd name="connsiteX42" fmla="*/ 718133 w 6326724"/>
                <a:gd name="connsiteY42" fmla="*/ 4773874 h 6561326"/>
                <a:gd name="connsiteX43" fmla="*/ 933704 w 6326724"/>
                <a:gd name="connsiteY43" fmla="*/ 5030717 h 6561326"/>
                <a:gd name="connsiteX44" fmla="*/ 1040900 w 6326724"/>
                <a:gd name="connsiteY44" fmla="*/ 5164806 h 6561326"/>
                <a:gd name="connsiteX45" fmla="*/ 1092401 w 6326724"/>
                <a:gd name="connsiteY45" fmla="*/ 5230628 h 6561326"/>
                <a:gd name="connsiteX46" fmla="*/ 1142854 w 6326724"/>
                <a:gd name="connsiteY46" fmla="*/ 5293615 h 6561326"/>
                <a:gd name="connsiteX47" fmla="*/ 1576354 w 6326724"/>
                <a:gd name="connsiteY47" fmla="*/ 5759128 h 6561326"/>
                <a:gd name="connsiteX48" fmla="*/ 1806865 w 6326724"/>
                <a:gd name="connsiteY48" fmla="*/ 5968571 h 6561326"/>
                <a:gd name="connsiteX49" fmla="*/ 2048253 w 6326724"/>
                <a:gd name="connsiteY49" fmla="*/ 6161654 h 6561326"/>
                <a:gd name="connsiteX50" fmla="*/ 2587506 w 6326724"/>
                <a:gd name="connsiteY50" fmla="*/ 6467059 h 6561326"/>
                <a:gd name="connsiteX51" fmla="*/ 2889176 w 6326724"/>
                <a:gd name="connsiteY51" fmla="*/ 6553360 h 6561326"/>
                <a:gd name="connsiteX52" fmla="*/ 2929698 w 6326724"/>
                <a:gd name="connsiteY52" fmla="*/ 6561326 h 6561326"/>
                <a:gd name="connsiteX53" fmla="*/ 1816374 w 6326724"/>
                <a:gd name="connsiteY53" fmla="*/ 6561326 h 6561326"/>
                <a:gd name="connsiteX54" fmla="*/ 1787601 w 6326724"/>
                <a:gd name="connsiteY54" fmla="*/ 6545761 h 6561326"/>
                <a:gd name="connsiteX55" fmla="*/ 1225544 w 6326724"/>
                <a:gd name="connsiteY55" fmla="*/ 6094158 h 6561326"/>
                <a:gd name="connsiteX56" fmla="*/ 997654 w 6326724"/>
                <a:gd name="connsiteY56" fmla="*/ 5822374 h 6561326"/>
                <a:gd name="connsiteX57" fmla="*/ 798596 w 6326724"/>
                <a:gd name="connsiteY57" fmla="*/ 5534615 h 6561326"/>
                <a:gd name="connsiteX58" fmla="*/ 752075 w 6326724"/>
                <a:gd name="connsiteY58" fmla="*/ 5461324 h 6561326"/>
                <a:gd name="connsiteX59" fmla="*/ 707650 w 6326724"/>
                <a:gd name="connsiteY59" fmla="*/ 5390221 h 6561326"/>
                <a:gd name="connsiteX60" fmla="*/ 619980 w 6326724"/>
                <a:gd name="connsiteY60" fmla="*/ 5252396 h 6561326"/>
                <a:gd name="connsiteX61" fmla="*/ 438349 w 6326724"/>
                <a:gd name="connsiteY61" fmla="*/ 4970822 h 6561326"/>
                <a:gd name="connsiteX62" fmla="*/ 261044 w 6326724"/>
                <a:gd name="connsiteY62" fmla="*/ 4673145 h 6561326"/>
                <a:gd name="connsiteX63" fmla="*/ 181107 w 6326724"/>
                <a:gd name="connsiteY63" fmla="*/ 4515356 h 6561326"/>
                <a:gd name="connsiteX64" fmla="*/ 113224 w 6326724"/>
                <a:gd name="connsiteY64" fmla="*/ 4350223 h 6561326"/>
                <a:gd name="connsiteX65" fmla="*/ 61199 w 6326724"/>
                <a:gd name="connsiteY65" fmla="*/ 4178908 h 6561326"/>
                <a:gd name="connsiteX66" fmla="*/ 41804 w 6326724"/>
                <a:gd name="connsiteY66" fmla="*/ 4091577 h 6561326"/>
                <a:gd name="connsiteX67" fmla="*/ 33287 w 6326724"/>
                <a:gd name="connsiteY67" fmla="*/ 4047781 h 6561326"/>
                <a:gd name="connsiteX68" fmla="*/ 26209 w 6326724"/>
                <a:gd name="connsiteY68" fmla="*/ 4003858 h 6561326"/>
                <a:gd name="connsiteX69" fmla="*/ 0 w 6326724"/>
                <a:gd name="connsiteY69" fmla="*/ 3651953 h 6561326"/>
                <a:gd name="connsiteX70" fmla="*/ 72731 w 6326724"/>
                <a:gd name="connsiteY70" fmla="*/ 2966307 h 6561326"/>
                <a:gd name="connsiteX71" fmla="*/ 291316 w 6326724"/>
                <a:gd name="connsiteY71" fmla="*/ 2309385 h 6561326"/>
                <a:gd name="connsiteX72" fmla="*/ 1110878 w 6326724"/>
                <a:gd name="connsiteY72" fmla="*/ 1193776 h 6561326"/>
                <a:gd name="connsiteX73" fmla="*/ 1654327 w 6326724"/>
                <a:gd name="connsiteY73" fmla="*/ 756730 h 6561326"/>
                <a:gd name="connsiteX74" fmla="*/ 2261727 w 6326724"/>
                <a:gd name="connsiteY74" fmla="*/ 409720 h 6561326"/>
                <a:gd name="connsiteX75" fmla="*/ 3610060 w 6326724"/>
                <a:gd name="connsiteY75" fmla="*/ 27032 h 6561326"/>
                <a:gd name="connsiteX76" fmla="*/ 4139342 w 6326724"/>
                <a:gd name="connsiteY76" fmla="*/ 440 h 6561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6326724" h="6561326">
                  <a:moveTo>
                    <a:pt x="6326724" y="5020808"/>
                  </a:moveTo>
                  <a:lnTo>
                    <a:pt x="6326724" y="5698632"/>
                  </a:lnTo>
                  <a:lnTo>
                    <a:pt x="6067438" y="5902509"/>
                  </a:lnTo>
                  <a:cubicBezTo>
                    <a:pt x="5977868" y="5970407"/>
                    <a:pt x="5888364" y="6036453"/>
                    <a:pt x="5799974" y="6102017"/>
                  </a:cubicBezTo>
                  <a:lnTo>
                    <a:pt x="5665258" y="6202100"/>
                  </a:lnTo>
                  <a:cubicBezTo>
                    <a:pt x="5619654" y="6235719"/>
                    <a:pt x="5573656" y="6269596"/>
                    <a:pt x="5526873" y="6302828"/>
                  </a:cubicBezTo>
                  <a:cubicBezTo>
                    <a:pt x="5480220" y="6336189"/>
                    <a:pt x="5433044" y="6369423"/>
                    <a:pt x="5385080" y="6402268"/>
                  </a:cubicBezTo>
                  <a:cubicBezTo>
                    <a:pt x="5336988" y="6434857"/>
                    <a:pt x="5288500" y="6467187"/>
                    <a:pt x="5238833" y="6498875"/>
                  </a:cubicBezTo>
                  <a:lnTo>
                    <a:pt x="5138040" y="6561326"/>
                  </a:lnTo>
                  <a:lnTo>
                    <a:pt x="3946072" y="6561326"/>
                  </a:lnTo>
                  <a:lnTo>
                    <a:pt x="3976009" y="6555242"/>
                  </a:lnTo>
                  <a:cubicBezTo>
                    <a:pt x="4123712" y="6519227"/>
                    <a:pt x="4266863" y="6466383"/>
                    <a:pt x="4404855" y="6399048"/>
                  </a:cubicBezTo>
                  <a:cubicBezTo>
                    <a:pt x="4589500" y="6310299"/>
                    <a:pt x="4765232" y="6196690"/>
                    <a:pt x="4938868" y="6072132"/>
                  </a:cubicBezTo>
                  <a:cubicBezTo>
                    <a:pt x="4982245" y="6041089"/>
                    <a:pt x="5025359" y="6008630"/>
                    <a:pt x="5068342" y="5976042"/>
                  </a:cubicBezTo>
                  <a:cubicBezTo>
                    <a:pt x="5111588" y="5943453"/>
                    <a:pt x="5154702" y="5910349"/>
                    <a:pt x="5197816" y="5876730"/>
                  </a:cubicBezTo>
                  <a:lnTo>
                    <a:pt x="5460039" y="5670637"/>
                  </a:lnTo>
                  <a:cubicBezTo>
                    <a:pt x="5639966" y="5530365"/>
                    <a:pt x="5821596" y="5399753"/>
                    <a:pt x="5999033" y="5271718"/>
                  </a:cubicBezTo>
                  <a:cubicBezTo>
                    <a:pt x="6087686" y="5207700"/>
                    <a:pt x="6174667" y="5143360"/>
                    <a:pt x="6258766" y="5077603"/>
                  </a:cubicBezTo>
                  <a:close/>
                  <a:moveTo>
                    <a:pt x="4139342" y="440"/>
                  </a:moveTo>
                  <a:cubicBezTo>
                    <a:pt x="4198237" y="1301"/>
                    <a:pt x="4257068" y="3427"/>
                    <a:pt x="4315744" y="6808"/>
                  </a:cubicBezTo>
                  <a:cubicBezTo>
                    <a:pt x="4550841" y="20849"/>
                    <a:pt x="4785806" y="55240"/>
                    <a:pt x="5015400" y="113591"/>
                  </a:cubicBezTo>
                  <a:cubicBezTo>
                    <a:pt x="5244992" y="171812"/>
                    <a:pt x="5469212" y="254249"/>
                    <a:pt x="5681114" y="361418"/>
                  </a:cubicBezTo>
                  <a:cubicBezTo>
                    <a:pt x="5892754" y="468586"/>
                    <a:pt x="6093124" y="599584"/>
                    <a:pt x="6270952" y="755441"/>
                  </a:cubicBezTo>
                  <a:lnTo>
                    <a:pt x="6326724" y="807432"/>
                  </a:lnTo>
                  <a:lnTo>
                    <a:pt x="6326724" y="1231565"/>
                  </a:lnTo>
                  <a:lnTo>
                    <a:pt x="6302093" y="1203002"/>
                  </a:lnTo>
                  <a:cubicBezTo>
                    <a:pt x="6227937" y="1127247"/>
                    <a:pt x="6149211" y="1056081"/>
                    <a:pt x="6066914" y="989616"/>
                  </a:cubicBezTo>
                  <a:cubicBezTo>
                    <a:pt x="5902714" y="856299"/>
                    <a:pt x="5724360" y="740371"/>
                    <a:pt x="5533688" y="647242"/>
                  </a:cubicBezTo>
                  <a:cubicBezTo>
                    <a:pt x="5343146" y="553857"/>
                    <a:pt x="5141466" y="482239"/>
                    <a:pt x="4933626" y="432262"/>
                  </a:cubicBezTo>
                  <a:cubicBezTo>
                    <a:pt x="4725788" y="382156"/>
                    <a:pt x="4512182" y="353303"/>
                    <a:pt x="4296873" y="343126"/>
                  </a:cubicBezTo>
                  <a:cubicBezTo>
                    <a:pt x="4081172" y="332435"/>
                    <a:pt x="3865732" y="339520"/>
                    <a:pt x="3651602" y="365797"/>
                  </a:cubicBezTo>
                  <a:cubicBezTo>
                    <a:pt x="3437604" y="392202"/>
                    <a:pt x="3225572" y="436384"/>
                    <a:pt x="3018256" y="496666"/>
                  </a:cubicBezTo>
                  <a:cubicBezTo>
                    <a:pt x="2810809" y="556691"/>
                    <a:pt x="2608474" y="634362"/>
                    <a:pt x="2412429" y="724399"/>
                  </a:cubicBezTo>
                  <a:cubicBezTo>
                    <a:pt x="2019160" y="902541"/>
                    <a:pt x="1651969" y="1138775"/>
                    <a:pt x="1329857" y="1424086"/>
                  </a:cubicBezTo>
                  <a:cubicBezTo>
                    <a:pt x="1169326" y="1567192"/>
                    <a:pt x="1020588" y="1723307"/>
                    <a:pt x="887314" y="1891015"/>
                  </a:cubicBezTo>
                  <a:cubicBezTo>
                    <a:pt x="753778" y="2058466"/>
                    <a:pt x="635967" y="2238026"/>
                    <a:pt x="537420" y="2427245"/>
                  </a:cubicBezTo>
                  <a:cubicBezTo>
                    <a:pt x="438874" y="2616335"/>
                    <a:pt x="356839" y="2814313"/>
                    <a:pt x="299965" y="3020021"/>
                  </a:cubicBezTo>
                  <a:cubicBezTo>
                    <a:pt x="242961" y="3225212"/>
                    <a:pt x="213474" y="3438518"/>
                    <a:pt x="213606" y="3651953"/>
                  </a:cubicBezTo>
                  <a:cubicBezTo>
                    <a:pt x="214785" y="3756804"/>
                    <a:pt x="225269" y="3860881"/>
                    <a:pt x="250036" y="3961352"/>
                  </a:cubicBezTo>
                  <a:cubicBezTo>
                    <a:pt x="274412" y="4061950"/>
                    <a:pt x="312284" y="4158171"/>
                    <a:pt x="357625" y="4250783"/>
                  </a:cubicBezTo>
                  <a:cubicBezTo>
                    <a:pt x="380558" y="4297025"/>
                    <a:pt x="405982" y="4342366"/>
                    <a:pt x="432715" y="4387063"/>
                  </a:cubicBezTo>
                  <a:cubicBezTo>
                    <a:pt x="459841" y="4431630"/>
                    <a:pt x="488803" y="4475554"/>
                    <a:pt x="518943" y="4518962"/>
                  </a:cubicBezTo>
                  <a:cubicBezTo>
                    <a:pt x="580011" y="4605521"/>
                    <a:pt x="647893" y="4689504"/>
                    <a:pt x="718133" y="4773874"/>
                  </a:cubicBezTo>
                  <a:cubicBezTo>
                    <a:pt x="788374" y="4858372"/>
                    <a:pt x="861760" y="4942871"/>
                    <a:pt x="933704" y="5030717"/>
                  </a:cubicBezTo>
                  <a:cubicBezTo>
                    <a:pt x="969742" y="5074512"/>
                    <a:pt x="1005387" y="5119337"/>
                    <a:pt x="1040900" y="5164806"/>
                  </a:cubicBezTo>
                  <a:lnTo>
                    <a:pt x="1092401" y="5230628"/>
                  </a:lnTo>
                  <a:cubicBezTo>
                    <a:pt x="1109306" y="5251624"/>
                    <a:pt x="1125425" y="5273135"/>
                    <a:pt x="1142854" y="5293615"/>
                  </a:cubicBezTo>
                  <a:cubicBezTo>
                    <a:pt x="1278880" y="5460293"/>
                    <a:pt x="1426438" y="5613704"/>
                    <a:pt x="1576354" y="5759128"/>
                  </a:cubicBezTo>
                  <a:cubicBezTo>
                    <a:pt x="1651706" y="5831519"/>
                    <a:pt x="1728368" y="5901461"/>
                    <a:pt x="1806865" y="5968571"/>
                  </a:cubicBezTo>
                  <a:cubicBezTo>
                    <a:pt x="1885362" y="6035680"/>
                    <a:pt x="1965299" y="6100599"/>
                    <a:pt x="2048253" y="6161654"/>
                  </a:cubicBezTo>
                  <a:cubicBezTo>
                    <a:pt x="2213502" y="6284022"/>
                    <a:pt x="2391724" y="6393380"/>
                    <a:pt x="2587506" y="6467059"/>
                  </a:cubicBezTo>
                  <a:cubicBezTo>
                    <a:pt x="2685137" y="6503898"/>
                    <a:pt x="2786304" y="6532106"/>
                    <a:pt x="2889176" y="6553360"/>
                  </a:cubicBezTo>
                  <a:lnTo>
                    <a:pt x="2929698" y="6561326"/>
                  </a:lnTo>
                  <a:lnTo>
                    <a:pt x="1816374" y="6561326"/>
                  </a:lnTo>
                  <a:lnTo>
                    <a:pt x="1787601" y="6545761"/>
                  </a:lnTo>
                  <a:cubicBezTo>
                    <a:pt x="1577272" y="6422749"/>
                    <a:pt x="1389483" y="6266761"/>
                    <a:pt x="1225544" y="6094158"/>
                  </a:cubicBezTo>
                  <a:cubicBezTo>
                    <a:pt x="1143116" y="6007986"/>
                    <a:pt x="1068158" y="5916274"/>
                    <a:pt x="997654" y="5822374"/>
                  </a:cubicBezTo>
                  <a:cubicBezTo>
                    <a:pt x="927546" y="5728086"/>
                    <a:pt x="860842" y="5632381"/>
                    <a:pt x="798596" y="5534615"/>
                  </a:cubicBezTo>
                  <a:cubicBezTo>
                    <a:pt x="782608" y="5510399"/>
                    <a:pt x="767537" y="5485797"/>
                    <a:pt x="752075" y="5461324"/>
                  </a:cubicBezTo>
                  <a:lnTo>
                    <a:pt x="707650" y="5390221"/>
                  </a:lnTo>
                  <a:cubicBezTo>
                    <a:pt x="679213" y="5344237"/>
                    <a:pt x="649728" y="5298638"/>
                    <a:pt x="619980" y="5252396"/>
                  </a:cubicBezTo>
                  <a:lnTo>
                    <a:pt x="438349" y="4970822"/>
                  </a:lnTo>
                  <a:cubicBezTo>
                    <a:pt x="377413" y="4874860"/>
                    <a:pt x="317263" y="4776064"/>
                    <a:pt x="261044" y="4673145"/>
                  </a:cubicBezTo>
                  <a:cubicBezTo>
                    <a:pt x="233000" y="4621622"/>
                    <a:pt x="205874" y="4569197"/>
                    <a:pt x="181107" y="4515356"/>
                  </a:cubicBezTo>
                  <a:cubicBezTo>
                    <a:pt x="156470" y="4461385"/>
                    <a:pt x="133537" y="4406385"/>
                    <a:pt x="113224" y="4350223"/>
                  </a:cubicBezTo>
                  <a:cubicBezTo>
                    <a:pt x="93305" y="4293934"/>
                    <a:pt x="75614" y="4236872"/>
                    <a:pt x="61199" y="4178908"/>
                  </a:cubicBezTo>
                  <a:cubicBezTo>
                    <a:pt x="54385" y="4149927"/>
                    <a:pt x="47440" y="4120815"/>
                    <a:pt x="41804" y="4091577"/>
                  </a:cubicBezTo>
                  <a:lnTo>
                    <a:pt x="33287" y="4047781"/>
                  </a:lnTo>
                  <a:lnTo>
                    <a:pt x="26209" y="4003858"/>
                  </a:lnTo>
                  <a:cubicBezTo>
                    <a:pt x="7732" y="3886643"/>
                    <a:pt x="0" y="3768783"/>
                    <a:pt x="0" y="3651953"/>
                  </a:cubicBezTo>
                  <a:cubicBezTo>
                    <a:pt x="524" y="3422031"/>
                    <a:pt x="25030" y="3192109"/>
                    <a:pt x="72731" y="2966307"/>
                  </a:cubicBezTo>
                  <a:cubicBezTo>
                    <a:pt x="120301" y="2740634"/>
                    <a:pt x="193163" y="2519343"/>
                    <a:pt x="291316" y="2309385"/>
                  </a:cubicBezTo>
                  <a:cubicBezTo>
                    <a:pt x="488540" y="1889469"/>
                    <a:pt x="774352" y="1513736"/>
                    <a:pt x="1110878" y="1193776"/>
                  </a:cubicBezTo>
                  <a:cubicBezTo>
                    <a:pt x="1279535" y="1033797"/>
                    <a:pt x="1461821" y="887856"/>
                    <a:pt x="1654327" y="756730"/>
                  </a:cubicBezTo>
                  <a:cubicBezTo>
                    <a:pt x="1847096" y="625732"/>
                    <a:pt x="2049956" y="509031"/>
                    <a:pt x="2261727" y="409720"/>
                  </a:cubicBezTo>
                  <a:cubicBezTo>
                    <a:pt x="2685792" y="212515"/>
                    <a:pt x="3142357" y="82162"/>
                    <a:pt x="3610060" y="27032"/>
                  </a:cubicBezTo>
                  <a:cubicBezTo>
                    <a:pt x="3785399" y="6647"/>
                    <a:pt x="3962657" y="-2144"/>
                    <a:pt x="4139342" y="44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311806A9-A768-13BC-ED43-BF0E399F8E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1866928 h 6521594"/>
                <a:gd name="connsiteX4" fmla="*/ 6212358 w 6321679"/>
                <a:gd name="connsiteY4" fmla="*/ 1689281 h 6521594"/>
                <a:gd name="connsiteX5" fmla="*/ 6049880 w 6321679"/>
                <a:gd name="connsiteY5" fmla="*/ 1477173 h 6521594"/>
                <a:gd name="connsiteX6" fmla="*/ 5248663 w 6321679"/>
                <a:gd name="connsiteY6" fmla="*/ 869327 h 6521594"/>
                <a:gd name="connsiteX7" fmla="*/ 4150102 w 6321679"/>
                <a:gd name="connsiteY7" fmla="*/ 644042 h 6521594"/>
                <a:gd name="connsiteX8" fmla="*/ 2867946 w 6321679"/>
                <a:gd name="connsiteY8" fmla="*/ 886459 h 6521594"/>
                <a:gd name="connsiteX9" fmla="*/ 1728892 w 6321679"/>
                <a:gd name="connsiteY9" fmla="*/ 1552397 h 6521594"/>
                <a:gd name="connsiteX10" fmla="*/ 941043 w 6321679"/>
                <a:gd name="connsiteY10" fmla="*/ 2512664 h 6521594"/>
                <a:gd name="connsiteX11" fmla="*/ 655362 w 6321679"/>
                <a:gd name="connsiteY11" fmla="*/ 3630204 h 6521594"/>
                <a:gd name="connsiteX12" fmla="*/ 1128177 w 6321679"/>
                <a:gd name="connsiteY12" fmla="*/ 4667883 h 6521594"/>
                <a:gd name="connsiteX13" fmla="*/ 1366419 w 6321679"/>
                <a:gd name="connsiteY13" fmla="*/ 4997246 h 6521594"/>
                <a:gd name="connsiteX14" fmla="*/ 3601937 w 6321679"/>
                <a:gd name="connsiteY14" fmla="*/ 6284685 h 6521594"/>
                <a:gd name="connsiteX15" fmla="*/ 5298985 w 6321679"/>
                <a:gd name="connsiteY15" fmla="*/ 5492643 h 6521594"/>
                <a:gd name="connsiteX16" fmla="*/ 5505513 w 6321679"/>
                <a:gd name="connsiteY16" fmla="*/ 5335367 h 6521594"/>
                <a:gd name="connsiteX17" fmla="*/ 6252618 w 6321679"/>
                <a:gd name="connsiteY17" fmla="*/ 4722492 h 6521594"/>
                <a:gd name="connsiteX18" fmla="*/ 6321679 w 6321679"/>
                <a:gd name="connsiteY18" fmla="*/ 4651477 h 6521594"/>
                <a:gd name="connsiteX19" fmla="*/ 6321679 w 6321679"/>
                <a:gd name="connsiteY19" fmla="*/ 5523097 h 6521594"/>
                <a:gd name="connsiteX20" fmla="*/ 6024428 w 6321679"/>
                <a:gd name="connsiteY20" fmla="*/ 5754969 h 6521594"/>
                <a:gd name="connsiteX21" fmla="*/ 5702345 w 6321679"/>
                <a:gd name="connsiteY21" fmla="*/ 6000018 h 6521594"/>
                <a:gd name="connsiteX22" fmla="*/ 4988380 w 6321679"/>
                <a:gd name="connsiteY22" fmla="*/ 6506549 h 6521594"/>
                <a:gd name="connsiteX23" fmla="*/ 4961490 w 6321679"/>
                <a:gd name="connsiteY23" fmla="*/ 6521594 h 6521594"/>
                <a:gd name="connsiteX24" fmla="*/ 2011326 w 6321679"/>
                <a:gd name="connsiteY24" fmla="*/ 6521594 h 6521594"/>
                <a:gd name="connsiteX25" fmla="*/ 1982893 w 6321679"/>
                <a:gd name="connsiteY25" fmla="*/ 6505768 h 6521594"/>
                <a:gd name="connsiteX26" fmla="*/ 824149 w 6321679"/>
                <a:gd name="connsiteY26" fmla="*/ 5358682 h 6521594"/>
                <a:gd name="connsiteX27" fmla="*/ 0 w 6321679"/>
                <a:gd name="connsiteY27" fmla="*/ 3630075 h 6521594"/>
                <a:gd name="connsiteX28" fmla="*/ 4150102 w 6321679"/>
                <a:gd name="connsiteY28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1866928"/>
                  </a:lnTo>
                  <a:lnTo>
                    <a:pt x="6212358" y="1689281"/>
                  </a:lnTo>
                  <a:cubicBezTo>
                    <a:pt x="6161484" y="1615222"/>
                    <a:pt x="6107295" y="1544427"/>
                    <a:pt x="6049880" y="1477173"/>
                  </a:cubicBezTo>
                  <a:cubicBezTo>
                    <a:pt x="5825135" y="1214018"/>
                    <a:pt x="5555573" y="1009470"/>
                    <a:pt x="5248663" y="869327"/>
                  </a:cubicBezTo>
                  <a:cubicBezTo>
                    <a:pt x="4921178" y="719909"/>
                    <a:pt x="4551627" y="644042"/>
                    <a:pt x="4150102" y="644042"/>
                  </a:cubicBezTo>
                  <a:cubicBezTo>
                    <a:pt x="3724203" y="644042"/>
                    <a:pt x="3292799" y="725448"/>
                    <a:pt x="2867946" y="886459"/>
                  </a:cubicBezTo>
                  <a:cubicBezTo>
                    <a:pt x="2454234" y="1042832"/>
                    <a:pt x="2060440" y="1273141"/>
                    <a:pt x="1728892" y="1552397"/>
                  </a:cubicBezTo>
                  <a:cubicBezTo>
                    <a:pt x="1391580" y="1836419"/>
                    <a:pt x="1126473" y="2159600"/>
                    <a:pt x="941043" y="2512664"/>
                  </a:cubicBezTo>
                  <a:cubicBezTo>
                    <a:pt x="751551" y="2873583"/>
                    <a:pt x="655362" y="3249575"/>
                    <a:pt x="655362" y="3630204"/>
                  </a:cubicBezTo>
                  <a:cubicBezTo>
                    <a:pt x="655362" y="4013537"/>
                    <a:pt x="808817" y="4237405"/>
                    <a:pt x="1128177" y="4667883"/>
                  </a:cubicBezTo>
                  <a:cubicBezTo>
                    <a:pt x="1205232" y="4771702"/>
                    <a:pt x="1284908" y="4879129"/>
                    <a:pt x="1366419" y="4997246"/>
                  </a:cubicBezTo>
                  <a:cubicBezTo>
                    <a:pt x="1989282" y="5899677"/>
                    <a:pt x="2657880" y="6284685"/>
                    <a:pt x="3601937" y="6284685"/>
                  </a:cubicBezTo>
                  <a:cubicBezTo>
                    <a:pt x="4221523" y="6284685"/>
                    <a:pt x="4676122" y="5971036"/>
                    <a:pt x="5298985" y="5492643"/>
                  </a:cubicBezTo>
                  <a:cubicBezTo>
                    <a:pt x="5368571" y="5439187"/>
                    <a:pt x="5438156" y="5386375"/>
                    <a:pt x="5505513" y="5335367"/>
                  </a:cubicBezTo>
                  <a:cubicBezTo>
                    <a:pt x="5779335" y="5127761"/>
                    <a:pt x="6041730" y="4928776"/>
                    <a:pt x="6252618" y="4722492"/>
                  </a:cubicBezTo>
                  <a:lnTo>
                    <a:pt x="6321679" y="4651477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42DB543-5559-6BF7-F841-EFDBD9825D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2150195 h 6521594"/>
                <a:gd name="connsiteX4" fmla="*/ 6241288 w 6321679"/>
                <a:gd name="connsiteY4" fmla="*/ 1985338 h 6521594"/>
                <a:gd name="connsiteX5" fmla="*/ 5949367 w 6321679"/>
                <a:gd name="connsiteY5" fmla="*/ 1559997 h 6521594"/>
                <a:gd name="connsiteX6" fmla="*/ 5193362 w 6321679"/>
                <a:gd name="connsiteY6" fmla="*/ 986156 h 6521594"/>
                <a:gd name="connsiteX7" fmla="*/ 4150102 w 6321679"/>
                <a:gd name="connsiteY7" fmla="*/ 772850 h 6521594"/>
                <a:gd name="connsiteX8" fmla="*/ 2914861 w 6321679"/>
                <a:gd name="connsiteY8" fmla="*/ 1006637 h 6521594"/>
                <a:gd name="connsiteX9" fmla="*/ 1814073 w 6321679"/>
                <a:gd name="connsiteY9" fmla="*/ 1650163 h 6521594"/>
                <a:gd name="connsiteX10" fmla="*/ 1057412 w 6321679"/>
                <a:gd name="connsiteY10" fmla="*/ 2571657 h 6521594"/>
                <a:gd name="connsiteX11" fmla="*/ 786277 w 6321679"/>
                <a:gd name="connsiteY11" fmla="*/ 3630204 h 6521594"/>
                <a:gd name="connsiteX12" fmla="*/ 1233931 w 6321679"/>
                <a:gd name="connsiteY12" fmla="*/ 4592016 h 6521594"/>
                <a:gd name="connsiteX13" fmla="*/ 1474795 w 6321679"/>
                <a:gd name="connsiteY13" fmla="*/ 4924985 h 6521594"/>
                <a:gd name="connsiteX14" fmla="*/ 2393691 w 6321679"/>
                <a:gd name="connsiteY14" fmla="*/ 5846995 h 6521594"/>
                <a:gd name="connsiteX15" fmla="*/ 3601805 w 6321679"/>
                <a:gd name="connsiteY15" fmla="*/ 6155876 h 6521594"/>
                <a:gd name="connsiteX16" fmla="*/ 4378909 w 6321679"/>
                <a:gd name="connsiteY16" fmla="*/ 5959186 h 6521594"/>
                <a:gd name="connsiteX17" fmla="*/ 5218129 w 6321679"/>
                <a:gd name="connsiteY17" fmla="*/ 5391271 h 6521594"/>
                <a:gd name="connsiteX18" fmla="*/ 5425313 w 6321679"/>
                <a:gd name="connsiteY18" fmla="*/ 5233481 h 6521594"/>
                <a:gd name="connsiteX19" fmla="*/ 6254366 w 6321679"/>
                <a:gd name="connsiteY19" fmla="*/ 4534301 h 6521594"/>
                <a:gd name="connsiteX20" fmla="*/ 6321679 w 6321679"/>
                <a:gd name="connsiteY20" fmla="*/ 4456641 h 6521594"/>
                <a:gd name="connsiteX21" fmla="*/ 6321679 w 6321679"/>
                <a:gd name="connsiteY21" fmla="*/ 5523097 h 6521594"/>
                <a:gd name="connsiteX22" fmla="*/ 6024428 w 6321679"/>
                <a:gd name="connsiteY22" fmla="*/ 5754969 h 6521594"/>
                <a:gd name="connsiteX23" fmla="*/ 5702345 w 6321679"/>
                <a:gd name="connsiteY23" fmla="*/ 6000018 h 6521594"/>
                <a:gd name="connsiteX24" fmla="*/ 4988380 w 6321679"/>
                <a:gd name="connsiteY24" fmla="*/ 6506549 h 6521594"/>
                <a:gd name="connsiteX25" fmla="*/ 4961490 w 6321679"/>
                <a:gd name="connsiteY25" fmla="*/ 6521594 h 6521594"/>
                <a:gd name="connsiteX26" fmla="*/ 2011326 w 6321679"/>
                <a:gd name="connsiteY26" fmla="*/ 6521594 h 6521594"/>
                <a:gd name="connsiteX27" fmla="*/ 1982893 w 6321679"/>
                <a:gd name="connsiteY27" fmla="*/ 6505768 h 6521594"/>
                <a:gd name="connsiteX28" fmla="*/ 824149 w 6321679"/>
                <a:gd name="connsiteY28" fmla="*/ 5358682 h 6521594"/>
                <a:gd name="connsiteX29" fmla="*/ 0 w 6321679"/>
                <a:gd name="connsiteY29" fmla="*/ 3630075 h 6521594"/>
                <a:gd name="connsiteX30" fmla="*/ 4150102 w 6321679"/>
                <a:gd name="connsiteY30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2150195"/>
                  </a:lnTo>
                  <a:lnTo>
                    <a:pt x="6241288" y="1985338"/>
                  </a:lnTo>
                  <a:cubicBezTo>
                    <a:pt x="6156788" y="1831195"/>
                    <a:pt x="6059249" y="1688709"/>
                    <a:pt x="5949367" y="1559997"/>
                  </a:cubicBezTo>
                  <a:cubicBezTo>
                    <a:pt x="5737073" y="1311397"/>
                    <a:pt x="5482843" y="1118314"/>
                    <a:pt x="5193362" y="986156"/>
                  </a:cubicBezTo>
                  <a:cubicBezTo>
                    <a:pt x="4883437" y="844596"/>
                    <a:pt x="4532365" y="772850"/>
                    <a:pt x="4150102" y="772850"/>
                  </a:cubicBezTo>
                  <a:cubicBezTo>
                    <a:pt x="3746218" y="772850"/>
                    <a:pt x="3319008" y="853613"/>
                    <a:pt x="2914861" y="1006637"/>
                  </a:cubicBezTo>
                  <a:cubicBezTo>
                    <a:pt x="2515039" y="1157857"/>
                    <a:pt x="2134350" y="1380438"/>
                    <a:pt x="1814073" y="1650163"/>
                  </a:cubicBezTo>
                  <a:cubicBezTo>
                    <a:pt x="1494190" y="1919502"/>
                    <a:pt x="1232622" y="2238173"/>
                    <a:pt x="1057412" y="2571657"/>
                  </a:cubicBezTo>
                  <a:cubicBezTo>
                    <a:pt x="877486" y="2914158"/>
                    <a:pt x="786277" y="3270313"/>
                    <a:pt x="786277" y="3630204"/>
                  </a:cubicBezTo>
                  <a:cubicBezTo>
                    <a:pt x="786277" y="3974121"/>
                    <a:pt x="923483" y="4173646"/>
                    <a:pt x="1233931" y="4592016"/>
                  </a:cubicBezTo>
                  <a:cubicBezTo>
                    <a:pt x="1311641" y="4696736"/>
                    <a:pt x="1391972" y="4805064"/>
                    <a:pt x="1474795" y="4924985"/>
                  </a:cubicBezTo>
                  <a:cubicBezTo>
                    <a:pt x="1767682" y="5349278"/>
                    <a:pt x="2068172" y="5650948"/>
                    <a:pt x="2393691" y="5846995"/>
                  </a:cubicBezTo>
                  <a:cubicBezTo>
                    <a:pt x="2738735" y="6054891"/>
                    <a:pt x="3133971" y="6155876"/>
                    <a:pt x="3601805" y="6155876"/>
                  </a:cubicBezTo>
                  <a:cubicBezTo>
                    <a:pt x="3867305" y="6155876"/>
                    <a:pt x="4114196" y="6093405"/>
                    <a:pt x="4378909" y="5959186"/>
                  </a:cubicBezTo>
                  <a:cubicBezTo>
                    <a:pt x="4650699" y="5821362"/>
                    <a:pt x="4919737" y="5620421"/>
                    <a:pt x="5218129" y="5391271"/>
                  </a:cubicBezTo>
                  <a:cubicBezTo>
                    <a:pt x="5288107" y="5337558"/>
                    <a:pt x="5357824" y="5284617"/>
                    <a:pt x="5425313" y="5233481"/>
                  </a:cubicBezTo>
                  <a:cubicBezTo>
                    <a:pt x="5739037" y="4995556"/>
                    <a:pt x="6037512" y="4769168"/>
                    <a:pt x="6254366" y="4534301"/>
                  </a:cubicBezTo>
                  <a:lnTo>
                    <a:pt x="6321679" y="4456641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Kuva 3" descr="Kuva, joka sisältää kohteen piirros, luonnos, karhu, clipart&#10;&#10;Kuvaus luotu automaattisesti">
            <a:extLst>
              <a:ext uri="{FF2B5EF4-FFF2-40B4-BE49-F238E27FC236}">
                <a16:creationId xmlns:a16="http://schemas.microsoft.com/office/drawing/2014/main" id="{C3BED864-6361-D073-73EE-60AEC566EB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6384" y="2431016"/>
            <a:ext cx="4141153" cy="2919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14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8C886788-700E-4D20-9F80-E0E96837A2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9" name="Freeform: Shape 18">
            <a:extLst>
              <a:ext uri="{FF2B5EF4-FFF2-40B4-BE49-F238E27FC236}">
                <a16:creationId xmlns:a16="http://schemas.microsoft.com/office/drawing/2014/main" id="{1850674C-4E08-4C62-A3E2-6337FE4F7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7755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1" name="Freeform: Shape 20">
            <a:extLst>
              <a:ext uri="{FF2B5EF4-FFF2-40B4-BE49-F238E27FC236}">
                <a16:creationId xmlns:a16="http://schemas.microsoft.com/office/drawing/2014/main" id="{BCE4FF05-2B0C-4C97-A9B4-E163085A90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7598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29C2A7A-A6B6-4A56-B11C-8E967D88A6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704" y="346883"/>
            <a:ext cx="146304" cy="7039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Kuva 7" descr="Kuva, joka sisältää kohteen piirros, luonnos, karhu, clipart&#10;&#10;Kuvaus luotu automaattisesti">
            <a:extLst>
              <a:ext uri="{FF2B5EF4-FFF2-40B4-BE49-F238E27FC236}">
                <a16:creationId xmlns:a16="http://schemas.microsoft.com/office/drawing/2014/main" id="{38803E60-C208-2F32-EF9B-A3B599BDED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1628" y="395268"/>
            <a:ext cx="4336371" cy="3057142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FDBD7205-E536-4134-8768-AC3E1A3C5E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903" y="4546920"/>
            <a:ext cx="4022312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Kuva 11" descr="Kuva, joka sisältää kohteen teksti, Fontti, logo, Grafiikka&#10;&#10;Kuvaus luotu automaattisesti">
            <a:extLst>
              <a:ext uri="{FF2B5EF4-FFF2-40B4-BE49-F238E27FC236}">
                <a16:creationId xmlns:a16="http://schemas.microsoft.com/office/drawing/2014/main" id="{F3BD726E-EB0F-10E6-7595-FE33D44E79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1628" y="3625288"/>
            <a:ext cx="2340864" cy="2340864"/>
          </a:xfrm>
          <a:prstGeom prst="rect">
            <a:avLst/>
          </a:prstGeom>
        </p:spPr>
      </p:pic>
      <p:pic>
        <p:nvPicPr>
          <p:cNvPr id="10" name="Kuva 9" descr="Kuva, joka sisältää kohteen teksti, kuvakaappaus, Fontti, symboli&#10;&#10;Kuvaus luotu automaattisesti">
            <a:extLst>
              <a:ext uri="{FF2B5EF4-FFF2-40B4-BE49-F238E27FC236}">
                <a16:creationId xmlns:a16="http://schemas.microsoft.com/office/drawing/2014/main" id="{97F057C7-605B-3387-7513-B6CA9BB5B51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199" t="35431" r="14581" b="37269"/>
          <a:stretch/>
        </p:blipFill>
        <p:spPr>
          <a:xfrm>
            <a:off x="7599012" y="4113984"/>
            <a:ext cx="4230704" cy="1018633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DB4DE871-BFB2-A24E-97E9-4662FEE327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33772" y="241008"/>
            <a:ext cx="1372867" cy="1372867"/>
          </a:xfrm>
          <a:prstGeom prst="rect">
            <a:avLst/>
          </a:prstGeom>
        </p:spPr>
      </p:pic>
      <p:sp>
        <p:nvSpPr>
          <p:cNvPr id="2" name="Tekstiruutu 1">
            <a:extLst>
              <a:ext uri="{FF2B5EF4-FFF2-40B4-BE49-F238E27FC236}">
                <a16:creationId xmlns:a16="http://schemas.microsoft.com/office/drawing/2014/main" id="{EA162E91-BCA7-F70E-0BBB-92C801EF2697}"/>
              </a:ext>
            </a:extLst>
          </p:cNvPr>
          <p:cNvSpPr txBox="1"/>
          <p:nvPr/>
        </p:nvSpPr>
        <p:spPr>
          <a:xfrm>
            <a:off x="693812" y="2420888"/>
            <a:ext cx="38094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600" dirty="0"/>
              <a:t>Kiitos kaikille!</a:t>
            </a:r>
          </a:p>
          <a:p>
            <a:endParaRPr lang="fi-FI" sz="3600" dirty="0"/>
          </a:p>
        </p:txBody>
      </p:sp>
    </p:spTree>
    <p:extLst>
      <p:ext uri="{BB962C8B-B14F-4D97-AF65-F5344CB8AC3E}">
        <p14:creationId xmlns:p14="http://schemas.microsoft.com/office/powerpoint/2010/main" val="3089507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9BC06A2-EFDB-8866-0AAB-6B2EEB2C29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2ABF5BA-4FF0-A63C-9AAA-FD766752F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C6DBCDC-81B0-22CC-C34E-32B060C21E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" y="0"/>
            <a:ext cx="1218852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5CECB7D-5E91-A445-6C17-97E92B4B1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462" y="802955"/>
            <a:ext cx="4765089" cy="1454051"/>
          </a:xfrm>
        </p:spPr>
        <p:txBody>
          <a:bodyPr>
            <a:normAutofit/>
          </a:bodyPr>
          <a:lstStyle/>
          <a:p>
            <a:r>
              <a:rPr lang="fi-FI" sz="3600" dirty="0">
                <a:solidFill>
                  <a:schemeClr val="tx2"/>
                </a:solidFill>
              </a:rPr>
              <a:t>Hyvä tietää Karhulan koulusta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1F14B15-5A2C-9C7D-74A8-0C47EECFAE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462" y="2421683"/>
            <a:ext cx="4764708" cy="3353476"/>
          </a:xfrm>
        </p:spPr>
        <p:txBody>
          <a:bodyPr anchor="t">
            <a:normAutofit lnSpcReduction="10000"/>
          </a:bodyPr>
          <a:lstStyle/>
          <a:p>
            <a:r>
              <a:rPr lang="fi-FI" sz="2000" dirty="0">
                <a:solidFill>
                  <a:schemeClr val="tx2"/>
                </a:solidFill>
              </a:rPr>
              <a:t>Olemme väistössä lukuvuodet 25-26 ja 26-27.</a:t>
            </a:r>
          </a:p>
          <a:p>
            <a:r>
              <a:rPr lang="fi-FI" sz="2000" dirty="0">
                <a:solidFill>
                  <a:schemeClr val="tx2"/>
                </a:solidFill>
              </a:rPr>
              <a:t>Aloitamme uudessa koulukeskuksessa 1.8.27.</a:t>
            </a:r>
          </a:p>
          <a:p>
            <a:r>
              <a:rPr lang="fi-FI" sz="2000" dirty="0">
                <a:solidFill>
                  <a:schemeClr val="tx2"/>
                </a:solidFill>
              </a:rPr>
              <a:t>Koulussamme on opettajia n.40, koulunkäynninohjaajia 5, ruokalan henkilökuntaa 3, kiinteistöhuoltajia 3, siistijöitä 5</a:t>
            </a:r>
          </a:p>
          <a:p>
            <a:r>
              <a:rPr lang="fi-FI" sz="2000" dirty="0">
                <a:solidFill>
                  <a:schemeClr val="tx2"/>
                </a:solidFill>
              </a:rPr>
              <a:t>Kuraattori, terveydenhoitaja ja koululääkäri Karhussa</a:t>
            </a:r>
          </a:p>
          <a:p>
            <a:r>
              <a:rPr lang="fi-FI" sz="2000" dirty="0">
                <a:solidFill>
                  <a:schemeClr val="tx2"/>
                </a:solidFill>
              </a:rPr>
              <a:t>Oppilaita n.300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A1D1B10-3FD1-1A1F-8B56-910A065D4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816724" y="-16714"/>
            <a:ext cx="6372101" cy="6874714"/>
            <a:chOff x="5818240" y="-1"/>
            <a:chExt cx="6373761" cy="6874714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304D005-B5D8-BF57-F846-1457560D15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18240" y="-1"/>
              <a:ext cx="6373761" cy="6874714"/>
            </a:xfrm>
            <a:custGeom>
              <a:avLst/>
              <a:gdLst>
                <a:gd name="connsiteX0" fmla="*/ 6373761 w 6373761"/>
                <a:gd name="connsiteY0" fmla="*/ 5771297 h 6874714"/>
                <a:gd name="connsiteX1" fmla="*/ 6373761 w 6373761"/>
                <a:gd name="connsiteY1" fmla="*/ 6247960 h 6874714"/>
                <a:gd name="connsiteX2" fmla="*/ 6235932 w 6373761"/>
                <a:gd name="connsiteY2" fmla="*/ 6361930 h 6874714"/>
                <a:gd name="connsiteX3" fmla="*/ 5960375 w 6373761"/>
                <a:gd name="connsiteY3" fmla="*/ 6587489 h 6874714"/>
                <a:gd name="connsiteX4" fmla="*/ 5822907 w 6373761"/>
                <a:gd name="connsiteY4" fmla="*/ 6701871 h 6874714"/>
                <a:gd name="connsiteX5" fmla="*/ 5681115 w 6373761"/>
                <a:gd name="connsiteY5" fmla="*/ 6816896 h 6874714"/>
                <a:gd name="connsiteX6" fmla="*/ 5604096 w 6373761"/>
                <a:gd name="connsiteY6" fmla="*/ 6874714 h 6874714"/>
                <a:gd name="connsiteX7" fmla="*/ 4878485 w 6373761"/>
                <a:gd name="connsiteY7" fmla="*/ 6874714 h 6874714"/>
                <a:gd name="connsiteX8" fmla="*/ 5006014 w 6373761"/>
                <a:gd name="connsiteY8" fmla="*/ 6800200 h 6874714"/>
                <a:gd name="connsiteX9" fmla="*/ 5149855 w 6373761"/>
                <a:gd name="connsiteY9" fmla="*/ 6707667 h 6874714"/>
                <a:gd name="connsiteX10" fmla="*/ 5431866 w 6373761"/>
                <a:gd name="connsiteY10" fmla="*/ 6506210 h 6874714"/>
                <a:gd name="connsiteX11" fmla="*/ 5571036 w 6373761"/>
                <a:gd name="connsiteY11" fmla="*/ 6399557 h 6874714"/>
                <a:gd name="connsiteX12" fmla="*/ 5711649 w 6373761"/>
                <a:gd name="connsiteY12" fmla="*/ 6288912 h 6874714"/>
                <a:gd name="connsiteX13" fmla="*/ 6276589 w 6373761"/>
                <a:gd name="connsiteY13" fmla="*/ 5852379 h 6874714"/>
                <a:gd name="connsiteX14" fmla="*/ 3975975 w 6373761"/>
                <a:gd name="connsiteY14" fmla="*/ 263 h 6874714"/>
                <a:gd name="connsiteX15" fmla="*/ 4350473 w 6373761"/>
                <a:gd name="connsiteY15" fmla="*/ 24963 h 6874714"/>
                <a:gd name="connsiteX16" fmla="*/ 5077909 w 6373761"/>
                <a:gd name="connsiteY16" fmla="*/ 189450 h 6874714"/>
                <a:gd name="connsiteX17" fmla="*/ 5746507 w 6373761"/>
                <a:gd name="connsiteY17" fmla="*/ 505804 h 6874714"/>
                <a:gd name="connsiteX18" fmla="*/ 6322456 w 6373761"/>
                <a:gd name="connsiteY18" fmla="*/ 956633 h 6874714"/>
                <a:gd name="connsiteX19" fmla="*/ 6373761 w 6373761"/>
                <a:gd name="connsiteY19" fmla="*/ 1011863 h 6874714"/>
                <a:gd name="connsiteX20" fmla="*/ 6373761 w 6373761"/>
                <a:gd name="connsiteY20" fmla="*/ 1185075 h 6874714"/>
                <a:gd name="connsiteX21" fmla="*/ 6359489 w 6373761"/>
                <a:gd name="connsiteY21" fmla="*/ 1169497 h 6874714"/>
                <a:gd name="connsiteX22" fmla="*/ 6233869 w 6373761"/>
                <a:gd name="connsiteY22" fmla="*/ 1047442 h 6874714"/>
                <a:gd name="connsiteX23" fmla="*/ 5961423 w 6373761"/>
                <a:gd name="connsiteY23" fmla="*/ 827953 h 6874714"/>
                <a:gd name="connsiteX24" fmla="*/ 5663555 w 6373761"/>
                <a:gd name="connsiteY24" fmla="*/ 645304 h 6874714"/>
                <a:gd name="connsiteX25" fmla="*/ 5013827 w 6373761"/>
                <a:gd name="connsiteY25" fmla="*/ 397863 h 6874714"/>
                <a:gd name="connsiteX26" fmla="*/ 4327409 w 6373761"/>
                <a:gd name="connsiteY26" fmla="*/ 302545 h 6874714"/>
                <a:gd name="connsiteX27" fmla="*/ 3639939 w 6373761"/>
                <a:gd name="connsiteY27" fmla="*/ 338868 h 6874714"/>
                <a:gd name="connsiteX28" fmla="*/ 3302495 w 6373761"/>
                <a:gd name="connsiteY28" fmla="*/ 403659 h 6874714"/>
                <a:gd name="connsiteX29" fmla="*/ 2971604 w 6373761"/>
                <a:gd name="connsiteY29" fmla="*/ 496273 h 6874714"/>
                <a:gd name="connsiteX30" fmla="*/ 2648706 w 6373761"/>
                <a:gd name="connsiteY30" fmla="*/ 614389 h 6874714"/>
                <a:gd name="connsiteX31" fmla="*/ 2335374 w 6373761"/>
                <a:gd name="connsiteY31" fmla="*/ 757109 h 6874714"/>
                <a:gd name="connsiteX32" fmla="*/ 1741342 w 6373761"/>
                <a:gd name="connsiteY32" fmla="*/ 1107725 h 6874714"/>
                <a:gd name="connsiteX33" fmla="*/ 1600861 w 6373761"/>
                <a:gd name="connsiteY33" fmla="*/ 1208710 h 6874714"/>
                <a:gd name="connsiteX34" fmla="*/ 1531799 w 6373761"/>
                <a:gd name="connsiteY34" fmla="*/ 1260879 h 6874714"/>
                <a:gd name="connsiteX35" fmla="*/ 1463655 w 6373761"/>
                <a:gd name="connsiteY35" fmla="*/ 1314333 h 6874714"/>
                <a:gd name="connsiteX36" fmla="*/ 1200777 w 6373761"/>
                <a:gd name="connsiteY36" fmla="*/ 1541166 h 6874714"/>
                <a:gd name="connsiteX37" fmla="*/ 731501 w 6373761"/>
                <a:gd name="connsiteY37" fmla="*/ 2055754 h 6874714"/>
                <a:gd name="connsiteX38" fmla="*/ 531393 w 6373761"/>
                <a:gd name="connsiteY38" fmla="*/ 2342739 h 6874714"/>
                <a:gd name="connsiteX39" fmla="*/ 361033 w 6373761"/>
                <a:gd name="connsiteY39" fmla="*/ 2649046 h 6874714"/>
                <a:gd name="connsiteX40" fmla="*/ 323292 w 6373761"/>
                <a:gd name="connsiteY40" fmla="*/ 2728263 h 6874714"/>
                <a:gd name="connsiteX41" fmla="*/ 304945 w 6373761"/>
                <a:gd name="connsiteY41" fmla="*/ 2768193 h 6874714"/>
                <a:gd name="connsiteX42" fmla="*/ 287516 w 6373761"/>
                <a:gd name="connsiteY42" fmla="*/ 2808510 h 6874714"/>
                <a:gd name="connsiteX43" fmla="*/ 254230 w 6373761"/>
                <a:gd name="connsiteY43" fmla="*/ 2889788 h 6874714"/>
                <a:gd name="connsiteX44" fmla="*/ 223042 w 6373761"/>
                <a:gd name="connsiteY44" fmla="*/ 2971968 h 6874714"/>
                <a:gd name="connsiteX45" fmla="*/ 121611 w 6373761"/>
                <a:gd name="connsiteY45" fmla="*/ 3308544 h 6874714"/>
                <a:gd name="connsiteX46" fmla="*/ 39314 w 6373761"/>
                <a:gd name="connsiteY46" fmla="*/ 4005912 h 6874714"/>
                <a:gd name="connsiteX47" fmla="*/ 73910 w 6373761"/>
                <a:gd name="connsiteY47" fmla="*/ 4354081 h 6874714"/>
                <a:gd name="connsiteX48" fmla="*/ 179534 w 6373761"/>
                <a:gd name="connsiteY48" fmla="*/ 4687050 h 6874714"/>
                <a:gd name="connsiteX49" fmla="*/ 215964 w 6373761"/>
                <a:gd name="connsiteY49" fmla="*/ 4766654 h 6874714"/>
                <a:gd name="connsiteX50" fmla="*/ 256457 w 6373761"/>
                <a:gd name="connsiteY50" fmla="*/ 4844455 h 6874714"/>
                <a:gd name="connsiteX51" fmla="*/ 346225 w 6373761"/>
                <a:gd name="connsiteY51" fmla="*/ 4995290 h 6874714"/>
                <a:gd name="connsiteX52" fmla="*/ 445296 w 6373761"/>
                <a:gd name="connsiteY52" fmla="*/ 5140971 h 6874714"/>
                <a:gd name="connsiteX53" fmla="*/ 551443 w 6373761"/>
                <a:gd name="connsiteY53" fmla="*/ 5282531 h 6874714"/>
                <a:gd name="connsiteX54" fmla="*/ 772387 w 6373761"/>
                <a:gd name="connsiteY54" fmla="*/ 5562561 h 6874714"/>
                <a:gd name="connsiteX55" fmla="*/ 882858 w 6373761"/>
                <a:gd name="connsiteY55" fmla="*/ 5704507 h 6874714"/>
                <a:gd name="connsiteX56" fmla="*/ 990316 w 6373761"/>
                <a:gd name="connsiteY56" fmla="*/ 5848258 h 6874714"/>
                <a:gd name="connsiteX57" fmla="*/ 1097774 w 6373761"/>
                <a:gd name="connsiteY57" fmla="*/ 5987114 h 6874714"/>
                <a:gd name="connsiteX58" fmla="*/ 1210080 w 6373761"/>
                <a:gd name="connsiteY58" fmla="*/ 6121203 h 6874714"/>
                <a:gd name="connsiteX59" fmla="*/ 1448192 w 6373761"/>
                <a:gd name="connsiteY59" fmla="*/ 6374054 h 6874714"/>
                <a:gd name="connsiteX60" fmla="*/ 1982991 w 6373761"/>
                <a:gd name="connsiteY60" fmla="*/ 6796158 h 6874714"/>
                <a:gd name="connsiteX61" fmla="*/ 2118475 w 6373761"/>
                <a:gd name="connsiteY61" fmla="*/ 6874714 h 6874714"/>
                <a:gd name="connsiteX62" fmla="*/ 1569874 w 6373761"/>
                <a:gd name="connsiteY62" fmla="*/ 6874714 h 6874714"/>
                <a:gd name="connsiteX63" fmla="*/ 1507802 w 6373761"/>
                <a:gd name="connsiteY63" fmla="*/ 6817815 h 6874714"/>
                <a:gd name="connsiteX64" fmla="*/ 1256865 w 6373761"/>
                <a:gd name="connsiteY64" fmla="*/ 6543437 h 6874714"/>
                <a:gd name="connsiteX65" fmla="*/ 1038410 w 6373761"/>
                <a:gd name="connsiteY65" fmla="*/ 6248722 h 6874714"/>
                <a:gd name="connsiteX66" fmla="*/ 845380 w 6373761"/>
                <a:gd name="connsiteY66" fmla="*/ 5941386 h 6874714"/>
                <a:gd name="connsiteX67" fmla="*/ 755351 w 6373761"/>
                <a:gd name="connsiteY67" fmla="*/ 5788877 h 6874714"/>
                <a:gd name="connsiteX68" fmla="*/ 661784 w 6373761"/>
                <a:gd name="connsiteY68" fmla="*/ 5638944 h 6874714"/>
                <a:gd name="connsiteX69" fmla="*/ 466525 w 6373761"/>
                <a:gd name="connsiteY69" fmla="*/ 5340366 h 6874714"/>
                <a:gd name="connsiteX70" fmla="*/ 370992 w 6373761"/>
                <a:gd name="connsiteY70" fmla="*/ 5188502 h 6874714"/>
                <a:gd name="connsiteX71" fmla="*/ 280046 w 6373761"/>
                <a:gd name="connsiteY71" fmla="*/ 5033287 h 6874714"/>
                <a:gd name="connsiteX72" fmla="*/ 126853 w 6373761"/>
                <a:gd name="connsiteY72" fmla="*/ 4707660 h 6874714"/>
                <a:gd name="connsiteX73" fmla="*/ 30272 w 6373761"/>
                <a:gd name="connsiteY73" fmla="*/ 4362068 h 6874714"/>
                <a:gd name="connsiteX74" fmla="*/ 0 w 6373761"/>
                <a:gd name="connsiteY74" fmla="*/ 4005912 h 6874714"/>
                <a:gd name="connsiteX75" fmla="*/ 270480 w 6373761"/>
                <a:gd name="connsiteY75" fmla="*/ 2610532 h 6874714"/>
                <a:gd name="connsiteX76" fmla="*/ 415942 w 6373761"/>
                <a:gd name="connsiteY76" fmla="*/ 2280526 h 6874714"/>
                <a:gd name="connsiteX77" fmla="*/ 590102 w 6373761"/>
                <a:gd name="connsiteY77" fmla="*/ 1962626 h 6874714"/>
                <a:gd name="connsiteX78" fmla="*/ 1020719 w 6373761"/>
                <a:gd name="connsiteY78" fmla="*/ 1373070 h 6874714"/>
                <a:gd name="connsiteX79" fmla="*/ 1275080 w 6373761"/>
                <a:gd name="connsiteY79" fmla="*/ 1107081 h 6874714"/>
                <a:gd name="connsiteX80" fmla="*/ 1342437 w 6373761"/>
                <a:gd name="connsiteY80" fmla="*/ 1043965 h 6874714"/>
                <a:gd name="connsiteX81" fmla="*/ 1411106 w 6373761"/>
                <a:gd name="connsiteY81" fmla="*/ 982138 h 6874714"/>
                <a:gd name="connsiteX82" fmla="*/ 1553029 w 6373761"/>
                <a:gd name="connsiteY82" fmla="*/ 863376 h 6874714"/>
                <a:gd name="connsiteX83" fmla="*/ 2173401 w 6373761"/>
                <a:gd name="connsiteY83" fmla="*/ 454409 h 6874714"/>
                <a:gd name="connsiteX84" fmla="*/ 3599708 w 6373761"/>
                <a:gd name="connsiteY84" fmla="*/ 16332 h 6874714"/>
                <a:gd name="connsiteX85" fmla="*/ 3975975 w 6373761"/>
                <a:gd name="connsiteY85" fmla="*/ 263 h 6874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6373761" h="6874714">
                  <a:moveTo>
                    <a:pt x="6373761" y="5771297"/>
                  </a:moveTo>
                  <a:lnTo>
                    <a:pt x="6373761" y="6247960"/>
                  </a:lnTo>
                  <a:lnTo>
                    <a:pt x="6235932" y="6361930"/>
                  </a:lnTo>
                  <a:cubicBezTo>
                    <a:pt x="6143250" y="6437460"/>
                    <a:pt x="6051059" y="6512200"/>
                    <a:pt x="5960375" y="6587489"/>
                  </a:cubicBezTo>
                  <a:lnTo>
                    <a:pt x="5822907" y="6701871"/>
                  </a:lnTo>
                  <a:cubicBezTo>
                    <a:pt x="5776123" y="6740385"/>
                    <a:pt x="5729079" y="6778899"/>
                    <a:pt x="5681115" y="6816896"/>
                  </a:cubicBezTo>
                  <a:lnTo>
                    <a:pt x="5604096" y="6874714"/>
                  </a:lnTo>
                  <a:lnTo>
                    <a:pt x="4878485" y="6874714"/>
                  </a:lnTo>
                  <a:lnTo>
                    <a:pt x="5006014" y="6800200"/>
                  </a:lnTo>
                  <a:cubicBezTo>
                    <a:pt x="5054354" y="6770429"/>
                    <a:pt x="5102285" y="6739483"/>
                    <a:pt x="5149855" y="6707667"/>
                  </a:cubicBezTo>
                  <a:cubicBezTo>
                    <a:pt x="5244993" y="6643906"/>
                    <a:pt x="5338561" y="6576025"/>
                    <a:pt x="5431866" y="6506210"/>
                  </a:cubicBezTo>
                  <a:cubicBezTo>
                    <a:pt x="5478386" y="6471304"/>
                    <a:pt x="5524777" y="6435495"/>
                    <a:pt x="5571036" y="6399557"/>
                  </a:cubicBezTo>
                  <a:lnTo>
                    <a:pt x="5711649" y="6288912"/>
                  </a:lnTo>
                  <a:cubicBezTo>
                    <a:pt x="5902059" y="6140395"/>
                    <a:pt x="6093257" y="5998320"/>
                    <a:pt x="6276589" y="5852379"/>
                  </a:cubicBezTo>
                  <a:close/>
                  <a:moveTo>
                    <a:pt x="3975975" y="263"/>
                  </a:moveTo>
                  <a:cubicBezTo>
                    <a:pt x="4101550" y="1809"/>
                    <a:pt x="4226830" y="10149"/>
                    <a:pt x="4350473" y="24963"/>
                  </a:cubicBezTo>
                  <a:cubicBezTo>
                    <a:pt x="4598149" y="54846"/>
                    <a:pt x="4842943" y="108687"/>
                    <a:pt x="5077909" y="189450"/>
                  </a:cubicBezTo>
                  <a:cubicBezTo>
                    <a:pt x="5312876" y="269955"/>
                    <a:pt x="5537357" y="376867"/>
                    <a:pt x="5746507" y="505804"/>
                  </a:cubicBezTo>
                  <a:cubicBezTo>
                    <a:pt x="5955527" y="634999"/>
                    <a:pt x="6148688" y="786864"/>
                    <a:pt x="6322456" y="956633"/>
                  </a:cubicBezTo>
                  <a:lnTo>
                    <a:pt x="6373761" y="1011863"/>
                  </a:lnTo>
                  <a:lnTo>
                    <a:pt x="6373761" y="1185075"/>
                  </a:lnTo>
                  <a:lnTo>
                    <a:pt x="6359489" y="1169497"/>
                  </a:lnTo>
                  <a:cubicBezTo>
                    <a:pt x="6318811" y="1127602"/>
                    <a:pt x="6276917" y="1086890"/>
                    <a:pt x="6233869" y="1047442"/>
                  </a:cubicBezTo>
                  <a:cubicBezTo>
                    <a:pt x="6147509" y="968870"/>
                    <a:pt x="6056431" y="895448"/>
                    <a:pt x="5961423" y="827953"/>
                  </a:cubicBezTo>
                  <a:cubicBezTo>
                    <a:pt x="5865891" y="761102"/>
                    <a:pt x="5766688" y="699403"/>
                    <a:pt x="5663555" y="645304"/>
                  </a:cubicBezTo>
                  <a:cubicBezTo>
                    <a:pt x="5457943" y="535816"/>
                    <a:pt x="5238703" y="453894"/>
                    <a:pt x="5013827" y="397863"/>
                  </a:cubicBezTo>
                  <a:cubicBezTo>
                    <a:pt x="4788953" y="341703"/>
                    <a:pt x="4558442" y="310917"/>
                    <a:pt x="4327409" y="302545"/>
                  </a:cubicBezTo>
                  <a:cubicBezTo>
                    <a:pt x="4096111" y="293012"/>
                    <a:pt x="3867174" y="305893"/>
                    <a:pt x="3639939" y="338868"/>
                  </a:cubicBezTo>
                  <a:cubicBezTo>
                    <a:pt x="3526585" y="355999"/>
                    <a:pt x="3413885" y="377254"/>
                    <a:pt x="3302495" y="403659"/>
                  </a:cubicBezTo>
                  <a:cubicBezTo>
                    <a:pt x="3191107" y="430451"/>
                    <a:pt x="3080634" y="460978"/>
                    <a:pt x="2971604" y="496273"/>
                  </a:cubicBezTo>
                  <a:cubicBezTo>
                    <a:pt x="2862573" y="531437"/>
                    <a:pt x="2754854" y="570852"/>
                    <a:pt x="2648706" y="614389"/>
                  </a:cubicBezTo>
                  <a:cubicBezTo>
                    <a:pt x="2542690" y="658056"/>
                    <a:pt x="2438114" y="705714"/>
                    <a:pt x="2335374" y="757109"/>
                  </a:cubicBezTo>
                  <a:cubicBezTo>
                    <a:pt x="2129894" y="859769"/>
                    <a:pt x="1931228" y="976855"/>
                    <a:pt x="1741342" y="1107725"/>
                  </a:cubicBezTo>
                  <a:cubicBezTo>
                    <a:pt x="1694035" y="1140571"/>
                    <a:pt x="1646858" y="1173933"/>
                    <a:pt x="1600861" y="1208710"/>
                  </a:cubicBezTo>
                  <a:cubicBezTo>
                    <a:pt x="1577535" y="1225713"/>
                    <a:pt x="1554732" y="1243361"/>
                    <a:pt x="1531799" y="1260879"/>
                  </a:cubicBezTo>
                  <a:cubicBezTo>
                    <a:pt x="1508735" y="1278267"/>
                    <a:pt x="1486064" y="1296171"/>
                    <a:pt x="1463655" y="1314333"/>
                  </a:cubicBezTo>
                  <a:cubicBezTo>
                    <a:pt x="1373627" y="1386853"/>
                    <a:pt x="1285564" y="1462077"/>
                    <a:pt x="1200777" y="1541166"/>
                  </a:cubicBezTo>
                  <a:cubicBezTo>
                    <a:pt x="1030810" y="1698827"/>
                    <a:pt x="873161" y="1870785"/>
                    <a:pt x="731501" y="2055754"/>
                  </a:cubicBezTo>
                  <a:cubicBezTo>
                    <a:pt x="660734" y="2148239"/>
                    <a:pt x="593771" y="2243944"/>
                    <a:pt x="531393" y="2342739"/>
                  </a:cubicBezTo>
                  <a:cubicBezTo>
                    <a:pt x="470063" y="2442050"/>
                    <a:pt x="412140" y="2543810"/>
                    <a:pt x="361033" y="2649046"/>
                  </a:cubicBezTo>
                  <a:cubicBezTo>
                    <a:pt x="347798" y="2675194"/>
                    <a:pt x="335479" y="2701728"/>
                    <a:pt x="323292" y="2728263"/>
                  </a:cubicBezTo>
                  <a:lnTo>
                    <a:pt x="304945" y="2768193"/>
                  </a:lnTo>
                  <a:lnTo>
                    <a:pt x="287516" y="2808510"/>
                  </a:lnTo>
                  <a:cubicBezTo>
                    <a:pt x="276115" y="2835432"/>
                    <a:pt x="264583" y="2862352"/>
                    <a:pt x="254230" y="2889788"/>
                  </a:cubicBezTo>
                  <a:cubicBezTo>
                    <a:pt x="243877" y="2917224"/>
                    <a:pt x="232477" y="2944274"/>
                    <a:pt x="223042" y="2971968"/>
                  </a:cubicBezTo>
                  <a:cubicBezTo>
                    <a:pt x="182679" y="3081970"/>
                    <a:pt x="148475" y="3194291"/>
                    <a:pt x="121611" y="3308544"/>
                  </a:cubicBezTo>
                  <a:cubicBezTo>
                    <a:pt x="67096" y="3536534"/>
                    <a:pt x="39183" y="3771224"/>
                    <a:pt x="39314" y="4005912"/>
                  </a:cubicBezTo>
                  <a:cubicBezTo>
                    <a:pt x="39969" y="4122871"/>
                    <a:pt x="51109" y="4239571"/>
                    <a:pt x="73910" y="4354081"/>
                  </a:cubicBezTo>
                  <a:cubicBezTo>
                    <a:pt x="97892" y="4468334"/>
                    <a:pt x="132619" y="4580140"/>
                    <a:pt x="179534" y="4687050"/>
                  </a:cubicBezTo>
                  <a:cubicBezTo>
                    <a:pt x="190673" y="4713972"/>
                    <a:pt x="203647" y="4740249"/>
                    <a:pt x="215964" y="4766654"/>
                  </a:cubicBezTo>
                  <a:cubicBezTo>
                    <a:pt x="229332" y="4792674"/>
                    <a:pt x="242043" y="4818950"/>
                    <a:pt x="256457" y="4844455"/>
                  </a:cubicBezTo>
                  <a:cubicBezTo>
                    <a:pt x="283978" y="4895978"/>
                    <a:pt x="314642" y="4945956"/>
                    <a:pt x="346225" y="4995290"/>
                  </a:cubicBezTo>
                  <a:cubicBezTo>
                    <a:pt x="377676" y="5044752"/>
                    <a:pt x="411355" y="5092926"/>
                    <a:pt x="445296" y="5140971"/>
                  </a:cubicBezTo>
                  <a:cubicBezTo>
                    <a:pt x="479760" y="5188630"/>
                    <a:pt x="515537" y="5235645"/>
                    <a:pt x="551443" y="5282531"/>
                  </a:cubicBezTo>
                  <a:cubicBezTo>
                    <a:pt x="623387" y="5376434"/>
                    <a:pt x="698608" y="5468402"/>
                    <a:pt x="772387" y="5562561"/>
                  </a:cubicBezTo>
                  <a:cubicBezTo>
                    <a:pt x="809472" y="5609448"/>
                    <a:pt x="846428" y="5656719"/>
                    <a:pt x="882858" y="5704507"/>
                  </a:cubicBezTo>
                  <a:cubicBezTo>
                    <a:pt x="919159" y="5751909"/>
                    <a:pt x="955196" y="5802273"/>
                    <a:pt x="990316" y="5848258"/>
                  </a:cubicBezTo>
                  <a:cubicBezTo>
                    <a:pt x="1025175" y="5895402"/>
                    <a:pt x="1061736" y="5941129"/>
                    <a:pt x="1097774" y="5987114"/>
                  </a:cubicBezTo>
                  <a:cubicBezTo>
                    <a:pt x="1134860" y="6032326"/>
                    <a:pt x="1171684" y="6077536"/>
                    <a:pt x="1210080" y="6121203"/>
                  </a:cubicBezTo>
                  <a:cubicBezTo>
                    <a:pt x="1286350" y="6209051"/>
                    <a:pt x="1365632" y="6293677"/>
                    <a:pt x="1448192" y="6374054"/>
                  </a:cubicBezTo>
                  <a:cubicBezTo>
                    <a:pt x="1613572" y="6534420"/>
                    <a:pt x="1792057" y="6677526"/>
                    <a:pt x="1982991" y="6796158"/>
                  </a:cubicBezTo>
                  <a:lnTo>
                    <a:pt x="2118475" y="6874714"/>
                  </a:lnTo>
                  <a:lnTo>
                    <a:pt x="1569874" y="6874714"/>
                  </a:lnTo>
                  <a:lnTo>
                    <a:pt x="1507802" y="6817815"/>
                  </a:lnTo>
                  <a:cubicBezTo>
                    <a:pt x="1418412" y="6730595"/>
                    <a:pt x="1334903" y="6638562"/>
                    <a:pt x="1256865" y="6543437"/>
                  </a:cubicBezTo>
                  <a:cubicBezTo>
                    <a:pt x="1179155" y="6447861"/>
                    <a:pt x="1106817" y="6349194"/>
                    <a:pt x="1038410" y="6248722"/>
                  </a:cubicBezTo>
                  <a:cubicBezTo>
                    <a:pt x="969873" y="6148253"/>
                    <a:pt x="905922" y="6045592"/>
                    <a:pt x="845380" y="5941386"/>
                  </a:cubicBezTo>
                  <a:cubicBezTo>
                    <a:pt x="814453" y="5888704"/>
                    <a:pt x="786147" y="5839370"/>
                    <a:pt x="755351" y="5788877"/>
                  </a:cubicBezTo>
                  <a:cubicBezTo>
                    <a:pt x="724817" y="5738771"/>
                    <a:pt x="693760" y="5688665"/>
                    <a:pt x="661784" y="5638944"/>
                  </a:cubicBezTo>
                  <a:lnTo>
                    <a:pt x="466525" y="5340366"/>
                  </a:lnTo>
                  <a:cubicBezTo>
                    <a:pt x="434156" y="5290131"/>
                    <a:pt x="402181" y="5239639"/>
                    <a:pt x="370992" y="5188502"/>
                  </a:cubicBezTo>
                  <a:cubicBezTo>
                    <a:pt x="339803" y="5137364"/>
                    <a:pt x="308876" y="5086099"/>
                    <a:pt x="280046" y="5033287"/>
                  </a:cubicBezTo>
                  <a:cubicBezTo>
                    <a:pt x="222255" y="4928179"/>
                    <a:pt x="169181" y="4819982"/>
                    <a:pt x="126853" y="4707660"/>
                  </a:cubicBezTo>
                  <a:cubicBezTo>
                    <a:pt x="83739" y="4595725"/>
                    <a:pt x="51764" y="4479670"/>
                    <a:pt x="30272" y="4362068"/>
                  </a:cubicBezTo>
                  <a:cubicBezTo>
                    <a:pt x="9698" y="4244466"/>
                    <a:pt x="0" y="4125060"/>
                    <a:pt x="0" y="4005912"/>
                  </a:cubicBezTo>
                  <a:cubicBezTo>
                    <a:pt x="1704" y="3530867"/>
                    <a:pt x="95140" y="3057110"/>
                    <a:pt x="270480" y="2610532"/>
                  </a:cubicBezTo>
                  <a:cubicBezTo>
                    <a:pt x="314511" y="2498984"/>
                    <a:pt x="362212" y="2388466"/>
                    <a:pt x="415942" y="2280526"/>
                  </a:cubicBezTo>
                  <a:cubicBezTo>
                    <a:pt x="468884" y="2172197"/>
                    <a:pt x="527199" y="2066188"/>
                    <a:pt x="590102" y="1962626"/>
                  </a:cubicBezTo>
                  <a:cubicBezTo>
                    <a:pt x="716037" y="1755631"/>
                    <a:pt x="859794" y="1557653"/>
                    <a:pt x="1020719" y="1373070"/>
                  </a:cubicBezTo>
                  <a:cubicBezTo>
                    <a:pt x="1101575" y="1281101"/>
                    <a:pt x="1185969" y="1191838"/>
                    <a:pt x="1275080" y="1107081"/>
                  </a:cubicBezTo>
                  <a:cubicBezTo>
                    <a:pt x="1297227" y="1085699"/>
                    <a:pt x="1319504" y="1064575"/>
                    <a:pt x="1342437" y="1043965"/>
                  </a:cubicBezTo>
                  <a:cubicBezTo>
                    <a:pt x="1365240" y="1023226"/>
                    <a:pt x="1387648" y="1002102"/>
                    <a:pt x="1411106" y="982138"/>
                  </a:cubicBezTo>
                  <a:cubicBezTo>
                    <a:pt x="1457497" y="941563"/>
                    <a:pt x="1505065" y="902276"/>
                    <a:pt x="1553029" y="863376"/>
                  </a:cubicBezTo>
                  <a:cubicBezTo>
                    <a:pt x="1745798" y="708806"/>
                    <a:pt x="1954030" y="571882"/>
                    <a:pt x="2173401" y="454409"/>
                  </a:cubicBezTo>
                  <a:cubicBezTo>
                    <a:pt x="2612013" y="219334"/>
                    <a:pt x="3099505" y="65666"/>
                    <a:pt x="3599708" y="16332"/>
                  </a:cubicBezTo>
                  <a:cubicBezTo>
                    <a:pt x="3724530" y="3966"/>
                    <a:pt x="3850400" y="-1283"/>
                    <a:pt x="3975975" y="26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CC10EA6-F40B-CFF4-1EF5-7FA7B4C4AE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65276" y="313387"/>
              <a:ext cx="6326724" cy="6561326"/>
            </a:xfrm>
            <a:custGeom>
              <a:avLst/>
              <a:gdLst>
                <a:gd name="connsiteX0" fmla="*/ 6326724 w 6326724"/>
                <a:gd name="connsiteY0" fmla="*/ 5020808 h 6561326"/>
                <a:gd name="connsiteX1" fmla="*/ 6326724 w 6326724"/>
                <a:gd name="connsiteY1" fmla="*/ 5698632 h 6561326"/>
                <a:gd name="connsiteX2" fmla="*/ 6067438 w 6326724"/>
                <a:gd name="connsiteY2" fmla="*/ 5902509 h 6561326"/>
                <a:gd name="connsiteX3" fmla="*/ 5799974 w 6326724"/>
                <a:gd name="connsiteY3" fmla="*/ 6102017 h 6561326"/>
                <a:gd name="connsiteX4" fmla="*/ 5665258 w 6326724"/>
                <a:gd name="connsiteY4" fmla="*/ 6202100 h 6561326"/>
                <a:gd name="connsiteX5" fmla="*/ 5526873 w 6326724"/>
                <a:gd name="connsiteY5" fmla="*/ 6302828 h 6561326"/>
                <a:gd name="connsiteX6" fmla="*/ 5385080 w 6326724"/>
                <a:gd name="connsiteY6" fmla="*/ 6402268 h 6561326"/>
                <a:gd name="connsiteX7" fmla="*/ 5238833 w 6326724"/>
                <a:gd name="connsiteY7" fmla="*/ 6498875 h 6561326"/>
                <a:gd name="connsiteX8" fmla="*/ 5138040 w 6326724"/>
                <a:gd name="connsiteY8" fmla="*/ 6561326 h 6561326"/>
                <a:gd name="connsiteX9" fmla="*/ 3946072 w 6326724"/>
                <a:gd name="connsiteY9" fmla="*/ 6561326 h 6561326"/>
                <a:gd name="connsiteX10" fmla="*/ 3976009 w 6326724"/>
                <a:gd name="connsiteY10" fmla="*/ 6555242 h 6561326"/>
                <a:gd name="connsiteX11" fmla="*/ 4404855 w 6326724"/>
                <a:gd name="connsiteY11" fmla="*/ 6399048 h 6561326"/>
                <a:gd name="connsiteX12" fmla="*/ 4938868 w 6326724"/>
                <a:gd name="connsiteY12" fmla="*/ 6072132 h 6561326"/>
                <a:gd name="connsiteX13" fmla="*/ 5068342 w 6326724"/>
                <a:gd name="connsiteY13" fmla="*/ 5976042 h 6561326"/>
                <a:gd name="connsiteX14" fmla="*/ 5197816 w 6326724"/>
                <a:gd name="connsiteY14" fmla="*/ 5876730 h 6561326"/>
                <a:gd name="connsiteX15" fmla="*/ 5460039 w 6326724"/>
                <a:gd name="connsiteY15" fmla="*/ 5670637 h 6561326"/>
                <a:gd name="connsiteX16" fmla="*/ 5999033 w 6326724"/>
                <a:gd name="connsiteY16" fmla="*/ 5271718 h 6561326"/>
                <a:gd name="connsiteX17" fmla="*/ 6258766 w 6326724"/>
                <a:gd name="connsiteY17" fmla="*/ 5077603 h 6561326"/>
                <a:gd name="connsiteX18" fmla="*/ 4139342 w 6326724"/>
                <a:gd name="connsiteY18" fmla="*/ 440 h 6561326"/>
                <a:gd name="connsiteX19" fmla="*/ 4315744 w 6326724"/>
                <a:gd name="connsiteY19" fmla="*/ 6808 h 6561326"/>
                <a:gd name="connsiteX20" fmla="*/ 5015400 w 6326724"/>
                <a:gd name="connsiteY20" fmla="*/ 113591 h 6561326"/>
                <a:gd name="connsiteX21" fmla="*/ 5681114 w 6326724"/>
                <a:gd name="connsiteY21" fmla="*/ 361418 h 6561326"/>
                <a:gd name="connsiteX22" fmla="*/ 6270952 w 6326724"/>
                <a:gd name="connsiteY22" fmla="*/ 755441 h 6561326"/>
                <a:gd name="connsiteX23" fmla="*/ 6326724 w 6326724"/>
                <a:gd name="connsiteY23" fmla="*/ 807432 h 6561326"/>
                <a:gd name="connsiteX24" fmla="*/ 6326724 w 6326724"/>
                <a:gd name="connsiteY24" fmla="*/ 1231565 h 6561326"/>
                <a:gd name="connsiteX25" fmla="*/ 6302093 w 6326724"/>
                <a:gd name="connsiteY25" fmla="*/ 1203002 h 6561326"/>
                <a:gd name="connsiteX26" fmla="*/ 6066914 w 6326724"/>
                <a:gd name="connsiteY26" fmla="*/ 989616 h 6561326"/>
                <a:gd name="connsiteX27" fmla="*/ 5533688 w 6326724"/>
                <a:gd name="connsiteY27" fmla="*/ 647242 h 6561326"/>
                <a:gd name="connsiteX28" fmla="*/ 4933626 w 6326724"/>
                <a:gd name="connsiteY28" fmla="*/ 432262 h 6561326"/>
                <a:gd name="connsiteX29" fmla="*/ 4296873 w 6326724"/>
                <a:gd name="connsiteY29" fmla="*/ 343126 h 6561326"/>
                <a:gd name="connsiteX30" fmla="*/ 3651602 w 6326724"/>
                <a:gd name="connsiteY30" fmla="*/ 365797 h 6561326"/>
                <a:gd name="connsiteX31" fmla="*/ 3018256 w 6326724"/>
                <a:gd name="connsiteY31" fmla="*/ 496666 h 6561326"/>
                <a:gd name="connsiteX32" fmla="*/ 2412429 w 6326724"/>
                <a:gd name="connsiteY32" fmla="*/ 724399 h 6561326"/>
                <a:gd name="connsiteX33" fmla="*/ 1329857 w 6326724"/>
                <a:gd name="connsiteY33" fmla="*/ 1424086 h 6561326"/>
                <a:gd name="connsiteX34" fmla="*/ 887314 w 6326724"/>
                <a:gd name="connsiteY34" fmla="*/ 1891015 h 6561326"/>
                <a:gd name="connsiteX35" fmla="*/ 537420 w 6326724"/>
                <a:gd name="connsiteY35" fmla="*/ 2427245 h 6561326"/>
                <a:gd name="connsiteX36" fmla="*/ 299965 w 6326724"/>
                <a:gd name="connsiteY36" fmla="*/ 3020021 h 6561326"/>
                <a:gd name="connsiteX37" fmla="*/ 213606 w 6326724"/>
                <a:gd name="connsiteY37" fmla="*/ 3651953 h 6561326"/>
                <a:gd name="connsiteX38" fmla="*/ 250036 w 6326724"/>
                <a:gd name="connsiteY38" fmla="*/ 3961352 h 6561326"/>
                <a:gd name="connsiteX39" fmla="*/ 357625 w 6326724"/>
                <a:gd name="connsiteY39" fmla="*/ 4250783 h 6561326"/>
                <a:gd name="connsiteX40" fmla="*/ 432715 w 6326724"/>
                <a:gd name="connsiteY40" fmla="*/ 4387063 h 6561326"/>
                <a:gd name="connsiteX41" fmla="*/ 518943 w 6326724"/>
                <a:gd name="connsiteY41" fmla="*/ 4518962 h 6561326"/>
                <a:gd name="connsiteX42" fmla="*/ 718133 w 6326724"/>
                <a:gd name="connsiteY42" fmla="*/ 4773874 h 6561326"/>
                <a:gd name="connsiteX43" fmla="*/ 933704 w 6326724"/>
                <a:gd name="connsiteY43" fmla="*/ 5030717 h 6561326"/>
                <a:gd name="connsiteX44" fmla="*/ 1040900 w 6326724"/>
                <a:gd name="connsiteY44" fmla="*/ 5164806 h 6561326"/>
                <a:gd name="connsiteX45" fmla="*/ 1092401 w 6326724"/>
                <a:gd name="connsiteY45" fmla="*/ 5230628 h 6561326"/>
                <a:gd name="connsiteX46" fmla="*/ 1142854 w 6326724"/>
                <a:gd name="connsiteY46" fmla="*/ 5293615 h 6561326"/>
                <a:gd name="connsiteX47" fmla="*/ 1576354 w 6326724"/>
                <a:gd name="connsiteY47" fmla="*/ 5759128 h 6561326"/>
                <a:gd name="connsiteX48" fmla="*/ 1806865 w 6326724"/>
                <a:gd name="connsiteY48" fmla="*/ 5968571 h 6561326"/>
                <a:gd name="connsiteX49" fmla="*/ 2048253 w 6326724"/>
                <a:gd name="connsiteY49" fmla="*/ 6161654 h 6561326"/>
                <a:gd name="connsiteX50" fmla="*/ 2587506 w 6326724"/>
                <a:gd name="connsiteY50" fmla="*/ 6467059 h 6561326"/>
                <a:gd name="connsiteX51" fmla="*/ 2889176 w 6326724"/>
                <a:gd name="connsiteY51" fmla="*/ 6553360 h 6561326"/>
                <a:gd name="connsiteX52" fmla="*/ 2929698 w 6326724"/>
                <a:gd name="connsiteY52" fmla="*/ 6561326 h 6561326"/>
                <a:gd name="connsiteX53" fmla="*/ 1816374 w 6326724"/>
                <a:gd name="connsiteY53" fmla="*/ 6561326 h 6561326"/>
                <a:gd name="connsiteX54" fmla="*/ 1787601 w 6326724"/>
                <a:gd name="connsiteY54" fmla="*/ 6545761 h 6561326"/>
                <a:gd name="connsiteX55" fmla="*/ 1225544 w 6326724"/>
                <a:gd name="connsiteY55" fmla="*/ 6094158 h 6561326"/>
                <a:gd name="connsiteX56" fmla="*/ 997654 w 6326724"/>
                <a:gd name="connsiteY56" fmla="*/ 5822374 h 6561326"/>
                <a:gd name="connsiteX57" fmla="*/ 798596 w 6326724"/>
                <a:gd name="connsiteY57" fmla="*/ 5534615 h 6561326"/>
                <a:gd name="connsiteX58" fmla="*/ 752075 w 6326724"/>
                <a:gd name="connsiteY58" fmla="*/ 5461324 h 6561326"/>
                <a:gd name="connsiteX59" fmla="*/ 707650 w 6326724"/>
                <a:gd name="connsiteY59" fmla="*/ 5390221 h 6561326"/>
                <a:gd name="connsiteX60" fmla="*/ 619980 w 6326724"/>
                <a:gd name="connsiteY60" fmla="*/ 5252396 h 6561326"/>
                <a:gd name="connsiteX61" fmla="*/ 438349 w 6326724"/>
                <a:gd name="connsiteY61" fmla="*/ 4970822 h 6561326"/>
                <a:gd name="connsiteX62" fmla="*/ 261044 w 6326724"/>
                <a:gd name="connsiteY62" fmla="*/ 4673145 h 6561326"/>
                <a:gd name="connsiteX63" fmla="*/ 181107 w 6326724"/>
                <a:gd name="connsiteY63" fmla="*/ 4515356 h 6561326"/>
                <a:gd name="connsiteX64" fmla="*/ 113224 w 6326724"/>
                <a:gd name="connsiteY64" fmla="*/ 4350223 h 6561326"/>
                <a:gd name="connsiteX65" fmla="*/ 61199 w 6326724"/>
                <a:gd name="connsiteY65" fmla="*/ 4178908 h 6561326"/>
                <a:gd name="connsiteX66" fmla="*/ 41804 w 6326724"/>
                <a:gd name="connsiteY66" fmla="*/ 4091577 h 6561326"/>
                <a:gd name="connsiteX67" fmla="*/ 33287 w 6326724"/>
                <a:gd name="connsiteY67" fmla="*/ 4047781 h 6561326"/>
                <a:gd name="connsiteX68" fmla="*/ 26209 w 6326724"/>
                <a:gd name="connsiteY68" fmla="*/ 4003858 h 6561326"/>
                <a:gd name="connsiteX69" fmla="*/ 0 w 6326724"/>
                <a:gd name="connsiteY69" fmla="*/ 3651953 h 6561326"/>
                <a:gd name="connsiteX70" fmla="*/ 72731 w 6326724"/>
                <a:gd name="connsiteY70" fmla="*/ 2966307 h 6561326"/>
                <a:gd name="connsiteX71" fmla="*/ 291316 w 6326724"/>
                <a:gd name="connsiteY71" fmla="*/ 2309385 h 6561326"/>
                <a:gd name="connsiteX72" fmla="*/ 1110878 w 6326724"/>
                <a:gd name="connsiteY72" fmla="*/ 1193776 h 6561326"/>
                <a:gd name="connsiteX73" fmla="*/ 1654327 w 6326724"/>
                <a:gd name="connsiteY73" fmla="*/ 756730 h 6561326"/>
                <a:gd name="connsiteX74" fmla="*/ 2261727 w 6326724"/>
                <a:gd name="connsiteY74" fmla="*/ 409720 h 6561326"/>
                <a:gd name="connsiteX75" fmla="*/ 3610060 w 6326724"/>
                <a:gd name="connsiteY75" fmla="*/ 27032 h 6561326"/>
                <a:gd name="connsiteX76" fmla="*/ 4139342 w 6326724"/>
                <a:gd name="connsiteY76" fmla="*/ 440 h 6561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6326724" h="6561326">
                  <a:moveTo>
                    <a:pt x="6326724" y="5020808"/>
                  </a:moveTo>
                  <a:lnTo>
                    <a:pt x="6326724" y="5698632"/>
                  </a:lnTo>
                  <a:lnTo>
                    <a:pt x="6067438" y="5902509"/>
                  </a:lnTo>
                  <a:cubicBezTo>
                    <a:pt x="5977868" y="5970407"/>
                    <a:pt x="5888364" y="6036453"/>
                    <a:pt x="5799974" y="6102017"/>
                  </a:cubicBezTo>
                  <a:lnTo>
                    <a:pt x="5665258" y="6202100"/>
                  </a:lnTo>
                  <a:cubicBezTo>
                    <a:pt x="5619654" y="6235719"/>
                    <a:pt x="5573656" y="6269596"/>
                    <a:pt x="5526873" y="6302828"/>
                  </a:cubicBezTo>
                  <a:cubicBezTo>
                    <a:pt x="5480220" y="6336189"/>
                    <a:pt x="5433044" y="6369423"/>
                    <a:pt x="5385080" y="6402268"/>
                  </a:cubicBezTo>
                  <a:cubicBezTo>
                    <a:pt x="5336988" y="6434857"/>
                    <a:pt x="5288500" y="6467187"/>
                    <a:pt x="5238833" y="6498875"/>
                  </a:cubicBezTo>
                  <a:lnTo>
                    <a:pt x="5138040" y="6561326"/>
                  </a:lnTo>
                  <a:lnTo>
                    <a:pt x="3946072" y="6561326"/>
                  </a:lnTo>
                  <a:lnTo>
                    <a:pt x="3976009" y="6555242"/>
                  </a:lnTo>
                  <a:cubicBezTo>
                    <a:pt x="4123712" y="6519227"/>
                    <a:pt x="4266863" y="6466383"/>
                    <a:pt x="4404855" y="6399048"/>
                  </a:cubicBezTo>
                  <a:cubicBezTo>
                    <a:pt x="4589500" y="6310299"/>
                    <a:pt x="4765232" y="6196690"/>
                    <a:pt x="4938868" y="6072132"/>
                  </a:cubicBezTo>
                  <a:cubicBezTo>
                    <a:pt x="4982245" y="6041089"/>
                    <a:pt x="5025359" y="6008630"/>
                    <a:pt x="5068342" y="5976042"/>
                  </a:cubicBezTo>
                  <a:cubicBezTo>
                    <a:pt x="5111588" y="5943453"/>
                    <a:pt x="5154702" y="5910349"/>
                    <a:pt x="5197816" y="5876730"/>
                  </a:cubicBezTo>
                  <a:lnTo>
                    <a:pt x="5460039" y="5670637"/>
                  </a:lnTo>
                  <a:cubicBezTo>
                    <a:pt x="5639966" y="5530365"/>
                    <a:pt x="5821596" y="5399753"/>
                    <a:pt x="5999033" y="5271718"/>
                  </a:cubicBezTo>
                  <a:cubicBezTo>
                    <a:pt x="6087686" y="5207700"/>
                    <a:pt x="6174667" y="5143360"/>
                    <a:pt x="6258766" y="5077603"/>
                  </a:cubicBezTo>
                  <a:close/>
                  <a:moveTo>
                    <a:pt x="4139342" y="440"/>
                  </a:moveTo>
                  <a:cubicBezTo>
                    <a:pt x="4198237" y="1301"/>
                    <a:pt x="4257068" y="3427"/>
                    <a:pt x="4315744" y="6808"/>
                  </a:cubicBezTo>
                  <a:cubicBezTo>
                    <a:pt x="4550841" y="20849"/>
                    <a:pt x="4785806" y="55240"/>
                    <a:pt x="5015400" y="113591"/>
                  </a:cubicBezTo>
                  <a:cubicBezTo>
                    <a:pt x="5244992" y="171812"/>
                    <a:pt x="5469212" y="254249"/>
                    <a:pt x="5681114" y="361418"/>
                  </a:cubicBezTo>
                  <a:cubicBezTo>
                    <a:pt x="5892754" y="468586"/>
                    <a:pt x="6093124" y="599584"/>
                    <a:pt x="6270952" y="755441"/>
                  </a:cubicBezTo>
                  <a:lnTo>
                    <a:pt x="6326724" y="807432"/>
                  </a:lnTo>
                  <a:lnTo>
                    <a:pt x="6326724" y="1231565"/>
                  </a:lnTo>
                  <a:lnTo>
                    <a:pt x="6302093" y="1203002"/>
                  </a:lnTo>
                  <a:cubicBezTo>
                    <a:pt x="6227937" y="1127247"/>
                    <a:pt x="6149211" y="1056081"/>
                    <a:pt x="6066914" y="989616"/>
                  </a:cubicBezTo>
                  <a:cubicBezTo>
                    <a:pt x="5902714" y="856299"/>
                    <a:pt x="5724360" y="740371"/>
                    <a:pt x="5533688" y="647242"/>
                  </a:cubicBezTo>
                  <a:cubicBezTo>
                    <a:pt x="5343146" y="553857"/>
                    <a:pt x="5141466" y="482239"/>
                    <a:pt x="4933626" y="432262"/>
                  </a:cubicBezTo>
                  <a:cubicBezTo>
                    <a:pt x="4725788" y="382156"/>
                    <a:pt x="4512182" y="353303"/>
                    <a:pt x="4296873" y="343126"/>
                  </a:cubicBezTo>
                  <a:cubicBezTo>
                    <a:pt x="4081172" y="332435"/>
                    <a:pt x="3865732" y="339520"/>
                    <a:pt x="3651602" y="365797"/>
                  </a:cubicBezTo>
                  <a:cubicBezTo>
                    <a:pt x="3437604" y="392202"/>
                    <a:pt x="3225572" y="436384"/>
                    <a:pt x="3018256" y="496666"/>
                  </a:cubicBezTo>
                  <a:cubicBezTo>
                    <a:pt x="2810809" y="556691"/>
                    <a:pt x="2608474" y="634362"/>
                    <a:pt x="2412429" y="724399"/>
                  </a:cubicBezTo>
                  <a:cubicBezTo>
                    <a:pt x="2019160" y="902541"/>
                    <a:pt x="1651969" y="1138775"/>
                    <a:pt x="1329857" y="1424086"/>
                  </a:cubicBezTo>
                  <a:cubicBezTo>
                    <a:pt x="1169326" y="1567192"/>
                    <a:pt x="1020588" y="1723307"/>
                    <a:pt x="887314" y="1891015"/>
                  </a:cubicBezTo>
                  <a:cubicBezTo>
                    <a:pt x="753778" y="2058466"/>
                    <a:pt x="635967" y="2238026"/>
                    <a:pt x="537420" y="2427245"/>
                  </a:cubicBezTo>
                  <a:cubicBezTo>
                    <a:pt x="438874" y="2616335"/>
                    <a:pt x="356839" y="2814313"/>
                    <a:pt x="299965" y="3020021"/>
                  </a:cubicBezTo>
                  <a:cubicBezTo>
                    <a:pt x="242961" y="3225212"/>
                    <a:pt x="213474" y="3438518"/>
                    <a:pt x="213606" y="3651953"/>
                  </a:cubicBezTo>
                  <a:cubicBezTo>
                    <a:pt x="214785" y="3756804"/>
                    <a:pt x="225269" y="3860881"/>
                    <a:pt x="250036" y="3961352"/>
                  </a:cubicBezTo>
                  <a:cubicBezTo>
                    <a:pt x="274412" y="4061950"/>
                    <a:pt x="312284" y="4158171"/>
                    <a:pt x="357625" y="4250783"/>
                  </a:cubicBezTo>
                  <a:cubicBezTo>
                    <a:pt x="380558" y="4297025"/>
                    <a:pt x="405982" y="4342366"/>
                    <a:pt x="432715" y="4387063"/>
                  </a:cubicBezTo>
                  <a:cubicBezTo>
                    <a:pt x="459841" y="4431630"/>
                    <a:pt x="488803" y="4475554"/>
                    <a:pt x="518943" y="4518962"/>
                  </a:cubicBezTo>
                  <a:cubicBezTo>
                    <a:pt x="580011" y="4605521"/>
                    <a:pt x="647893" y="4689504"/>
                    <a:pt x="718133" y="4773874"/>
                  </a:cubicBezTo>
                  <a:cubicBezTo>
                    <a:pt x="788374" y="4858372"/>
                    <a:pt x="861760" y="4942871"/>
                    <a:pt x="933704" y="5030717"/>
                  </a:cubicBezTo>
                  <a:cubicBezTo>
                    <a:pt x="969742" y="5074512"/>
                    <a:pt x="1005387" y="5119337"/>
                    <a:pt x="1040900" y="5164806"/>
                  </a:cubicBezTo>
                  <a:lnTo>
                    <a:pt x="1092401" y="5230628"/>
                  </a:lnTo>
                  <a:cubicBezTo>
                    <a:pt x="1109306" y="5251624"/>
                    <a:pt x="1125425" y="5273135"/>
                    <a:pt x="1142854" y="5293615"/>
                  </a:cubicBezTo>
                  <a:cubicBezTo>
                    <a:pt x="1278880" y="5460293"/>
                    <a:pt x="1426438" y="5613704"/>
                    <a:pt x="1576354" y="5759128"/>
                  </a:cubicBezTo>
                  <a:cubicBezTo>
                    <a:pt x="1651706" y="5831519"/>
                    <a:pt x="1728368" y="5901461"/>
                    <a:pt x="1806865" y="5968571"/>
                  </a:cubicBezTo>
                  <a:cubicBezTo>
                    <a:pt x="1885362" y="6035680"/>
                    <a:pt x="1965299" y="6100599"/>
                    <a:pt x="2048253" y="6161654"/>
                  </a:cubicBezTo>
                  <a:cubicBezTo>
                    <a:pt x="2213502" y="6284022"/>
                    <a:pt x="2391724" y="6393380"/>
                    <a:pt x="2587506" y="6467059"/>
                  </a:cubicBezTo>
                  <a:cubicBezTo>
                    <a:pt x="2685137" y="6503898"/>
                    <a:pt x="2786304" y="6532106"/>
                    <a:pt x="2889176" y="6553360"/>
                  </a:cubicBezTo>
                  <a:lnTo>
                    <a:pt x="2929698" y="6561326"/>
                  </a:lnTo>
                  <a:lnTo>
                    <a:pt x="1816374" y="6561326"/>
                  </a:lnTo>
                  <a:lnTo>
                    <a:pt x="1787601" y="6545761"/>
                  </a:lnTo>
                  <a:cubicBezTo>
                    <a:pt x="1577272" y="6422749"/>
                    <a:pt x="1389483" y="6266761"/>
                    <a:pt x="1225544" y="6094158"/>
                  </a:cubicBezTo>
                  <a:cubicBezTo>
                    <a:pt x="1143116" y="6007986"/>
                    <a:pt x="1068158" y="5916274"/>
                    <a:pt x="997654" y="5822374"/>
                  </a:cubicBezTo>
                  <a:cubicBezTo>
                    <a:pt x="927546" y="5728086"/>
                    <a:pt x="860842" y="5632381"/>
                    <a:pt x="798596" y="5534615"/>
                  </a:cubicBezTo>
                  <a:cubicBezTo>
                    <a:pt x="782608" y="5510399"/>
                    <a:pt x="767537" y="5485797"/>
                    <a:pt x="752075" y="5461324"/>
                  </a:cubicBezTo>
                  <a:lnTo>
                    <a:pt x="707650" y="5390221"/>
                  </a:lnTo>
                  <a:cubicBezTo>
                    <a:pt x="679213" y="5344237"/>
                    <a:pt x="649728" y="5298638"/>
                    <a:pt x="619980" y="5252396"/>
                  </a:cubicBezTo>
                  <a:lnTo>
                    <a:pt x="438349" y="4970822"/>
                  </a:lnTo>
                  <a:cubicBezTo>
                    <a:pt x="377413" y="4874860"/>
                    <a:pt x="317263" y="4776064"/>
                    <a:pt x="261044" y="4673145"/>
                  </a:cubicBezTo>
                  <a:cubicBezTo>
                    <a:pt x="233000" y="4621622"/>
                    <a:pt x="205874" y="4569197"/>
                    <a:pt x="181107" y="4515356"/>
                  </a:cubicBezTo>
                  <a:cubicBezTo>
                    <a:pt x="156470" y="4461385"/>
                    <a:pt x="133537" y="4406385"/>
                    <a:pt x="113224" y="4350223"/>
                  </a:cubicBezTo>
                  <a:cubicBezTo>
                    <a:pt x="93305" y="4293934"/>
                    <a:pt x="75614" y="4236872"/>
                    <a:pt x="61199" y="4178908"/>
                  </a:cubicBezTo>
                  <a:cubicBezTo>
                    <a:pt x="54385" y="4149927"/>
                    <a:pt x="47440" y="4120815"/>
                    <a:pt x="41804" y="4091577"/>
                  </a:cubicBezTo>
                  <a:lnTo>
                    <a:pt x="33287" y="4047781"/>
                  </a:lnTo>
                  <a:lnTo>
                    <a:pt x="26209" y="4003858"/>
                  </a:lnTo>
                  <a:cubicBezTo>
                    <a:pt x="7732" y="3886643"/>
                    <a:pt x="0" y="3768783"/>
                    <a:pt x="0" y="3651953"/>
                  </a:cubicBezTo>
                  <a:cubicBezTo>
                    <a:pt x="524" y="3422031"/>
                    <a:pt x="25030" y="3192109"/>
                    <a:pt x="72731" y="2966307"/>
                  </a:cubicBezTo>
                  <a:cubicBezTo>
                    <a:pt x="120301" y="2740634"/>
                    <a:pt x="193163" y="2519343"/>
                    <a:pt x="291316" y="2309385"/>
                  </a:cubicBezTo>
                  <a:cubicBezTo>
                    <a:pt x="488540" y="1889469"/>
                    <a:pt x="774352" y="1513736"/>
                    <a:pt x="1110878" y="1193776"/>
                  </a:cubicBezTo>
                  <a:cubicBezTo>
                    <a:pt x="1279535" y="1033797"/>
                    <a:pt x="1461821" y="887856"/>
                    <a:pt x="1654327" y="756730"/>
                  </a:cubicBezTo>
                  <a:cubicBezTo>
                    <a:pt x="1847096" y="625732"/>
                    <a:pt x="2049956" y="509031"/>
                    <a:pt x="2261727" y="409720"/>
                  </a:cubicBezTo>
                  <a:cubicBezTo>
                    <a:pt x="2685792" y="212515"/>
                    <a:pt x="3142357" y="82162"/>
                    <a:pt x="3610060" y="27032"/>
                  </a:cubicBezTo>
                  <a:cubicBezTo>
                    <a:pt x="3785399" y="6647"/>
                    <a:pt x="3962657" y="-2144"/>
                    <a:pt x="4139342" y="44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6523F90A-82A4-51F8-055F-32A4AE26E8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1866928 h 6521594"/>
                <a:gd name="connsiteX4" fmla="*/ 6212358 w 6321679"/>
                <a:gd name="connsiteY4" fmla="*/ 1689281 h 6521594"/>
                <a:gd name="connsiteX5" fmla="*/ 6049880 w 6321679"/>
                <a:gd name="connsiteY5" fmla="*/ 1477173 h 6521594"/>
                <a:gd name="connsiteX6" fmla="*/ 5248663 w 6321679"/>
                <a:gd name="connsiteY6" fmla="*/ 869327 h 6521594"/>
                <a:gd name="connsiteX7" fmla="*/ 4150102 w 6321679"/>
                <a:gd name="connsiteY7" fmla="*/ 644042 h 6521594"/>
                <a:gd name="connsiteX8" fmla="*/ 2867946 w 6321679"/>
                <a:gd name="connsiteY8" fmla="*/ 886459 h 6521594"/>
                <a:gd name="connsiteX9" fmla="*/ 1728892 w 6321679"/>
                <a:gd name="connsiteY9" fmla="*/ 1552397 h 6521594"/>
                <a:gd name="connsiteX10" fmla="*/ 941043 w 6321679"/>
                <a:gd name="connsiteY10" fmla="*/ 2512664 h 6521594"/>
                <a:gd name="connsiteX11" fmla="*/ 655362 w 6321679"/>
                <a:gd name="connsiteY11" fmla="*/ 3630204 h 6521594"/>
                <a:gd name="connsiteX12" fmla="*/ 1128177 w 6321679"/>
                <a:gd name="connsiteY12" fmla="*/ 4667883 h 6521594"/>
                <a:gd name="connsiteX13" fmla="*/ 1366419 w 6321679"/>
                <a:gd name="connsiteY13" fmla="*/ 4997246 h 6521594"/>
                <a:gd name="connsiteX14" fmla="*/ 3601937 w 6321679"/>
                <a:gd name="connsiteY14" fmla="*/ 6284685 h 6521594"/>
                <a:gd name="connsiteX15" fmla="*/ 5298985 w 6321679"/>
                <a:gd name="connsiteY15" fmla="*/ 5492643 h 6521594"/>
                <a:gd name="connsiteX16" fmla="*/ 5505513 w 6321679"/>
                <a:gd name="connsiteY16" fmla="*/ 5335367 h 6521594"/>
                <a:gd name="connsiteX17" fmla="*/ 6252618 w 6321679"/>
                <a:gd name="connsiteY17" fmla="*/ 4722492 h 6521594"/>
                <a:gd name="connsiteX18" fmla="*/ 6321679 w 6321679"/>
                <a:gd name="connsiteY18" fmla="*/ 4651477 h 6521594"/>
                <a:gd name="connsiteX19" fmla="*/ 6321679 w 6321679"/>
                <a:gd name="connsiteY19" fmla="*/ 5523097 h 6521594"/>
                <a:gd name="connsiteX20" fmla="*/ 6024428 w 6321679"/>
                <a:gd name="connsiteY20" fmla="*/ 5754969 h 6521594"/>
                <a:gd name="connsiteX21" fmla="*/ 5702345 w 6321679"/>
                <a:gd name="connsiteY21" fmla="*/ 6000018 h 6521594"/>
                <a:gd name="connsiteX22" fmla="*/ 4988380 w 6321679"/>
                <a:gd name="connsiteY22" fmla="*/ 6506549 h 6521594"/>
                <a:gd name="connsiteX23" fmla="*/ 4961490 w 6321679"/>
                <a:gd name="connsiteY23" fmla="*/ 6521594 h 6521594"/>
                <a:gd name="connsiteX24" fmla="*/ 2011326 w 6321679"/>
                <a:gd name="connsiteY24" fmla="*/ 6521594 h 6521594"/>
                <a:gd name="connsiteX25" fmla="*/ 1982893 w 6321679"/>
                <a:gd name="connsiteY25" fmla="*/ 6505768 h 6521594"/>
                <a:gd name="connsiteX26" fmla="*/ 824149 w 6321679"/>
                <a:gd name="connsiteY26" fmla="*/ 5358682 h 6521594"/>
                <a:gd name="connsiteX27" fmla="*/ 0 w 6321679"/>
                <a:gd name="connsiteY27" fmla="*/ 3630075 h 6521594"/>
                <a:gd name="connsiteX28" fmla="*/ 4150102 w 6321679"/>
                <a:gd name="connsiteY28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1866928"/>
                  </a:lnTo>
                  <a:lnTo>
                    <a:pt x="6212358" y="1689281"/>
                  </a:lnTo>
                  <a:cubicBezTo>
                    <a:pt x="6161484" y="1615222"/>
                    <a:pt x="6107295" y="1544427"/>
                    <a:pt x="6049880" y="1477173"/>
                  </a:cubicBezTo>
                  <a:cubicBezTo>
                    <a:pt x="5825135" y="1214018"/>
                    <a:pt x="5555573" y="1009470"/>
                    <a:pt x="5248663" y="869327"/>
                  </a:cubicBezTo>
                  <a:cubicBezTo>
                    <a:pt x="4921178" y="719909"/>
                    <a:pt x="4551627" y="644042"/>
                    <a:pt x="4150102" y="644042"/>
                  </a:cubicBezTo>
                  <a:cubicBezTo>
                    <a:pt x="3724203" y="644042"/>
                    <a:pt x="3292799" y="725448"/>
                    <a:pt x="2867946" y="886459"/>
                  </a:cubicBezTo>
                  <a:cubicBezTo>
                    <a:pt x="2454234" y="1042832"/>
                    <a:pt x="2060440" y="1273141"/>
                    <a:pt x="1728892" y="1552397"/>
                  </a:cubicBezTo>
                  <a:cubicBezTo>
                    <a:pt x="1391580" y="1836419"/>
                    <a:pt x="1126473" y="2159600"/>
                    <a:pt x="941043" y="2512664"/>
                  </a:cubicBezTo>
                  <a:cubicBezTo>
                    <a:pt x="751551" y="2873583"/>
                    <a:pt x="655362" y="3249575"/>
                    <a:pt x="655362" y="3630204"/>
                  </a:cubicBezTo>
                  <a:cubicBezTo>
                    <a:pt x="655362" y="4013537"/>
                    <a:pt x="808817" y="4237405"/>
                    <a:pt x="1128177" y="4667883"/>
                  </a:cubicBezTo>
                  <a:cubicBezTo>
                    <a:pt x="1205232" y="4771702"/>
                    <a:pt x="1284908" y="4879129"/>
                    <a:pt x="1366419" y="4997246"/>
                  </a:cubicBezTo>
                  <a:cubicBezTo>
                    <a:pt x="1989282" y="5899677"/>
                    <a:pt x="2657880" y="6284685"/>
                    <a:pt x="3601937" y="6284685"/>
                  </a:cubicBezTo>
                  <a:cubicBezTo>
                    <a:pt x="4221523" y="6284685"/>
                    <a:pt x="4676122" y="5971036"/>
                    <a:pt x="5298985" y="5492643"/>
                  </a:cubicBezTo>
                  <a:cubicBezTo>
                    <a:pt x="5368571" y="5439187"/>
                    <a:pt x="5438156" y="5386375"/>
                    <a:pt x="5505513" y="5335367"/>
                  </a:cubicBezTo>
                  <a:cubicBezTo>
                    <a:pt x="5779335" y="5127761"/>
                    <a:pt x="6041730" y="4928776"/>
                    <a:pt x="6252618" y="4722492"/>
                  </a:cubicBezTo>
                  <a:lnTo>
                    <a:pt x="6321679" y="4651477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B7790E51-0BCF-01F1-3F07-51F14279A2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2150195 h 6521594"/>
                <a:gd name="connsiteX4" fmla="*/ 6241288 w 6321679"/>
                <a:gd name="connsiteY4" fmla="*/ 1985338 h 6521594"/>
                <a:gd name="connsiteX5" fmla="*/ 5949367 w 6321679"/>
                <a:gd name="connsiteY5" fmla="*/ 1559997 h 6521594"/>
                <a:gd name="connsiteX6" fmla="*/ 5193362 w 6321679"/>
                <a:gd name="connsiteY6" fmla="*/ 986156 h 6521594"/>
                <a:gd name="connsiteX7" fmla="*/ 4150102 w 6321679"/>
                <a:gd name="connsiteY7" fmla="*/ 772850 h 6521594"/>
                <a:gd name="connsiteX8" fmla="*/ 2914861 w 6321679"/>
                <a:gd name="connsiteY8" fmla="*/ 1006637 h 6521594"/>
                <a:gd name="connsiteX9" fmla="*/ 1814073 w 6321679"/>
                <a:gd name="connsiteY9" fmla="*/ 1650163 h 6521594"/>
                <a:gd name="connsiteX10" fmla="*/ 1057412 w 6321679"/>
                <a:gd name="connsiteY10" fmla="*/ 2571657 h 6521594"/>
                <a:gd name="connsiteX11" fmla="*/ 786277 w 6321679"/>
                <a:gd name="connsiteY11" fmla="*/ 3630204 h 6521594"/>
                <a:gd name="connsiteX12" fmla="*/ 1233931 w 6321679"/>
                <a:gd name="connsiteY12" fmla="*/ 4592016 h 6521594"/>
                <a:gd name="connsiteX13" fmla="*/ 1474795 w 6321679"/>
                <a:gd name="connsiteY13" fmla="*/ 4924985 h 6521594"/>
                <a:gd name="connsiteX14" fmla="*/ 2393691 w 6321679"/>
                <a:gd name="connsiteY14" fmla="*/ 5846995 h 6521594"/>
                <a:gd name="connsiteX15" fmla="*/ 3601805 w 6321679"/>
                <a:gd name="connsiteY15" fmla="*/ 6155876 h 6521594"/>
                <a:gd name="connsiteX16" fmla="*/ 4378909 w 6321679"/>
                <a:gd name="connsiteY16" fmla="*/ 5959186 h 6521594"/>
                <a:gd name="connsiteX17" fmla="*/ 5218129 w 6321679"/>
                <a:gd name="connsiteY17" fmla="*/ 5391271 h 6521594"/>
                <a:gd name="connsiteX18" fmla="*/ 5425313 w 6321679"/>
                <a:gd name="connsiteY18" fmla="*/ 5233481 h 6521594"/>
                <a:gd name="connsiteX19" fmla="*/ 6254366 w 6321679"/>
                <a:gd name="connsiteY19" fmla="*/ 4534301 h 6521594"/>
                <a:gd name="connsiteX20" fmla="*/ 6321679 w 6321679"/>
                <a:gd name="connsiteY20" fmla="*/ 4456641 h 6521594"/>
                <a:gd name="connsiteX21" fmla="*/ 6321679 w 6321679"/>
                <a:gd name="connsiteY21" fmla="*/ 5523097 h 6521594"/>
                <a:gd name="connsiteX22" fmla="*/ 6024428 w 6321679"/>
                <a:gd name="connsiteY22" fmla="*/ 5754969 h 6521594"/>
                <a:gd name="connsiteX23" fmla="*/ 5702345 w 6321679"/>
                <a:gd name="connsiteY23" fmla="*/ 6000018 h 6521594"/>
                <a:gd name="connsiteX24" fmla="*/ 4988380 w 6321679"/>
                <a:gd name="connsiteY24" fmla="*/ 6506549 h 6521594"/>
                <a:gd name="connsiteX25" fmla="*/ 4961490 w 6321679"/>
                <a:gd name="connsiteY25" fmla="*/ 6521594 h 6521594"/>
                <a:gd name="connsiteX26" fmla="*/ 2011326 w 6321679"/>
                <a:gd name="connsiteY26" fmla="*/ 6521594 h 6521594"/>
                <a:gd name="connsiteX27" fmla="*/ 1982893 w 6321679"/>
                <a:gd name="connsiteY27" fmla="*/ 6505768 h 6521594"/>
                <a:gd name="connsiteX28" fmla="*/ 824149 w 6321679"/>
                <a:gd name="connsiteY28" fmla="*/ 5358682 h 6521594"/>
                <a:gd name="connsiteX29" fmla="*/ 0 w 6321679"/>
                <a:gd name="connsiteY29" fmla="*/ 3630075 h 6521594"/>
                <a:gd name="connsiteX30" fmla="*/ 4150102 w 6321679"/>
                <a:gd name="connsiteY30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2150195"/>
                  </a:lnTo>
                  <a:lnTo>
                    <a:pt x="6241288" y="1985338"/>
                  </a:lnTo>
                  <a:cubicBezTo>
                    <a:pt x="6156788" y="1831195"/>
                    <a:pt x="6059249" y="1688709"/>
                    <a:pt x="5949367" y="1559997"/>
                  </a:cubicBezTo>
                  <a:cubicBezTo>
                    <a:pt x="5737073" y="1311397"/>
                    <a:pt x="5482843" y="1118314"/>
                    <a:pt x="5193362" y="986156"/>
                  </a:cubicBezTo>
                  <a:cubicBezTo>
                    <a:pt x="4883437" y="844596"/>
                    <a:pt x="4532365" y="772850"/>
                    <a:pt x="4150102" y="772850"/>
                  </a:cubicBezTo>
                  <a:cubicBezTo>
                    <a:pt x="3746218" y="772850"/>
                    <a:pt x="3319008" y="853613"/>
                    <a:pt x="2914861" y="1006637"/>
                  </a:cubicBezTo>
                  <a:cubicBezTo>
                    <a:pt x="2515039" y="1157857"/>
                    <a:pt x="2134350" y="1380438"/>
                    <a:pt x="1814073" y="1650163"/>
                  </a:cubicBezTo>
                  <a:cubicBezTo>
                    <a:pt x="1494190" y="1919502"/>
                    <a:pt x="1232622" y="2238173"/>
                    <a:pt x="1057412" y="2571657"/>
                  </a:cubicBezTo>
                  <a:cubicBezTo>
                    <a:pt x="877486" y="2914158"/>
                    <a:pt x="786277" y="3270313"/>
                    <a:pt x="786277" y="3630204"/>
                  </a:cubicBezTo>
                  <a:cubicBezTo>
                    <a:pt x="786277" y="3974121"/>
                    <a:pt x="923483" y="4173646"/>
                    <a:pt x="1233931" y="4592016"/>
                  </a:cubicBezTo>
                  <a:cubicBezTo>
                    <a:pt x="1311641" y="4696736"/>
                    <a:pt x="1391972" y="4805064"/>
                    <a:pt x="1474795" y="4924985"/>
                  </a:cubicBezTo>
                  <a:cubicBezTo>
                    <a:pt x="1767682" y="5349278"/>
                    <a:pt x="2068172" y="5650948"/>
                    <a:pt x="2393691" y="5846995"/>
                  </a:cubicBezTo>
                  <a:cubicBezTo>
                    <a:pt x="2738735" y="6054891"/>
                    <a:pt x="3133971" y="6155876"/>
                    <a:pt x="3601805" y="6155876"/>
                  </a:cubicBezTo>
                  <a:cubicBezTo>
                    <a:pt x="3867305" y="6155876"/>
                    <a:pt x="4114196" y="6093405"/>
                    <a:pt x="4378909" y="5959186"/>
                  </a:cubicBezTo>
                  <a:cubicBezTo>
                    <a:pt x="4650699" y="5821362"/>
                    <a:pt x="4919737" y="5620421"/>
                    <a:pt x="5218129" y="5391271"/>
                  </a:cubicBezTo>
                  <a:cubicBezTo>
                    <a:pt x="5288107" y="5337558"/>
                    <a:pt x="5357824" y="5284617"/>
                    <a:pt x="5425313" y="5233481"/>
                  </a:cubicBezTo>
                  <a:cubicBezTo>
                    <a:pt x="5739037" y="4995556"/>
                    <a:pt x="6037512" y="4769168"/>
                    <a:pt x="6254366" y="4534301"/>
                  </a:cubicBezTo>
                  <a:lnTo>
                    <a:pt x="6321679" y="4456641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Kuva 3" descr="Kuva, joka sisältää kohteen piirros, luonnos, karhu, clipart&#10;&#10;Kuvaus luotu automaattisesti">
            <a:extLst>
              <a:ext uri="{FF2B5EF4-FFF2-40B4-BE49-F238E27FC236}">
                <a16:creationId xmlns:a16="http://schemas.microsoft.com/office/drawing/2014/main" id="{6302F674-F0B0-37B0-7622-5C3E6AD468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6384" y="2431016"/>
            <a:ext cx="4141153" cy="2919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3656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7F09EBB-13F6-622A-5BE8-6B6A1FD5A0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4E26090-8241-588E-E7AC-47237631E2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4CE0D5D-90B9-B6DC-7E47-05F6356DF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" y="0"/>
            <a:ext cx="1218852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B8B06C7-BC95-2181-7DDD-C96624B65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462" y="802955"/>
            <a:ext cx="4765089" cy="1454051"/>
          </a:xfrm>
        </p:spPr>
        <p:txBody>
          <a:bodyPr>
            <a:normAutofit/>
          </a:bodyPr>
          <a:lstStyle/>
          <a:p>
            <a:r>
              <a:rPr lang="fi-FI" sz="3600" dirty="0">
                <a:solidFill>
                  <a:schemeClr val="tx2"/>
                </a:solidFill>
              </a:rPr>
              <a:t>Koulupäivän rakenne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9904A4F-D4B7-75D1-F4D2-195D1C323D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461" y="1844824"/>
            <a:ext cx="6901921" cy="3930335"/>
          </a:xfrm>
        </p:spPr>
        <p:txBody>
          <a:bodyPr anchor="t">
            <a:normAutofit/>
          </a:bodyPr>
          <a:lstStyle/>
          <a:p>
            <a:r>
              <a:rPr lang="fi-FI" sz="1800" dirty="0">
                <a:solidFill>
                  <a:schemeClr val="tx2"/>
                </a:solidFill>
              </a:rPr>
              <a:t>1. tunti klo 8:15</a:t>
            </a:r>
          </a:p>
          <a:p>
            <a:r>
              <a:rPr lang="fi-FI" sz="1800" dirty="0">
                <a:solidFill>
                  <a:schemeClr val="tx2"/>
                </a:solidFill>
              </a:rPr>
              <a:t>2. tunti klo 9:15</a:t>
            </a:r>
          </a:p>
          <a:p>
            <a:r>
              <a:rPr lang="fi-FI" sz="1800" dirty="0">
                <a:solidFill>
                  <a:schemeClr val="tx2"/>
                </a:solidFill>
              </a:rPr>
              <a:t>3. tunti klo 10:05 (ruokailu 10:50) tai klo 10:15 (ruokailu klo 11:00)</a:t>
            </a:r>
          </a:p>
          <a:p>
            <a:r>
              <a:rPr lang="fi-FI" sz="1800" dirty="0">
                <a:solidFill>
                  <a:schemeClr val="tx2"/>
                </a:solidFill>
              </a:rPr>
              <a:t>ruokailu 10:50-11:15</a:t>
            </a:r>
          </a:p>
          <a:p>
            <a:r>
              <a:rPr lang="fi-FI" sz="1800" dirty="0">
                <a:solidFill>
                  <a:schemeClr val="tx2"/>
                </a:solidFill>
              </a:rPr>
              <a:t>4. tunti klo 11:30</a:t>
            </a:r>
          </a:p>
          <a:p>
            <a:r>
              <a:rPr lang="fi-FI" sz="1800" dirty="0">
                <a:solidFill>
                  <a:schemeClr val="tx2"/>
                </a:solidFill>
              </a:rPr>
              <a:t>5. tunti klo 12:30</a:t>
            </a:r>
          </a:p>
          <a:p>
            <a:r>
              <a:rPr lang="fi-FI" sz="1800" dirty="0">
                <a:solidFill>
                  <a:schemeClr val="tx2"/>
                </a:solidFill>
              </a:rPr>
              <a:t>6. tunti klo 13:30</a:t>
            </a:r>
          </a:p>
          <a:p>
            <a:r>
              <a:rPr lang="fi-FI" sz="1800" dirty="0">
                <a:solidFill>
                  <a:schemeClr val="tx2"/>
                </a:solidFill>
              </a:rPr>
              <a:t>7. tunti klo 14:15-14:30</a:t>
            </a:r>
          </a:p>
          <a:p>
            <a:r>
              <a:rPr lang="fi-FI" sz="1800" dirty="0">
                <a:solidFill>
                  <a:schemeClr val="tx2"/>
                </a:solidFill>
              </a:rPr>
              <a:t>Tarvittaessa 8. tunti heti 7. tunnin jälkeen</a:t>
            </a:r>
          </a:p>
          <a:p>
            <a:r>
              <a:rPr lang="fi-FI" sz="1800" dirty="0">
                <a:solidFill>
                  <a:schemeClr val="tx2"/>
                </a:solidFill>
              </a:rPr>
              <a:t>Koulupäivä päättyy klo 15:00-15:15</a:t>
            </a:r>
          </a:p>
          <a:p>
            <a:endParaRPr lang="fi-FI" sz="1800" dirty="0">
              <a:solidFill>
                <a:schemeClr val="tx2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50AD231-2807-E307-4BBA-1A00CA917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816724" y="-16714"/>
            <a:ext cx="6372101" cy="6874714"/>
            <a:chOff x="5818240" y="-1"/>
            <a:chExt cx="6373761" cy="6874714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A7535352-A353-6039-4AC8-17627D8E8F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18240" y="-1"/>
              <a:ext cx="6373761" cy="6874714"/>
            </a:xfrm>
            <a:custGeom>
              <a:avLst/>
              <a:gdLst>
                <a:gd name="connsiteX0" fmla="*/ 6373761 w 6373761"/>
                <a:gd name="connsiteY0" fmla="*/ 5771297 h 6874714"/>
                <a:gd name="connsiteX1" fmla="*/ 6373761 w 6373761"/>
                <a:gd name="connsiteY1" fmla="*/ 6247960 h 6874714"/>
                <a:gd name="connsiteX2" fmla="*/ 6235932 w 6373761"/>
                <a:gd name="connsiteY2" fmla="*/ 6361930 h 6874714"/>
                <a:gd name="connsiteX3" fmla="*/ 5960375 w 6373761"/>
                <a:gd name="connsiteY3" fmla="*/ 6587489 h 6874714"/>
                <a:gd name="connsiteX4" fmla="*/ 5822907 w 6373761"/>
                <a:gd name="connsiteY4" fmla="*/ 6701871 h 6874714"/>
                <a:gd name="connsiteX5" fmla="*/ 5681115 w 6373761"/>
                <a:gd name="connsiteY5" fmla="*/ 6816896 h 6874714"/>
                <a:gd name="connsiteX6" fmla="*/ 5604096 w 6373761"/>
                <a:gd name="connsiteY6" fmla="*/ 6874714 h 6874714"/>
                <a:gd name="connsiteX7" fmla="*/ 4878485 w 6373761"/>
                <a:gd name="connsiteY7" fmla="*/ 6874714 h 6874714"/>
                <a:gd name="connsiteX8" fmla="*/ 5006014 w 6373761"/>
                <a:gd name="connsiteY8" fmla="*/ 6800200 h 6874714"/>
                <a:gd name="connsiteX9" fmla="*/ 5149855 w 6373761"/>
                <a:gd name="connsiteY9" fmla="*/ 6707667 h 6874714"/>
                <a:gd name="connsiteX10" fmla="*/ 5431866 w 6373761"/>
                <a:gd name="connsiteY10" fmla="*/ 6506210 h 6874714"/>
                <a:gd name="connsiteX11" fmla="*/ 5571036 w 6373761"/>
                <a:gd name="connsiteY11" fmla="*/ 6399557 h 6874714"/>
                <a:gd name="connsiteX12" fmla="*/ 5711649 w 6373761"/>
                <a:gd name="connsiteY12" fmla="*/ 6288912 h 6874714"/>
                <a:gd name="connsiteX13" fmla="*/ 6276589 w 6373761"/>
                <a:gd name="connsiteY13" fmla="*/ 5852379 h 6874714"/>
                <a:gd name="connsiteX14" fmla="*/ 3975975 w 6373761"/>
                <a:gd name="connsiteY14" fmla="*/ 263 h 6874714"/>
                <a:gd name="connsiteX15" fmla="*/ 4350473 w 6373761"/>
                <a:gd name="connsiteY15" fmla="*/ 24963 h 6874714"/>
                <a:gd name="connsiteX16" fmla="*/ 5077909 w 6373761"/>
                <a:gd name="connsiteY16" fmla="*/ 189450 h 6874714"/>
                <a:gd name="connsiteX17" fmla="*/ 5746507 w 6373761"/>
                <a:gd name="connsiteY17" fmla="*/ 505804 h 6874714"/>
                <a:gd name="connsiteX18" fmla="*/ 6322456 w 6373761"/>
                <a:gd name="connsiteY18" fmla="*/ 956633 h 6874714"/>
                <a:gd name="connsiteX19" fmla="*/ 6373761 w 6373761"/>
                <a:gd name="connsiteY19" fmla="*/ 1011863 h 6874714"/>
                <a:gd name="connsiteX20" fmla="*/ 6373761 w 6373761"/>
                <a:gd name="connsiteY20" fmla="*/ 1185075 h 6874714"/>
                <a:gd name="connsiteX21" fmla="*/ 6359489 w 6373761"/>
                <a:gd name="connsiteY21" fmla="*/ 1169497 h 6874714"/>
                <a:gd name="connsiteX22" fmla="*/ 6233869 w 6373761"/>
                <a:gd name="connsiteY22" fmla="*/ 1047442 h 6874714"/>
                <a:gd name="connsiteX23" fmla="*/ 5961423 w 6373761"/>
                <a:gd name="connsiteY23" fmla="*/ 827953 h 6874714"/>
                <a:gd name="connsiteX24" fmla="*/ 5663555 w 6373761"/>
                <a:gd name="connsiteY24" fmla="*/ 645304 h 6874714"/>
                <a:gd name="connsiteX25" fmla="*/ 5013827 w 6373761"/>
                <a:gd name="connsiteY25" fmla="*/ 397863 h 6874714"/>
                <a:gd name="connsiteX26" fmla="*/ 4327409 w 6373761"/>
                <a:gd name="connsiteY26" fmla="*/ 302545 h 6874714"/>
                <a:gd name="connsiteX27" fmla="*/ 3639939 w 6373761"/>
                <a:gd name="connsiteY27" fmla="*/ 338868 h 6874714"/>
                <a:gd name="connsiteX28" fmla="*/ 3302495 w 6373761"/>
                <a:gd name="connsiteY28" fmla="*/ 403659 h 6874714"/>
                <a:gd name="connsiteX29" fmla="*/ 2971604 w 6373761"/>
                <a:gd name="connsiteY29" fmla="*/ 496273 h 6874714"/>
                <a:gd name="connsiteX30" fmla="*/ 2648706 w 6373761"/>
                <a:gd name="connsiteY30" fmla="*/ 614389 h 6874714"/>
                <a:gd name="connsiteX31" fmla="*/ 2335374 w 6373761"/>
                <a:gd name="connsiteY31" fmla="*/ 757109 h 6874714"/>
                <a:gd name="connsiteX32" fmla="*/ 1741342 w 6373761"/>
                <a:gd name="connsiteY32" fmla="*/ 1107725 h 6874714"/>
                <a:gd name="connsiteX33" fmla="*/ 1600861 w 6373761"/>
                <a:gd name="connsiteY33" fmla="*/ 1208710 h 6874714"/>
                <a:gd name="connsiteX34" fmla="*/ 1531799 w 6373761"/>
                <a:gd name="connsiteY34" fmla="*/ 1260879 h 6874714"/>
                <a:gd name="connsiteX35" fmla="*/ 1463655 w 6373761"/>
                <a:gd name="connsiteY35" fmla="*/ 1314333 h 6874714"/>
                <a:gd name="connsiteX36" fmla="*/ 1200777 w 6373761"/>
                <a:gd name="connsiteY36" fmla="*/ 1541166 h 6874714"/>
                <a:gd name="connsiteX37" fmla="*/ 731501 w 6373761"/>
                <a:gd name="connsiteY37" fmla="*/ 2055754 h 6874714"/>
                <a:gd name="connsiteX38" fmla="*/ 531393 w 6373761"/>
                <a:gd name="connsiteY38" fmla="*/ 2342739 h 6874714"/>
                <a:gd name="connsiteX39" fmla="*/ 361033 w 6373761"/>
                <a:gd name="connsiteY39" fmla="*/ 2649046 h 6874714"/>
                <a:gd name="connsiteX40" fmla="*/ 323292 w 6373761"/>
                <a:gd name="connsiteY40" fmla="*/ 2728263 h 6874714"/>
                <a:gd name="connsiteX41" fmla="*/ 304945 w 6373761"/>
                <a:gd name="connsiteY41" fmla="*/ 2768193 h 6874714"/>
                <a:gd name="connsiteX42" fmla="*/ 287516 w 6373761"/>
                <a:gd name="connsiteY42" fmla="*/ 2808510 h 6874714"/>
                <a:gd name="connsiteX43" fmla="*/ 254230 w 6373761"/>
                <a:gd name="connsiteY43" fmla="*/ 2889788 h 6874714"/>
                <a:gd name="connsiteX44" fmla="*/ 223042 w 6373761"/>
                <a:gd name="connsiteY44" fmla="*/ 2971968 h 6874714"/>
                <a:gd name="connsiteX45" fmla="*/ 121611 w 6373761"/>
                <a:gd name="connsiteY45" fmla="*/ 3308544 h 6874714"/>
                <a:gd name="connsiteX46" fmla="*/ 39314 w 6373761"/>
                <a:gd name="connsiteY46" fmla="*/ 4005912 h 6874714"/>
                <a:gd name="connsiteX47" fmla="*/ 73910 w 6373761"/>
                <a:gd name="connsiteY47" fmla="*/ 4354081 h 6874714"/>
                <a:gd name="connsiteX48" fmla="*/ 179534 w 6373761"/>
                <a:gd name="connsiteY48" fmla="*/ 4687050 h 6874714"/>
                <a:gd name="connsiteX49" fmla="*/ 215964 w 6373761"/>
                <a:gd name="connsiteY49" fmla="*/ 4766654 h 6874714"/>
                <a:gd name="connsiteX50" fmla="*/ 256457 w 6373761"/>
                <a:gd name="connsiteY50" fmla="*/ 4844455 h 6874714"/>
                <a:gd name="connsiteX51" fmla="*/ 346225 w 6373761"/>
                <a:gd name="connsiteY51" fmla="*/ 4995290 h 6874714"/>
                <a:gd name="connsiteX52" fmla="*/ 445296 w 6373761"/>
                <a:gd name="connsiteY52" fmla="*/ 5140971 h 6874714"/>
                <a:gd name="connsiteX53" fmla="*/ 551443 w 6373761"/>
                <a:gd name="connsiteY53" fmla="*/ 5282531 h 6874714"/>
                <a:gd name="connsiteX54" fmla="*/ 772387 w 6373761"/>
                <a:gd name="connsiteY54" fmla="*/ 5562561 h 6874714"/>
                <a:gd name="connsiteX55" fmla="*/ 882858 w 6373761"/>
                <a:gd name="connsiteY55" fmla="*/ 5704507 h 6874714"/>
                <a:gd name="connsiteX56" fmla="*/ 990316 w 6373761"/>
                <a:gd name="connsiteY56" fmla="*/ 5848258 h 6874714"/>
                <a:gd name="connsiteX57" fmla="*/ 1097774 w 6373761"/>
                <a:gd name="connsiteY57" fmla="*/ 5987114 h 6874714"/>
                <a:gd name="connsiteX58" fmla="*/ 1210080 w 6373761"/>
                <a:gd name="connsiteY58" fmla="*/ 6121203 h 6874714"/>
                <a:gd name="connsiteX59" fmla="*/ 1448192 w 6373761"/>
                <a:gd name="connsiteY59" fmla="*/ 6374054 h 6874714"/>
                <a:gd name="connsiteX60" fmla="*/ 1982991 w 6373761"/>
                <a:gd name="connsiteY60" fmla="*/ 6796158 h 6874714"/>
                <a:gd name="connsiteX61" fmla="*/ 2118475 w 6373761"/>
                <a:gd name="connsiteY61" fmla="*/ 6874714 h 6874714"/>
                <a:gd name="connsiteX62" fmla="*/ 1569874 w 6373761"/>
                <a:gd name="connsiteY62" fmla="*/ 6874714 h 6874714"/>
                <a:gd name="connsiteX63" fmla="*/ 1507802 w 6373761"/>
                <a:gd name="connsiteY63" fmla="*/ 6817815 h 6874714"/>
                <a:gd name="connsiteX64" fmla="*/ 1256865 w 6373761"/>
                <a:gd name="connsiteY64" fmla="*/ 6543437 h 6874714"/>
                <a:gd name="connsiteX65" fmla="*/ 1038410 w 6373761"/>
                <a:gd name="connsiteY65" fmla="*/ 6248722 h 6874714"/>
                <a:gd name="connsiteX66" fmla="*/ 845380 w 6373761"/>
                <a:gd name="connsiteY66" fmla="*/ 5941386 h 6874714"/>
                <a:gd name="connsiteX67" fmla="*/ 755351 w 6373761"/>
                <a:gd name="connsiteY67" fmla="*/ 5788877 h 6874714"/>
                <a:gd name="connsiteX68" fmla="*/ 661784 w 6373761"/>
                <a:gd name="connsiteY68" fmla="*/ 5638944 h 6874714"/>
                <a:gd name="connsiteX69" fmla="*/ 466525 w 6373761"/>
                <a:gd name="connsiteY69" fmla="*/ 5340366 h 6874714"/>
                <a:gd name="connsiteX70" fmla="*/ 370992 w 6373761"/>
                <a:gd name="connsiteY70" fmla="*/ 5188502 h 6874714"/>
                <a:gd name="connsiteX71" fmla="*/ 280046 w 6373761"/>
                <a:gd name="connsiteY71" fmla="*/ 5033287 h 6874714"/>
                <a:gd name="connsiteX72" fmla="*/ 126853 w 6373761"/>
                <a:gd name="connsiteY72" fmla="*/ 4707660 h 6874714"/>
                <a:gd name="connsiteX73" fmla="*/ 30272 w 6373761"/>
                <a:gd name="connsiteY73" fmla="*/ 4362068 h 6874714"/>
                <a:gd name="connsiteX74" fmla="*/ 0 w 6373761"/>
                <a:gd name="connsiteY74" fmla="*/ 4005912 h 6874714"/>
                <a:gd name="connsiteX75" fmla="*/ 270480 w 6373761"/>
                <a:gd name="connsiteY75" fmla="*/ 2610532 h 6874714"/>
                <a:gd name="connsiteX76" fmla="*/ 415942 w 6373761"/>
                <a:gd name="connsiteY76" fmla="*/ 2280526 h 6874714"/>
                <a:gd name="connsiteX77" fmla="*/ 590102 w 6373761"/>
                <a:gd name="connsiteY77" fmla="*/ 1962626 h 6874714"/>
                <a:gd name="connsiteX78" fmla="*/ 1020719 w 6373761"/>
                <a:gd name="connsiteY78" fmla="*/ 1373070 h 6874714"/>
                <a:gd name="connsiteX79" fmla="*/ 1275080 w 6373761"/>
                <a:gd name="connsiteY79" fmla="*/ 1107081 h 6874714"/>
                <a:gd name="connsiteX80" fmla="*/ 1342437 w 6373761"/>
                <a:gd name="connsiteY80" fmla="*/ 1043965 h 6874714"/>
                <a:gd name="connsiteX81" fmla="*/ 1411106 w 6373761"/>
                <a:gd name="connsiteY81" fmla="*/ 982138 h 6874714"/>
                <a:gd name="connsiteX82" fmla="*/ 1553029 w 6373761"/>
                <a:gd name="connsiteY82" fmla="*/ 863376 h 6874714"/>
                <a:gd name="connsiteX83" fmla="*/ 2173401 w 6373761"/>
                <a:gd name="connsiteY83" fmla="*/ 454409 h 6874714"/>
                <a:gd name="connsiteX84" fmla="*/ 3599708 w 6373761"/>
                <a:gd name="connsiteY84" fmla="*/ 16332 h 6874714"/>
                <a:gd name="connsiteX85" fmla="*/ 3975975 w 6373761"/>
                <a:gd name="connsiteY85" fmla="*/ 263 h 6874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6373761" h="6874714">
                  <a:moveTo>
                    <a:pt x="6373761" y="5771297"/>
                  </a:moveTo>
                  <a:lnTo>
                    <a:pt x="6373761" y="6247960"/>
                  </a:lnTo>
                  <a:lnTo>
                    <a:pt x="6235932" y="6361930"/>
                  </a:lnTo>
                  <a:cubicBezTo>
                    <a:pt x="6143250" y="6437460"/>
                    <a:pt x="6051059" y="6512200"/>
                    <a:pt x="5960375" y="6587489"/>
                  </a:cubicBezTo>
                  <a:lnTo>
                    <a:pt x="5822907" y="6701871"/>
                  </a:lnTo>
                  <a:cubicBezTo>
                    <a:pt x="5776123" y="6740385"/>
                    <a:pt x="5729079" y="6778899"/>
                    <a:pt x="5681115" y="6816896"/>
                  </a:cubicBezTo>
                  <a:lnTo>
                    <a:pt x="5604096" y="6874714"/>
                  </a:lnTo>
                  <a:lnTo>
                    <a:pt x="4878485" y="6874714"/>
                  </a:lnTo>
                  <a:lnTo>
                    <a:pt x="5006014" y="6800200"/>
                  </a:lnTo>
                  <a:cubicBezTo>
                    <a:pt x="5054354" y="6770429"/>
                    <a:pt x="5102285" y="6739483"/>
                    <a:pt x="5149855" y="6707667"/>
                  </a:cubicBezTo>
                  <a:cubicBezTo>
                    <a:pt x="5244993" y="6643906"/>
                    <a:pt x="5338561" y="6576025"/>
                    <a:pt x="5431866" y="6506210"/>
                  </a:cubicBezTo>
                  <a:cubicBezTo>
                    <a:pt x="5478386" y="6471304"/>
                    <a:pt x="5524777" y="6435495"/>
                    <a:pt x="5571036" y="6399557"/>
                  </a:cubicBezTo>
                  <a:lnTo>
                    <a:pt x="5711649" y="6288912"/>
                  </a:lnTo>
                  <a:cubicBezTo>
                    <a:pt x="5902059" y="6140395"/>
                    <a:pt x="6093257" y="5998320"/>
                    <a:pt x="6276589" y="5852379"/>
                  </a:cubicBezTo>
                  <a:close/>
                  <a:moveTo>
                    <a:pt x="3975975" y="263"/>
                  </a:moveTo>
                  <a:cubicBezTo>
                    <a:pt x="4101550" y="1809"/>
                    <a:pt x="4226830" y="10149"/>
                    <a:pt x="4350473" y="24963"/>
                  </a:cubicBezTo>
                  <a:cubicBezTo>
                    <a:pt x="4598149" y="54846"/>
                    <a:pt x="4842943" y="108687"/>
                    <a:pt x="5077909" y="189450"/>
                  </a:cubicBezTo>
                  <a:cubicBezTo>
                    <a:pt x="5312876" y="269955"/>
                    <a:pt x="5537357" y="376867"/>
                    <a:pt x="5746507" y="505804"/>
                  </a:cubicBezTo>
                  <a:cubicBezTo>
                    <a:pt x="5955527" y="634999"/>
                    <a:pt x="6148688" y="786864"/>
                    <a:pt x="6322456" y="956633"/>
                  </a:cubicBezTo>
                  <a:lnTo>
                    <a:pt x="6373761" y="1011863"/>
                  </a:lnTo>
                  <a:lnTo>
                    <a:pt x="6373761" y="1185075"/>
                  </a:lnTo>
                  <a:lnTo>
                    <a:pt x="6359489" y="1169497"/>
                  </a:lnTo>
                  <a:cubicBezTo>
                    <a:pt x="6318811" y="1127602"/>
                    <a:pt x="6276917" y="1086890"/>
                    <a:pt x="6233869" y="1047442"/>
                  </a:cubicBezTo>
                  <a:cubicBezTo>
                    <a:pt x="6147509" y="968870"/>
                    <a:pt x="6056431" y="895448"/>
                    <a:pt x="5961423" y="827953"/>
                  </a:cubicBezTo>
                  <a:cubicBezTo>
                    <a:pt x="5865891" y="761102"/>
                    <a:pt x="5766688" y="699403"/>
                    <a:pt x="5663555" y="645304"/>
                  </a:cubicBezTo>
                  <a:cubicBezTo>
                    <a:pt x="5457943" y="535816"/>
                    <a:pt x="5238703" y="453894"/>
                    <a:pt x="5013827" y="397863"/>
                  </a:cubicBezTo>
                  <a:cubicBezTo>
                    <a:pt x="4788953" y="341703"/>
                    <a:pt x="4558442" y="310917"/>
                    <a:pt x="4327409" y="302545"/>
                  </a:cubicBezTo>
                  <a:cubicBezTo>
                    <a:pt x="4096111" y="293012"/>
                    <a:pt x="3867174" y="305893"/>
                    <a:pt x="3639939" y="338868"/>
                  </a:cubicBezTo>
                  <a:cubicBezTo>
                    <a:pt x="3526585" y="355999"/>
                    <a:pt x="3413885" y="377254"/>
                    <a:pt x="3302495" y="403659"/>
                  </a:cubicBezTo>
                  <a:cubicBezTo>
                    <a:pt x="3191107" y="430451"/>
                    <a:pt x="3080634" y="460978"/>
                    <a:pt x="2971604" y="496273"/>
                  </a:cubicBezTo>
                  <a:cubicBezTo>
                    <a:pt x="2862573" y="531437"/>
                    <a:pt x="2754854" y="570852"/>
                    <a:pt x="2648706" y="614389"/>
                  </a:cubicBezTo>
                  <a:cubicBezTo>
                    <a:pt x="2542690" y="658056"/>
                    <a:pt x="2438114" y="705714"/>
                    <a:pt x="2335374" y="757109"/>
                  </a:cubicBezTo>
                  <a:cubicBezTo>
                    <a:pt x="2129894" y="859769"/>
                    <a:pt x="1931228" y="976855"/>
                    <a:pt x="1741342" y="1107725"/>
                  </a:cubicBezTo>
                  <a:cubicBezTo>
                    <a:pt x="1694035" y="1140571"/>
                    <a:pt x="1646858" y="1173933"/>
                    <a:pt x="1600861" y="1208710"/>
                  </a:cubicBezTo>
                  <a:cubicBezTo>
                    <a:pt x="1577535" y="1225713"/>
                    <a:pt x="1554732" y="1243361"/>
                    <a:pt x="1531799" y="1260879"/>
                  </a:cubicBezTo>
                  <a:cubicBezTo>
                    <a:pt x="1508735" y="1278267"/>
                    <a:pt x="1486064" y="1296171"/>
                    <a:pt x="1463655" y="1314333"/>
                  </a:cubicBezTo>
                  <a:cubicBezTo>
                    <a:pt x="1373627" y="1386853"/>
                    <a:pt x="1285564" y="1462077"/>
                    <a:pt x="1200777" y="1541166"/>
                  </a:cubicBezTo>
                  <a:cubicBezTo>
                    <a:pt x="1030810" y="1698827"/>
                    <a:pt x="873161" y="1870785"/>
                    <a:pt x="731501" y="2055754"/>
                  </a:cubicBezTo>
                  <a:cubicBezTo>
                    <a:pt x="660734" y="2148239"/>
                    <a:pt x="593771" y="2243944"/>
                    <a:pt x="531393" y="2342739"/>
                  </a:cubicBezTo>
                  <a:cubicBezTo>
                    <a:pt x="470063" y="2442050"/>
                    <a:pt x="412140" y="2543810"/>
                    <a:pt x="361033" y="2649046"/>
                  </a:cubicBezTo>
                  <a:cubicBezTo>
                    <a:pt x="347798" y="2675194"/>
                    <a:pt x="335479" y="2701728"/>
                    <a:pt x="323292" y="2728263"/>
                  </a:cubicBezTo>
                  <a:lnTo>
                    <a:pt x="304945" y="2768193"/>
                  </a:lnTo>
                  <a:lnTo>
                    <a:pt x="287516" y="2808510"/>
                  </a:lnTo>
                  <a:cubicBezTo>
                    <a:pt x="276115" y="2835432"/>
                    <a:pt x="264583" y="2862352"/>
                    <a:pt x="254230" y="2889788"/>
                  </a:cubicBezTo>
                  <a:cubicBezTo>
                    <a:pt x="243877" y="2917224"/>
                    <a:pt x="232477" y="2944274"/>
                    <a:pt x="223042" y="2971968"/>
                  </a:cubicBezTo>
                  <a:cubicBezTo>
                    <a:pt x="182679" y="3081970"/>
                    <a:pt x="148475" y="3194291"/>
                    <a:pt x="121611" y="3308544"/>
                  </a:cubicBezTo>
                  <a:cubicBezTo>
                    <a:pt x="67096" y="3536534"/>
                    <a:pt x="39183" y="3771224"/>
                    <a:pt x="39314" y="4005912"/>
                  </a:cubicBezTo>
                  <a:cubicBezTo>
                    <a:pt x="39969" y="4122871"/>
                    <a:pt x="51109" y="4239571"/>
                    <a:pt x="73910" y="4354081"/>
                  </a:cubicBezTo>
                  <a:cubicBezTo>
                    <a:pt x="97892" y="4468334"/>
                    <a:pt x="132619" y="4580140"/>
                    <a:pt x="179534" y="4687050"/>
                  </a:cubicBezTo>
                  <a:cubicBezTo>
                    <a:pt x="190673" y="4713972"/>
                    <a:pt x="203647" y="4740249"/>
                    <a:pt x="215964" y="4766654"/>
                  </a:cubicBezTo>
                  <a:cubicBezTo>
                    <a:pt x="229332" y="4792674"/>
                    <a:pt x="242043" y="4818950"/>
                    <a:pt x="256457" y="4844455"/>
                  </a:cubicBezTo>
                  <a:cubicBezTo>
                    <a:pt x="283978" y="4895978"/>
                    <a:pt x="314642" y="4945956"/>
                    <a:pt x="346225" y="4995290"/>
                  </a:cubicBezTo>
                  <a:cubicBezTo>
                    <a:pt x="377676" y="5044752"/>
                    <a:pt x="411355" y="5092926"/>
                    <a:pt x="445296" y="5140971"/>
                  </a:cubicBezTo>
                  <a:cubicBezTo>
                    <a:pt x="479760" y="5188630"/>
                    <a:pt x="515537" y="5235645"/>
                    <a:pt x="551443" y="5282531"/>
                  </a:cubicBezTo>
                  <a:cubicBezTo>
                    <a:pt x="623387" y="5376434"/>
                    <a:pt x="698608" y="5468402"/>
                    <a:pt x="772387" y="5562561"/>
                  </a:cubicBezTo>
                  <a:cubicBezTo>
                    <a:pt x="809472" y="5609448"/>
                    <a:pt x="846428" y="5656719"/>
                    <a:pt x="882858" y="5704507"/>
                  </a:cubicBezTo>
                  <a:cubicBezTo>
                    <a:pt x="919159" y="5751909"/>
                    <a:pt x="955196" y="5802273"/>
                    <a:pt x="990316" y="5848258"/>
                  </a:cubicBezTo>
                  <a:cubicBezTo>
                    <a:pt x="1025175" y="5895402"/>
                    <a:pt x="1061736" y="5941129"/>
                    <a:pt x="1097774" y="5987114"/>
                  </a:cubicBezTo>
                  <a:cubicBezTo>
                    <a:pt x="1134860" y="6032326"/>
                    <a:pt x="1171684" y="6077536"/>
                    <a:pt x="1210080" y="6121203"/>
                  </a:cubicBezTo>
                  <a:cubicBezTo>
                    <a:pt x="1286350" y="6209051"/>
                    <a:pt x="1365632" y="6293677"/>
                    <a:pt x="1448192" y="6374054"/>
                  </a:cubicBezTo>
                  <a:cubicBezTo>
                    <a:pt x="1613572" y="6534420"/>
                    <a:pt x="1792057" y="6677526"/>
                    <a:pt x="1982991" y="6796158"/>
                  </a:cubicBezTo>
                  <a:lnTo>
                    <a:pt x="2118475" y="6874714"/>
                  </a:lnTo>
                  <a:lnTo>
                    <a:pt x="1569874" y="6874714"/>
                  </a:lnTo>
                  <a:lnTo>
                    <a:pt x="1507802" y="6817815"/>
                  </a:lnTo>
                  <a:cubicBezTo>
                    <a:pt x="1418412" y="6730595"/>
                    <a:pt x="1334903" y="6638562"/>
                    <a:pt x="1256865" y="6543437"/>
                  </a:cubicBezTo>
                  <a:cubicBezTo>
                    <a:pt x="1179155" y="6447861"/>
                    <a:pt x="1106817" y="6349194"/>
                    <a:pt x="1038410" y="6248722"/>
                  </a:cubicBezTo>
                  <a:cubicBezTo>
                    <a:pt x="969873" y="6148253"/>
                    <a:pt x="905922" y="6045592"/>
                    <a:pt x="845380" y="5941386"/>
                  </a:cubicBezTo>
                  <a:cubicBezTo>
                    <a:pt x="814453" y="5888704"/>
                    <a:pt x="786147" y="5839370"/>
                    <a:pt x="755351" y="5788877"/>
                  </a:cubicBezTo>
                  <a:cubicBezTo>
                    <a:pt x="724817" y="5738771"/>
                    <a:pt x="693760" y="5688665"/>
                    <a:pt x="661784" y="5638944"/>
                  </a:cubicBezTo>
                  <a:lnTo>
                    <a:pt x="466525" y="5340366"/>
                  </a:lnTo>
                  <a:cubicBezTo>
                    <a:pt x="434156" y="5290131"/>
                    <a:pt x="402181" y="5239639"/>
                    <a:pt x="370992" y="5188502"/>
                  </a:cubicBezTo>
                  <a:cubicBezTo>
                    <a:pt x="339803" y="5137364"/>
                    <a:pt x="308876" y="5086099"/>
                    <a:pt x="280046" y="5033287"/>
                  </a:cubicBezTo>
                  <a:cubicBezTo>
                    <a:pt x="222255" y="4928179"/>
                    <a:pt x="169181" y="4819982"/>
                    <a:pt x="126853" y="4707660"/>
                  </a:cubicBezTo>
                  <a:cubicBezTo>
                    <a:pt x="83739" y="4595725"/>
                    <a:pt x="51764" y="4479670"/>
                    <a:pt x="30272" y="4362068"/>
                  </a:cubicBezTo>
                  <a:cubicBezTo>
                    <a:pt x="9698" y="4244466"/>
                    <a:pt x="0" y="4125060"/>
                    <a:pt x="0" y="4005912"/>
                  </a:cubicBezTo>
                  <a:cubicBezTo>
                    <a:pt x="1704" y="3530867"/>
                    <a:pt x="95140" y="3057110"/>
                    <a:pt x="270480" y="2610532"/>
                  </a:cubicBezTo>
                  <a:cubicBezTo>
                    <a:pt x="314511" y="2498984"/>
                    <a:pt x="362212" y="2388466"/>
                    <a:pt x="415942" y="2280526"/>
                  </a:cubicBezTo>
                  <a:cubicBezTo>
                    <a:pt x="468884" y="2172197"/>
                    <a:pt x="527199" y="2066188"/>
                    <a:pt x="590102" y="1962626"/>
                  </a:cubicBezTo>
                  <a:cubicBezTo>
                    <a:pt x="716037" y="1755631"/>
                    <a:pt x="859794" y="1557653"/>
                    <a:pt x="1020719" y="1373070"/>
                  </a:cubicBezTo>
                  <a:cubicBezTo>
                    <a:pt x="1101575" y="1281101"/>
                    <a:pt x="1185969" y="1191838"/>
                    <a:pt x="1275080" y="1107081"/>
                  </a:cubicBezTo>
                  <a:cubicBezTo>
                    <a:pt x="1297227" y="1085699"/>
                    <a:pt x="1319504" y="1064575"/>
                    <a:pt x="1342437" y="1043965"/>
                  </a:cubicBezTo>
                  <a:cubicBezTo>
                    <a:pt x="1365240" y="1023226"/>
                    <a:pt x="1387648" y="1002102"/>
                    <a:pt x="1411106" y="982138"/>
                  </a:cubicBezTo>
                  <a:cubicBezTo>
                    <a:pt x="1457497" y="941563"/>
                    <a:pt x="1505065" y="902276"/>
                    <a:pt x="1553029" y="863376"/>
                  </a:cubicBezTo>
                  <a:cubicBezTo>
                    <a:pt x="1745798" y="708806"/>
                    <a:pt x="1954030" y="571882"/>
                    <a:pt x="2173401" y="454409"/>
                  </a:cubicBezTo>
                  <a:cubicBezTo>
                    <a:pt x="2612013" y="219334"/>
                    <a:pt x="3099505" y="65666"/>
                    <a:pt x="3599708" y="16332"/>
                  </a:cubicBezTo>
                  <a:cubicBezTo>
                    <a:pt x="3724530" y="3966"/>
                    <a:pt x="3850400" y="-1283"/>
                    <a:pt x="3975975" y="26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95F0BA7-8698-6FFB-7152-DB865A2D51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65276" y="313387"/>
              <a:ext cx="6326724" cy="6561326"/>
            </a:xfrm>
            <a:custGeom>
              <a:avLst/>
              <a:gdLst>
                <a:gd name="connsiteX0" fmla="*/ 6326724 w 6326724"/>
                <a:gd name="connsiteY0" fmla="*/ 5020808 h 6561326"/>
                <a:gd name="connsiteX1" fmla="*/ 6326724 w 6326724"/>
                <a:gd name="connsiteY1" fmla="*/ 5698632 h 6561326"/>
                <a:gd name="connsiteX2" fmla="*/ 6067438 w 6326724"/>
                <a:gd name="connsiteY2" fmla="*/ 5902509 h 6561326"/>
                <a:gd name="connsiteX3" fmla="*/ 5799974 w 6326724"/>
                <a:gd name="connsiteY3" fmla="*/ 6102017 h 6561326"/>
                <a:gd name="connsiteX4" fmla="*/ 5665258 w 6326724"/>
                <a:gd name="connsiteY4" fmla="*/ 6202100 h 6561326"/>
                <a:gd name="connsiteX5" fmla="*/ 5526873 w 6326724"/>
                <a:gd name="connsiteY5" fmla="*/ 6302828 h 6561326"/>
                <a:gd name="connsiteX6" fmla="*/ 5385080 w 6326724"/>
                <a:gd name="connsiteY6" fmla="*/ 6402268 h 6561326"/>
                <a:gd name="connsiteX7" fmla="*/ 5238833 w 6326724"/>
                <a:gd name="connsiteY7" fmla="*/ 6498875 h 6561326"/>
                <a:gd name="connsiteX8" fmla="*/ 5138040 w 6326724"/>
                <a:gd name="connsiteY8" fmla="*/ 6561326 h 6561326"/>
                <a:gd name="connsiteX9" fmla="*/ 3946072 w 6326724"/>
                <a:gd name="connsiteY9" fmla="*/ 6561326 h 6561326"/>
                <a:gd name="connsiteX10" fmla="*/ 3976009 w 6326724"/>
                <a:gd name="connsiteY10" fmla="*/ 6555242 h 6561326"/>
                <a:gd name="connsiteX11" fmla="*/ 4404855 w 6326724"/>
                <a:gd name="connsiteY11" fmla="*/ 6399048 h 6561326"/>
                <a:gd name="connsiteX12" fmla="*/ 4938868 w 6326724"/>
                <a:gd name="connsiteY12" fmla="*/ 6072132 h 6561326"/>
                <a:gd name="connsiteX13" fmla="*/ 5068342 w 6326724"/>
                <a:gd name="connsiteY13" fmla="*/ 5976042 h 6561326"/>
                <a:gd name="connsiteX14" fmla="*/ 5197816 w 6326724"/>
                <a:gd name="connsiteY14" fmla="*/ 5876730 h 6561326"/>
                <a:gd name="connsiteX15" fmla="*/ 5460039 w 6326724"/>
                <a:gd name="connsiteY15" fmla="*/ 5670637 h 6561326"/>
                <a:gd name="connsiteX16" fmla="*/ 5999033 w 6326724"/>
                <a:gd name="connsiteY16" fmla="*/ 5271718 h 6561326"/>
                <a:gd name="connsiteX17" fmla="*/ 6258766 w 6326724"/>
                <a:gd name="connsiteY17" fmla="*/ 5077603 h 6561326"/>
                <a:gd name="connsiteX18" fmla="*/ 4139342 w 6326724"/>
                <a:gd name="connsiteY18" fmla="*/ 440 h 6561326"/>
                <a:gd name="connsiteX19" fmla="*/ 4315744 w 6326724"/>
                <a:gd name="connsiteY19" fmla="*/ 6808 h 6561326"/>
                <a:gd name="connsiteX20" fmla="*/ 5015400 w 6326724"/>
                <a:gd name="connsiteY20" fmla="*/ 113591 h 6561326"/>
                <a:gd name="connsiteX21" fmla="*/ 5681114 w 6326724"/>
                <a:gd name="connsiteY21" fmla="*/ 361418 h 6561326"/>
                <a:gd name="connsiteX22" fmla="*/ 6270952 w 6326724"/>
                <a:gd name="connsiteY22" fmla="*/ 755441 h 6561326"/>
                <a:gd name="connsiteX23" fmla="*/ 6326724 w 6326724"/>
                <a:gd name="connsiteY23" fmla="*/ 807432 h 6561326"/>
                <a:gd name="connsiteX24" fmla="*/ 6326724 w 6326724"/>
                <a:gd name="connsiteY24" fmla="*/ 1231565 h 6561326"/>
                <a:gd name="connsiteX25" fmla="*/ 6302093 w 6326724"/>
                <a:gd name="connsiteY25" fmla="*/ 1203002 h 6561326"/>
                <a:gd name="connsiteX26" fmla="*/ 6066914 w 6326724"/>
                <a:gd name="connsiteY26" fmla="*/ 989616 h 6561326"/>
                <a:gd name="connsiteX27" fmla="*/ 5533688 w 6326724"/>
                <a:gd name="connsiteY27" fmla="*/ 647242 h 6561326"/>
                <a:gd name="connsiteX28" fmla="*/ 4933626 w 6326724"/>
                <a:gd name="connsiteY28" fmla="*/ 432262 h 6561326"/>
                <a:gd name="connsiteX29" fmla="*/ 4296873 w 6326724"/>
                <a:gd name="connsiteY29" fmla="*/ 343126 h 6561326"/>
                <a:gd name="connsiteX30" fmla="*/ 3651602 w 6326724"/>
                <a:gd name="connsiteY30" fmla="*/ 365797 h 6561326"/>
                <a:gd name="connsiteX31" fmla="*/ 3018256 w 6326724"/>
                <a:gd name="connsiteY31" fmla="*/ 496666 h 6561326"/>
                <a:gd name="connsiteX32" fmla="*/ 2412429 w 6326724"/>
                <a:gd name="connsiteY32" fmla="*/ 724399 h 6561326"/>
                <a:gd name="connsiteX33" fmla="*/ 1329857 w 6326724"/>
                <a:gd name="connsiteY33" fmla="*/ 1424086 h 6561326"/>
                <a:gd name="connsiteX34" fmla="*/ 887314 w 6326724"/>
                <a:gd name="connsiteY34" fmla="*/ 1891015 h 6561326"/>
                <a:gd name="connsiteX35" fmla="*/ 537420 w 6326724"/>
                <a:gd name="connsiteY35" fmla="*/ 2427245 h 6561326"/>
                <a:gd name="connsiteX36" fmla="*/ 299965 w 6326724"/>
                <a:gd name="connsiteY36" fmla="*/ 3020021 h 6561326"/>
                <a:gd name="connsiteX37" fmla="*/ 213606 w 6326724"/>
                <a:gd name="connsiteY37" fmla="*/ 3651953 h 6561326"/>
                <a:gd name="connsiteX38" fmla="*/ 250036 w 6326724"/>
                <a:gd name="connsiteY38" fmla="*/ 3961352 h 6561326"/>
                <a:gd name="connsiteX39" fmla="*/ 357625 w 6326724"/>
                <a:gd name="connsiteY39" fmla="*/ 4250783 h 6561326"/>
                <a:gd name="connsiteX40" fmla="*/ 432715 w 6326724"/>
                <a:gd name="connsiteY40" fmla="*/ 4387063 h 6561326"/>
                <a:gd name="connsiteX41" fmla="*/ 518943 w 6326724"/>
                <a:gd name="connsiteY41" fmla="*/ 4518962 h 6561326"/>
                <a:gd name="connsiteX42" fmla="*/ 718133 w 6326724"/>
                <a:gd name="connsiteY42" fmla="*/ 4773874 h 6561326"/>
                <a:gd name="connsiteX43" fmla="*/ 933704 w 6326724"/>
                <a:gd name="connsiteY43" fmla="*/ 5030717 h 6561326"/>
                <a:gd name="connsiteX44" fmla="*/ 1040900 w 6326724"/>
                <a:gd name="connsiteY44" fmla="*/ 5164806 h 6561326"/>
                <a:gd name="connsiteX45" fmla="*/ 1092401 w 6326724"/>
                <a:gd name="connsiteY45" fmla="*/ 5230628 h 6561326"/>
                <a:gd name="connsiteX46" fmla="*/ 1142854 w 6326724"/>
                <a:gd name="connsiteY46" fmla="*/ 5293615 h 6561326"/>
                <a:gd name="connsiteX47" fmla="*/ 1576354 w 6326724"/>
                <a:gd name="connsiteY47" fmla="*/ 5759128 h 6561326"/>
                <a:gd name="connsiteX48" fmla="*/ 1806865 w 6326724"/>
                <a:gd name="connsiteY48" fmla="*/ 5968571 h 6561326"/>
                <a:gd name="connsiteX49" fmla="*/ 2048253 w 6326724"/>
                <a:gd name="connsiteY49" fmla="*/ 6161654 h 6561326"/>
                <a:gd name="connsiteX50" fmla="*/ 2587506 w 6326724"/>
                <a:gd name="connsiteY50" fmla="*/ 6467059 h 6561326"/>
                <a:gd name="connsiteX51" fmla="*/ 2889176 w 6326724"/>
                <a:gd name="connsiteY51" fmla="*/ 6553360 h 6561326"/>
                <a:gd name="connsiteX52" fmla="*/ 2929698 w 6326724"/>
                <a:gd name="connsiteY52" fmla="*/ 6561326 h 6561326"/>
                <a:gd name="connsiteX53" fmla="*/ 1816374 w 6326724"/>
                <a:gd name="connsiteY53" fmla="*/ 6561326 h 6561326"/>
                <a:gd name="connsiteX54" fmla="*/ 1787601 w 6326724"/>
                <a:gd name="connsiteY54" fmla="*/ 6545761 h 6561326"/>
                <a:gd name="connsiteX55" fmla="*/ 1225544 w 6326724"/>
                <a:gd name="connsiteY55" fmla="*/ 6094158 h 6561326"/>
                <a:gd name="connsiteX56" fmla="*/ 997654 w 6326724"/>
                <a:gd name="connsiteY56" fmla="*/ 5822374 h 6561326"/>
                <a:gd name="connsiteX57" fmla="*/ 798596 w 6326724"/>
                <a:gd name="connsiteY57" fmla="*/ 5534615 h 6561326"/>
                <a:gd name="connsiteX58" fmla="*/ 752075 w 6326724"/>
                <a:gd name="connsiteY58" fmla="*/ 5461324 h 6561326"/>
                <a:gd name="connsiteX59" fmla="*/ 707650 w 6326724"/>
                <a:gd name="connsiteY59" fmla="*/ 5390221 h 6561326"/>
                <a:gd name="connsiteX60" fmla="*/ 619980 w 6326724"/>
                <a:gd name="connsiteY60" fmla="*/ 5252396 h 6561326"/>
                <a:gd name="connsiteX61" fmla="*/ 438349 w 6326724"/>
                <a:gd name="connsiteY61" fmla="*/ 4970822 h 6561326"/>
                <a:gd name="connsiteX62" fmla="*/ 261044 w 6326724"/>
                <a:gd name="connsiteY62" fmla="*/ 4673145 h 6561326"/>
                <a:gd name="connsiteX63" fmla="*/ 181107 w 6326724"/>
                <a:gd name="connsiteY63" fmla="*/ 4515356 h 6561326"/>
                <a:gd name="connsiteX64" fmla="*/ 113224 w 6326724"/>
                <a:gd name="connsiteY64" fmla="*/ 4350223 h 6561326"/>
                <a:gd name="connsiteX65" fmla="*/ 61199 w 6326724"/>
                <a:gd name="connsiteY65" fmla="*/ 4178908 h 6561326"/>
                <a:gd name="connsiteX66" fmla="*/ 41804 w 6326724"/>
                <a:gd name="connsiteY66" fmla="*/ 4091577 h 6561326"/>
                <a:gd name="connsiteX67" fmla="*/ 33287 w 6326724"/>
                <a:gd name="connsiteY67" fmla="*/ 4047781 h 6561326"/>
                <a:gd name="connsiteX68" fmla="*/ 26209 w 6326724"/>
                <a:gd name="connsiteY68" fmla="*/ 4003858 h 6561326"/>
                <a:gd name="connsiteX69" fmla="*/ 0 w 6326724"/>
                <a:gd name="connsiteY69" fmla="*/ 3651953 h 6561326"/>
                <a:gd name="connsiteX70" fmla="*/ 72731 w 6326724"/>
                <a:gd name="connsiteY70" fmla="*/ 2966307 h 6561326"/>
                <a:gd name="connsiteX71" fmla="*/ 291316 w 6326724"/>
                <a:gd name="connsiteY71" fmla="*/ 2309385 h 6561326"/>
                <a:gd name="connsiteX72" fmla="*/ 1110878 w 6326724"/>
                <a:gd name="connsiteY72" fmla="*/ 1193776 h 6561326"/>
                <a:gd name="connsiteX73" fmla="*/ 1654327 w 6326724"/>
                <a:gd name="connsiteY73" fmla="*/ 756730 h 6561326"/>
                <a:gd name="connsiteX74" fmla="*/ 2261727 w 6326724"/>
                <a:gd name="connsiteY74" fmla="*/ 409720 h 6561326"/>
                <a:gd name="connsiteX75" fmla="*/ 3610060 w 6326724"/>
                <a:gd name="connsiteY75" fmla="*/ 27032 h 6561326"/>
                <a:gd name="connsiteX76" fmla="*/ 4139342 w 6326724"/>
                <a:gd name="connsiteY76" fmla="*/ 440 h 6561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6326724" h="6561326">
                  <a:moveTo>
                    <a:pt x="6326724" y="5020808"/>
                  </a:moveTo>
                  <a:lnTo>
                    <a:pt x="6326724" y="5698632"/>
                  </a:lnTo>
                  <a:lnTo>
                    <a:pt x="6067438" y="5902509"/>
                  </a:lnTo>
                  <a:cubicBezTo>
                    <a:pt x="5977868" y="5970407"/>
                    <a:pt x="5888364" y="6036453"/>
                    <a:pt x="5799974" y="6102017"/>
                  </a:cubicBezTo>
                  <a:lnTo>
                    <a:pt x="5665258" y="6202100"/>
                  </a:lnTo>
                  <a:cubicBezTo>
                    <a:pt x="5619654" y="6235719"/>
                    <a:pt x="5573656" y="6269596"/>
                    <a:pt x="5526873" y="6302828"/>
                  </a:cubicBezTo>
                  <a:cubicBezTo>
                    <a:pt x="5480220" y="6336189"/>
                    <a:pt x="5433044" y="6369423"/>
                    <a:pt x="5385080" y="6402268"/>
                  </a:cubicBezTo>
                  <a:cubicBezTo>
                    <a:pt x="5336988" y="6434857"/>
                    <a:pt x="5288500" y="6467187"/>
                    <a:pt x="5238833" y="6498875"/>
                  </a:cubicBezTo>
                  <a:lnTo>
                    <a:pt x="5138040" y="6561326"/>
                  </a:lnTo>
                  <a:lnTo>
                    <a:pt x="3946072" y="6561326"/>
                  </a:lnTo>
                  <a:lnTo>
                    <a:pt x="3976009" y="6555242"/>
                  </a:lnTo>
                  <a:cubicBezTo>
                    <a:pt x="4123712" y="6519227"/>
                    <a:pt x="4266863" y="6466383"/>
                    <a:pt x="4404855" y="6399048"/>
                  </a:cubicBezTo>
                  <a:cubicBezTo>
                    <a:pt x="4589500" y="6310299"/>
                    <a:pt x="4765232" y="6196690"/>
                    <a:pt x="4938868" y="6072132"/>
                  </a:cubicBezTo>
                  <a:cubicBezTo>
                    <a:pt x="4982245" y="6041089"/>
                    <a:pt x="5025359" y="6008630"/>
                    <a:pt x="5068342" y="5976042"/>
                  </a:cubicBezTo>
                  <a:cubicBezTo>
                    <a:pt x="5111588" y="5943453"/>
                    <a:pt x="5154702" y="5910349"/>
                    <a:pt x="5197816" y="5876730"/>
                  </a:cubicBezTo>
                  <a:lnTo>
                    <a:pt x="5460039" y="5670637"/>
                  </a:lnTo>
                  <a:cubicBezTo>
                    <a:pt x="5639966" y="5530365"/>
                    <a:pt x="5821596" y="5399753"/>
                    <a:pt x="5999033" y="5271718"/>
                  </a:cubicBezTo>
                  <a:cubicBezTo>
                    <a:pt x="6087686" y="5207700"/>
                    <a:pt x="6174667" y="5143360"/>
                    <a:pt x="6258766" y="5077603"/>
                  </a:cubicBezTo>
                  <a:close/>
                  <a:moveTo>
                    <a:pt x="4139342" y="440"/>
                  </a:moveTo>
                  <a:cubicBezTo>
                    <a:pt x="4198237" y="1301"/>
                    <a:pt x="4257068" y="3427"/>
                    <a:pt x="4315744" y="6808"/>
                  </a:cubicBezTo>
                  <a:cubicBezTo>
                    <a:pt x="4550841" y="20849"/>
                    <a:pt x="4785806" y="55240"/>
                    <a:pt x="5015400" y="113591"/>
                  </a:cubicBezTo>
                  <a:cubicBezTo>
                    <a:pt x="5244992" y="171812"/>
                    <a:pt x="5469212" y="254249"/>
                    <a:pt x="5681114" y="361418"/>
                  </a:cubicBezTo>
                  <a:cubicBezTo>
                    <a:pt x="5892754" y="468586"/>
                    <a:pt x="6093124" y="599584"/>
                    <a:pt x="6270952" y="755441"/>
                  </a:cubicBezTo>
                  <a:lnTo>
                    <a:pt x="6326724" y="807432"/>
                  </a:lnTo>
                  <a:lnTo>
                    <a:pt x="6326724" y="1231565"/>
                  </a:lnTo>
                  <a:lnTo>
                    <a:pt x="6302093" y="1203002"/>
                  </a:lnTo>
                  <a:cubicBezTo>
                    <a:pt x="6227937" y="1127247"/>
                    <a:pt x="6149211" y="1056081"/>
                    <a:pt x="6066914" y="989616"/>
                  </a:cubicBezTo>
                  <a:cubicBezTo>
                    <a:pt x="5902714" y="856299"/>
                    <a:pt x="5724360" y="740371"/>
                    <a:pt x="5533688" y="647242"/>
                  </a:cubicBezTo>
                  <a:cubicBezTo>
                    <a:pt x="5343146" y="553857"/>
                    <a:pt x="5141466" y="482239"/>
                    <a:pt x="4933626" y="432262"/>
                  </a:cubicBezTo>
                  <a:cubicBezTo>
                    <a:pt x="4725788" y="382156"/>
                    <a:pt x="4512182" y="353303"/>
                    <a:pt x="4296873" y="343126"/>
                  </a:cubicBezTo>
                  <a:cubicBezTo>
                    <a:pt x="4081172" y="332435"/>
                    <a:pt x="3865732" y="339520"/>
                    <a:pt x="3651602" y="365797"/>
                  </a:cubicBezTo>
                  <a:cubicBezTo>
                    <a:pt x="3437604" y="392202"/>
                    <a:pt x="3225572" y="436384"/>
                    <a:pt x="3018256" y="496666"/>
                  </a:cubicBezTo>
                  <a:cubicBezTo>
                    <a:pt x="2810809" y="556691"/>
                    <a:pt x="2608474" y="634362"/>
                    <a:pt x="2412429" y="724399"/>
                  </a:cubicBezTo>
                  <a:cubicBezTo>
                    <a:pt x="2019160" y="902541"/>
                    <a:pt x="1651969" y="1138775"/>
                    <a:pt x="1329857" y="1424086"/>
                  </a:cubicBezTo>
                  <a:cubicBezTo>
                    <a:pt x="1169326" y="1567192"/>
                    <a:pt x="1020588" y="1723307"/>
                    <a:pt x="887314" y="1891015"/>
                  </a:cubicBezTo>
                  <a:cubicBezTo>
                    <a:pt x="753778" y="2058466"/>
                    <a:pt x="635967" y="2238026"/>
                    <a:pt x="537420" y="2427245"/>
                  </a:cubicBezTo>
                  <a:cubicBezTo>
                    <a:pt x="438874" y="2616335"/>
                    <a:pt x="356839" y="2814313"/>
                    <a:pt x="299965" y="3020021"/>
                  </a:cubicBezTo>
                  <a:cubicBezTo>
                    <a:pt x="242961" y="3225212"/>
                    <a:pt x="213474" y="3438518"/>
                    <a:pt x="213606" y="3651953"/>
                  </a:cubicBezTo>
                  <a:cubicBezTo>
                    <a:pt x="214785" y="3756804"/>
                    <a:pt x="225269" y="3860881"/>
                    <a:pt x="250036" y="3961352"/>
                  </a:cubicBezTo>
                  <a:cubicBezTo>
                    <a:pt x="274412" y="4061950"/>
                    <a:pt x="312284" y="4158171"/>
                    <a:pt x="357625" y="4250783"/>
                  </a:cubicBezTo>
                  <a:cubicBezTo>
                    <a:pt x="380558" y="4297025"/>
                    <a:pt x="405982" y="4342366"/>
                    <a:pt x="432715" y="4387063"/>
                  </a:cubicBezTo>
                  <a:cubicBezTo>
                    <a:pt x="459841" y="4431630"/>
                    <a:pt x="488803" y="4475554"/>
                    <a:pt x="518943" y="4518962"/>
                  </a:cubicBezTo>
                  <a:cubicBezTo>
                    <a:pt x="580011" y="4605521"/>
                    <a:pt x="647893" y="4689504"/>
                    <a:pt x="718133" y="4773874"/>
                  </a:cubicBezTo>
                  <a:cubicBezTo>
                    <a:pt x="788374" y="4858372"/>
                    <a:pt x="861760" y="4942871"/>
                    <a:pt x="933704" y="5030717"/>
                  </a:cubicBezTo>
                  <a:cubicBezTo>
                    <a:pt x="969742" y="5074512"/>
                    <a:pt x="1005387" y="5119337"/>
                    <a:pt x="1040900" y="5164806"/>
                  </a:cubicBezTo>
                  <a:lnTo>
                    <a:pt x="1092401" y="5230628"/>
                  </a:lnTo>
                  <a:cubicBezTo>
                    <a:pt x="1109306" y="5251624"/>
                    <a:pt x="1125425" y="5273135"/>
                    <a:pt x="1142854" y="5293615"/>
                  </a:cubicBezTo>
                  <a:cubicBezTo>
                    <a:pt x="1278880" y="5460293"/>
                    <a:pt x="1426438" y="5613704"/>
                    <a:pt x="1576354" y="5759128"/>
                  </a:cubicBezTo>
                  <a:cubicBezTo>
                    <a:pt x="1651706" y="5831519"/>
                    <a:pt x="1728368" y="5901461"/>
                    <a:pt x="1806865" y="5968571"/>
                  </a:cubicBezTo>
                  <a:cubicBezTo>
                    <a:pt x="1885362" y="6035680"/>
                    <a:pt x="1965299" y="6100599"/>
                    <a:pt x="2048253" y="6161654"/>
                  </a:cubicBezTo>
                  <a:cubicBezTo>
                    <a:pt x="2213502" y="6284022"/>
                    <a:pt x="2391724" y="6393380"/>
                    <a:pt x="2587506" y="6467059"/>
                  </a:cubicBezTo>
                  <a:cubicBezTo>
                    <a:pt x="2685137" y="6503898"/>
                    <a:pt x="2786304" y="6532106"/>
                    <a:pt x="2889176" y="6553360"/>
                  </a:cubicBezTo>
                  <a:lnTo>
                    <a:pt x="2929698" y="6561326"/>
                  </a:lnTo>
                  <a:lnTo>
                    <a:pt x="1816374" y="6561326"/>
                  </a:lnTo>
                  <a:lnTo>
                    <a:pt x="1787601" y="6545761"/>
                  </a:lnTo>
                  <a:cubicBezTo>
                    <a:pt x="1577272" y="6422749"/>
                    <a:pt x="1389483" y="6266761"/>
                    <a:pt x="1225544" y="6094158"/>
                  </a:cubicBezTo>
                  <a:cubicBezTo>
                    <a:pt x="1143116" y="6007986"/>
                    <a:pt x="1068158" y="5916274"/>
                    <a:pt x="997654" y="5822374"/>
                  </a:cubicBezTo>
                  <a:cubicBezTo>
                    <a:pt x="927546" y="5728086"/>
                    <a:pt x="860842" y="5632381"/>
                    <a:pt x="798596" y="5534615"/>
                  </a:cubicBezTo>
                  <a:cubicBezTo>
                    <a:pt x="782608" y="5510399"/>
                    <a:pt x="767537" y="5485797"/>
                    <a:pt x="752075" y="5461324"/>
                  </a:cubicBezTo>
                  <a:lnTo>
                    <a:pt x="707650" y="5390221"/>
                  </a:lnTo>
                  <a:cubicBezTo>
                    <a:pt x="679213" y="5344237"/>
                    <a:pt x="649728" y="5298638"/>
                    <a:pt x="619980" y="5252396"/>
                  </a:cubicBezTo>
                  <a:lnTo>
                    <a:pt x="438349" y="4970822"/>
                  </a:lnTo>
                  <a:cubicBezTo>
                    <a:pt x="377413" y="4874860"/>
                    <a:pt x="317263" y="4776064"/>
                    <a:pt x="261044" y="4673145"/>
                  </a:cubicBezTo>
                  <a:cubicBezTo>
                    <a:pt x="233000" y="4621622"/>
                    <a:pt x="205874" y="4569197"/>
                    <a:pt x="181107" y="4515356"/>
                  </a:cubicBezTo>
                  <a:cubicBezTo>
                    <a:pt x="156470" y="4461385"/>
                    <a:pt x="133537" y="4406385"/>
                    <a:pt x="113224" y="4350223"/>
                  </a:cubicBezTo>
                  <a:cubicBezTo>
                    <a:pt x="93305" y="4293934"/>
                    <a:pt x="75614" y="4236872"/>
                    <a:pt x="61199" y="4178908"/>
                  </a:cubicBezTo>
                  <a:cubicBezTo>
                    <a:pt x="54385" y="4149927"/>
                    <a:pt x="47440" y="4120815"/>
                    <a:pt x="41804" y="4091577"/>
                  </a:cubicBezTo>
                  <a:lnTo>
                    <a:pt x="33287" y="4047781"/>
                  </a:lnTo>
                  <a:lnTo>
                    <a:pt x="26209" y="4003858"/>
                  </a:lnTo>
                  <a:cubicBezTo>
                    <a:pt x="7732" y="3886643"/>
                    <a:pt x="0" y="3768783"/>
                    <a:pt x="0" y="3651953"/>
                  </a:cubicBezTo>
                  <a:cubicBezTo>
                    <a:pt x="524" y="3422031"/>
                    <a:pt x="25030" y="3192109"/>
                    <a:pt x="72731" y="2966307"/>
                  </a:cubicBezTo>
                  <a:cubicBezTo>
                    <a:pt x="120301" y="2740634"/>
                    <a:pt x="193163" y="2519343"/>
                    <a:pt x="291316" y="2309385"/>
                  </a:cubicBezTo>
                  <a:cubicBezTo>
                    <a:pt x="488540" y="1889469"/>
                    <a:pt x="774352" y="1513736"/>
                    <a:pt x="1110878" y="1193776"/>
                  </a:cubicBezTo>
                  <a:cubicBezTo>
                    <a:pt x="1279535" y="1033797"/>
                    <a:pt x="1461821" y="887856"/>
                    <a:pt x="1654327" y="756730"/>
                  </a:cubicBezTo>
                  <a:cubicBezTo>
                    <a:pt x="1847096" y="625732"/>
                    <a:pt x="2049956" y="509031"/>
                    <a:pt x="2261727" y="409720"/>
                  </a:cubicBezTo>
                  <a:cubicBezTo>
                    <a:pt x="2685792" y="212515"/>
                    <a:pt x="3142357" y="82162"/>
                    <a:pt x="3610060" y="27032"/>
                  </a:cubicBezTo>
                  <a:cubicBezTo>
                    <a:pt x="3785399" y="6647"/>
                    <a:pt x="3962657" y="-2144"/>
                    <a:pt x="4139342" y="44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52F9BDAD-AE57-BCAB-01E1-AAFE923E05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1866928 h 6521594"/>
                <a:gd name="connsiteX4" fmla="*/ 6212358 w 6321679"/>
                <a:gd name="connsiteY4" fmla="*/ 1689281 h 6521594"/>
                <a:gd name="connsiteX5" fmla="*/ 6049880 w 6321679"/>
                <a:gd name="connsiteY5" fmla="*/ 1477173 h 6521594"/>
                <a:gd name="connsiteX6" fmla="*/ 5248663 w 6321679"/>
                <a:gd name="connsiteY6" fmla="*/ 869327 h 6521594"/>
                <a:gd name="connsiteX7" fmla="*/ 4150102 w 6321679"/>
                <a:gd name="connsiteY7" fmla="*/ 644042 h 6521594"/>
                <a:gd name="connsiteX8" fmla="*/ 2867946 w 6321679"/>
                <a:gd name="connsiteY8" fmla="*/ 886459 h 6521594"/>
                <a:gd name="connsiteX9" fmla="*/ 1728892 w 6321679"/>
                <a:gd name="connsiteY9" fmla="*/ 1552397 h 6521594"/>
                <a:gd name="connsiteX10" fmla="*/ 941043 w 6321679"/>
                <a:gd name="connsiteY10" fmla="*/ 2512664 h 6521594"/>
                <a:gd name="connsiteX11" fmla="*/ 655362 w 6321679"/>
                <a:gd name="connsiteY11" fmla="*/ 3630204 h 6521594"/>
                <a:gd name="connsiteX12" fmla="*/ 1128177 w 6321679"/>
                <a:gd name="connsiteY12" fmla="*/ 4667883 h 6521594"/>
                <a:gd name="connsiteX13" fmla="*/ 1366419 w 6321679"/>
                <a:gd name="connsiteY13" fmla="*/ 4997246 h 6521594"/>
                <a:gd name="connsiteX14" fmla="*/ 3601937 w 6321679"/>
                <a:gd name="connsiteY14" fmla="*/ 6284685 h 6521594"/>
                <a:gd name="connsiteX15" fmla="*/ 5298985 w 6321679"/>
                <a:gd name="connsiteY15" fmla="*/ 5492643 h 6521594"/>
                <a:gd name="connsiteX16" fmla="*/ 5505513 w 6321679"/>
                <a:gd name="connsiteY16" fmla="*/ 5335367 h 6521594"/>
                <a:gd name="connsiteX17" fmla="*/ 6252618 w 6321679"/>
                <a:gd name="connsiteY17" fmla="*/ 4722492 h 6521594"/>
                <a:gd name="connsiteX18" fmla="*/ 6321679 w 6321679"/>
                <a:gd name="connsiteY18" fmla="*/ 4651477 h 6521594"/>
                <a:gd name="connsiteX19" fmla="*/ 6321679 w 6321679"/>
                <a:gd name="connsiteY19" fmla="*/ 5523097 h 6521594"/>
                <a:gd name="connsiteX20" fmla="*/ 6024428 w 6321679"/>
                <a:gd name="connsiteY20" fmla="*/ 5754969 h 6521594"/>
                <a:gd name="connsiteX21" fmla="*/ 5702345 w 6321679"/>
                <a:gd name="connsiteY21" fmla="*/ 6000018 h 6521594"/>
                <a:gd name="connsiteX22" fmla="*/ 4988380 w 6321679"/>
                <a:gd name="connsiteY22" fmla="*/ 6506549 h 6521594"/>
                <a:gd name="connsiteX23" fmla="*/ 4961490 w 6321679"/>
                <a:gd name="connsiteY23" fmla="*/ 6521594 h 6521594"/>
                <a:gd name="connsiteX24" fmla="*/ 2011326 w 6321679"/>
                <a:gd name="connsiteY24" fmla="*/ 6521594 h 6521594"/>
                <a:gd name="connsiteX25" fmla="*/ 1982893 w 6321679"/>
                <a:gd name="connsiteY25" fmla="*/ 6505768 h 6521594"/>
                <a:gd name="connsiteX26" fmla="*/ 824149 w 6321679"/>
                <a:gd name="connsiteY26" fmla="*/ 5358682 h 6521594"/>
                <a:gd name="connsiteX27" fmla="*/ 0 w 6321679"/>
                <a:gd name="connsiteY27" fmla="*/ 3630075 h 6521594"/>
                <a:gd name="connsiteX28" fmla="*/ 4150102 w 6321679"/>
                <a:gd name="connsiteY28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1866928"/>
                  </a:lnTo>
                  <a:lnTo>
                    <a:pt x="6212358" y="1689281"/>
                  </a:lnTo>
                  <a:cubicBezTo>
                    <a:pt x="6161484" y="1615222"/>
                    <a:pt x="6107295" y="1544427"/>
                    <a:pt x="6049880" y="1477173"/>
                  </a:cubicBezTo>
                  <a:cubicBezTo>
                    <a:pt x="5825135" y="1214018"/>
                    <a:pt x="5555573" y="1009470"/>
                    <a:pt x="5248663" y="869327"/>
                  </a:cubicBezTo>
                  <a:cubicBezTo>
                    <a:pt x="4921178" y="719909"/>
                    <a:pt x="4551627" y="644042"/>
                    <a:pt x="4150102" y="644042"/>
                  </a:cubicBezTo>
                  <a:cubicBezTo>
                    <a:pt x="3724203" y="644042"/>
                    <a:pt x="3292799" y="725448"/>
                    <a:pt x="2867946" y="886459"/>
                  </a:cubicBezTo>
                  <a:cubicBezTo>
                    <a:pt x="2454234" y="1042832"/>
                    <a:pt x="2060440" y="1273141"/>
                    <a:pt x="1728892" y="1552397"/>
                  </a:cubicBezTo>
                  <a:cubicBezTo>
                    <a:pt x="1391580" y="1836419"/>
                    <a:pt x="1126473" y="2159600"/>
                    <a:pt x="941043" y="2512664"/>
                  </a:cubicBezTo>
                  <a:cubicBezTo>
                    <a:pt x="751551" y="2873583"/>
                    <a:pt x="655362" y="3249575"/>
                    <a:pt x="655362" y="3630204"/>
                  </a:cubicBezTo>
                  <a:cubicBezTo>
                    <a:pt x="655362" y="4013537"/>
                    <a:pt x="808817" y="4237405"/>
                    <a:pt x="1128177" y="4667883"/>
                  </a:cubicBezTo>
                  <a:cubicBezTo>
                    <a:pt x="1205232" y="4771702"/>
                    <a:pt x="1284908" y="4879129"/>
                    <a:pt x="1366419" y="4997246"/>
                  </a:cubicBezTo>
                  <a:cubicBezTo>
                    <a:pt x="1989282" y="5899677"/>
                    <a:pt x="2657880" y="6284685"/>
                    <a:pt x="3601937" y="6284685"/>
                  </a:cubicBezTo>
                  <a:cubicBezTo>
                    <a:pt x="4221523" y="6284685"/>
                    <a:pt x="4676122" y="5971036"/>
                    <a:pt x="5298985" y="5492643"/>
                  </a:cubicBezTo>
                  <a:cubicBezTo>
                    <a:pt x="5368571" y="5439187"/>
                    <a:pt x="5438156" y="5386375"/>
                    <a:pt x="5505513" y="5335367"/>
                  </a:cubicBezTo>
                  <a:cubicBezTo>
                    <a:pt x="5779335" y="5127761"/>
                    <a:pt x="6041730" y="4928776"/>
                    <a:pt x="6252618" y="4722492"/>
                  </a:cubicBezTo>
                  <a:lnTo>
                    <a:pt x="6321679" y="4651477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0490E69-AA05-F045-8579-4857536353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2150195 h 6521594"/>
                <a:gd name="connsiteX4" fmla="*/ 6241288 w 6321679"/>
                <a:gd name="connsiteY4" fmla="*/ 1985338 h 6521594"/>
                <a:gd name="connsiteX5" fmla="*/ 5949367 w 6321679"/>
                <a:gd name="connsiteY5" fmla="*/ 1559997 h 6521594"/>
                <a:gd name="connsiteX6" fmla="*/ 5193362 w 6321679"/>
                <a:gd name="connsiteY6" fmla="*/ 986156 h 6521594"/>
                <a:gd name="connsiteX7" fmla="*/ 4150102 w 6321679"/>
                <a:gd name="connsiteY7" fmla="*/ 772850 h 6521594"/>
                <a:gd name="connsiteX8" fmla="*/ 2914861 w 6321679"/>
                <a:gd name="connsiteY8" fmla="*/ 1006637 h 6521594"/>
                <a:gd name="connsiteX9" fmla="*/ 1814073 w 6321679"/>
                <a:gd name="connsiteY9" fmla="*/ 1650163 h 6521594"/>
                <a:gd name="connsiteX10" fmla="*/ 1057412 w 6321679"/>
                <a:gd name="connsiteY10" fmla="*/ 2571657 h 6521594"/>
                <a:gd name="connsiteX11" fmla="*/ 786277 w 6321679"/>
                <a:gd name="connsiteY11" fmla="*/ 3630204 h 6521594"/>
                <a:gd name="connsiteX12" fmla="*/ 1233931 w 6321679"/>
                <a:gd name="connsiteY12" fmla="*/ 4592016 h 6521594"/>
                <a:gd name="connsiteX13" fmla="*/ 1474795 w 6321679"/>
                <a:gd name="connsiteY13" fmla="*/ 4924985 h 6521594"/>
                <a:gd name="connsiteX14" fmla="*/ 2393691 w 6321679"/>
                <a:gd name="connsiteY14" fmla="*/ 5846995 h 6521594"/>
                <a:gd name="connsiteX15" fmla="*/ 3601805 w 6321679"/>
                <a:gd name="connsiteY15" fmla="*/ 6155876 h 6521594"/>
                <a:gd name="connsiteX16" fmla="*/ 4378909 w 6321679"/>
                <a:gd name="connsiteY16" fmla="*/ 5959186 h 6521594"/>
                <a:gd name="connsiteX17" fmla="*/ 5218129 w 6321679"/>
                <a:gd name="connsiteY17" fmla="*/ 5391271 h 6521594"/>
                <a:gd name="connsiteX18" fmla="*/ 5425313 w 6321679"/>
                <a:gd name="connsiteY18" fmla="*/ 5233481 h 6521594"/>
                <a:gd name="connsiteX19" fmla="*/ 6254366 w 6321679"/>
                <a:gd name="connsiteY19" fmla="*/ 4534301 h 6521594"/>
                <a:gd name="connsiteX20" fmla="*/ 6321679 w 6321679"/>
                <a:gd name="connsiteY20" fmla="*/ 4456641 h 6521594"/>
                <a:gd name="connsiteX21" fmla="*/ 6321679 w 6321679"/>
                <a:gd name="connsiteY21" fmla="*/ 5523097 h 6521594"/>
                <a:gd name="connsiteX22" fmla="*/ 6024428 w 6321679"/>
                <a:gd name="connsiteY22" fmla="*/ 5754969 h 6521594"/>
                <a:gd name="connsiteX23" fmla="*/ 5702345 w 6321679"/>
                <a:gd name="connsiteY23" fmla="*/ 6000018 h 6521594"/>
                <a:gd name="connsiteX24" fmla="*/ 4988380 w 6321679"/>
                <a:gd name="connsiteY24" fmla="*/ 6506549 h 6521594"/>
                <a:gd name="connsiteX25" fmla="*/ 4961490 w 6321679"/>
                <a:gd name="connsiteY25" fmla="*/ 6521594 h 6521594"/>
                <a:gd name="connsiteX26" fmla="*/ 2011326 w 6321679"/>
                <a:gd name="connsiteY26" fmla="*/ 6521594 h 6521594"/>
                <a:gd name="connsiteX27" fmla="*/ 1982893 w 6321679"/>
                <a:gd name="connsiteY27" fmla="*/ 6505768 h 6521594"/>
                <a:gd name="connsiteX28" fmla="*/ 824149 w 6321679"/>
                <a:gd name="connsiteY28" fmla="*/ 5358682 h 6521594"/>
                <a:gd name="connsiteX29" fmla="*/ 0 w 6321679"/>
                <a:gd name="connsiteY29" fmla="*/ 3630075 h 6521594"/>
                <a:gd name="connsiteX30" fmla="*/ 4150102 w 6321679"/>
                <a:gd name="connsiteY30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2150195"/>
                  </a:lnTo>
                  <a:lnTo>
                    <a:pt x="6241288" y="1985338"/>
                  </a:lnTo>
                  <a:cubicBezTo>
                    <a:pt x="6156788" y="1831195"/>
                    <a:pt x="6059249" y="1688709"/>
                    <a:pt x="5949367" y="1559997"/>
                  </a:cubicBezTo>
                  <a:cubicBezTo>
                    <a:pt x="5737073" y="1311397"/>
                    <a:pt x="5482843" y="1118314"/>
                    <a:pt x="5193362" y="986156"/>
                  </a:cubicBezTo>
                  <a:cubicBezTo>
                    <a:pt x="4883437" y="844596"/>
                    <a:pt x="4532365" y="772850"/>
                    <a:pt x="4150102" y="772850"/>
                  </a:cubicBezTo>
                  <a:cubicBezTo>
                    <a:pt x="3746218" y="772850"/>
                    <a:pt x="3319008" y="853613"/>
                    <a:pt x="2914861" y="1006637"/>
                  </a:cubicBezTo>
                  <a:cubicBezTo>
                    <a:pt x="2515039" y="1157857"/>
                    <a:pt x="2134350" y="1380438"/>
                    <a:pt x="1814073" y="1650163"/>
                  </a:cubicBezTo>
                  <a:cubicBezTo>
                    <a:pt x="1494190" y="1919502"/>
                    <a:pt x="1232622" y="2238173"/>
                    <a:pt x="1057412" y="2571657"/>
                  </a:cubicBezTo>
                  <a:cubicBezTo>
                    <a:pt x="877486" y="2914158"/>
                    <a:pt x="786277" y="3270313"/>
                    <a:pt x="786277" y="3630204"/>
                  </a:cubicBezTo>
                  <a:cubicBezTo>
                    <a:pt x="786277" y="3974121"/>
                    <a:pt x="923483" y="4173646"/>
                    <a:pt x="1233931" y="4592016"/>
                  </a:cubicBezTo>
                  <a:cubicBezTo>
                    <a:pt x="1311641" y="4696736"/>
                    <a:pt x="1391972" y="4805064"/>
                    <a:pt x="1474795" y="4924985"/>
                  </a:cubicBezTo>
                  <a:cubicBezTo>
                    <a:pt x="1767682" y="5349278"/>
                    <a:pt x="2068172" y="5650948"/>
                    <a:pt x="2393691" y="5846995"/>
                  </a:cubicBezTo>
                  <a:cubicBezTo>
                    <a:pt x="2738735" y="6054891"/>
                    <a:pt x="3133971" y="6155876"/>
                    <a:pt x="3601805" y="6155876"/>
                  </a:cubicBezTo>
                  <a:cubicBezTo>
                    <a:pt x="3867305" y="6155876"/>
                    <a:pt x="4114196" y="6093405"/>
                    <a:pt x="4378909" y="5959186"/>
                  </a:cubicBezTo>
                  <a:cubicBezTo>
                    <a:pt x="4650699" y="5821362"/>
                    <a:pt x="4919737" y="5620421"/>
                    <a:pt x="5218129" y="5391271"/>
                  </a:cubicBezTo>
                  <a:cubicBezTo>
                    <a:pt x="5288107" y="5337558"/>
                    <a:pt x="5357824" y="5284617"/>
                    <a:pt x="5425313" y="5233481"/>
                  </a:cubicBezTo>
                  <a:cubicBezTo>
                    <a:pt x="5739037" y="4995556"/>
                    <a:pt x="6037512" y="4769168"/>
                    <a:pt x="6254366" y="4534301"/>
                  </a:cubicBezTo>
                  <a:lnTo>
                    <a:pt x="6321679" y="4456641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Kuva 3" descr="Kuva, joka sisältää kohteen piirros, luonnos, karhu, clipart&#10;&#10;Kuvaus luotu automaattisesti">
            <a:extLst>
              <a:ext uri="{FF2B5EF4-FFF2-40B4-BE49-F238E27FC236}">
                <a16:creationId xmlns:a16="http://schemas.microsoft.com/office/drawing/2014/main" id="{8BE111D1-6D10-105C-D10D-BAB75AD532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6384" y="2431016"/>
            <a:ext cx="4141153" cy="291951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kstiruutu 4">
                <a:extLst>
                  <a:ext uri="{FF2B5EF4-FFF2-40B4-BE49-F238E27FC236}">
                    <a16:creationId xmlns:a16="http://schemas.microsoft.com/office/drawing/2014/main" id="{F7CAC932-98B5-21EB-FFA8-F65941A5BC9F}"/>
                  </a:ext>
                </a:extLst>
              </p:cNvPr>
              <p:cNvSpPr txBox="1"/>
              <p:nvPr/>
            </p:nvSpPr>
            <p:spPr>
              <a:xfrm>
                <a:off x="2718954" y="3890772"/>
                <a:ext cx="4646143" cy="9042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"/>
                        <m:endChr m:val="}"/>
                        <m:ctrlPr>
                          <a:rPr lang="fi-FI" sz="5400" i="1" smtClean="0">
                            <a:latin typeface="Cambria Math" panose="02040503050406030204" pitchFamily="18" charset="0"/>
                          </a:rPr>
                        </m:ctrlPr>
                      </m:dPr>
                      <m:e/>
                    </m:d>
                  </m:oMath>
                </a14:m>
                <a:r>
                  <a:rPr lang="fi-FI" sz="1800" dirty="0"/>
                  <a:t>voidaan pitää yhteen</a:t>
                </a:r>
              </a:p>
            </p:txBody>
          </p:sp>
        </mc:Choice>
        <mc:Fallback xmlns="">
          <p:sp>
            <p:nvSpPr>
              <p:cNvPr id="5" name="Tekstiruutu 4">
                <a:extLst>
                  <a:ext uri="{FF2B5EF4-FFF2-40B4-BE49-F238E27FC236}">
                    <a16:creationId xmlns:a16="http://schemas.microsoft.com/office/drawing/2014/main" id="{F7CAC932-98B5-21EB-FFA8-F65941A5BC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8954" y="3890772"/>
                <a:ext cx="4646143" cy="90422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47166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6FACB3C-9069-4791-BC5C-0DB7CD19B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1F2038E-D777-4B76-81DD-DD13EE91B9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" y="0"/>
            <a:ext cx="1218852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8D1B4E3-DBDE-B610-BB77-305AA3EA4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462" y="802955"/>
            <a:ext cx="4765089" cy="1454051"/>
          </a:xfrm>
        </p:spPr>
        <p:txBody>
          <a:bodyPr>
            <a:normAutofit/>
          </a:bodyPr>
          <a:lstStyle/>
          <a:p>
            <a:r>
              <a:rPr lang="fi-FI" sz="3600" dirty="0">
                <a:solidFill>
                  <a:schemeClr val="tx2"/>
                </a:solidFill>
              </a:rPr>
              <a:t>Koulupäivästä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1E69782-C749-C597-F3EB-60EB5CFB05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462" y="2421683"/>
            <a:ext cx="4764708" cy="3353476"/>
          </a:xfrm>
        </p:spPr>
        <p:txBody>
          <a:bodyPr anchor="t">
            <a:normAutofit/>
          </a:bodyPr>
          <a:lstStyle/>
          <a:p>
            <a:r>
              <a:rPr lang="fi-FI" sz="2000" dirty="0">
                <a:solidFill>
                  <a:schemeClr val="tx2"/>
                </a:solidFill>
              </a:rPr>
              <a:t>Koulupäivän aikana oppilas on koulun valvontavastuun alaisena ja koulualueelta ei saa poistua ilman henkilökunnan lupaa.</a:t>
            </a:r>
          </a:p>
          <a:p>
            <a:r>
              <a:rPr lang="fi-FI" sz="2000" dirty="0">
                <a:solidFill>
                  <a:schemeClr val="tx2"/>
                </a:solidFill>
              </a:rPr>
              <a:t>Koulun sisällä ulkovaatteet naulakoissa ja päähineet pois päästä.</a:t>
            </a:r>
          </a:p>
          <a:p>
            <a:r>
              <a:rPr lang="fi-FI" sz="2000" dirty="0">
                <a:solidFill>
                  <a:schemeClr val="tx2"/>
                </a:solidFill>
              </a:rPr>
              <a:t>Fyysinen koskemattomuus</a:t>
            </a:r>
          </a:p>
          <a:p>
            <a:r>
              <a:rPr lang="fi-FI" sz="2000" dirty="0">
                <a:solidFill>
                  <a:schemeClr val="tx2"/>
                </a:solidFill>
              </a:rPr>
              <a:t>Turvallinen koulu ja koulumatka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D354807-230F-4402-B1B9-F733A8F1F1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816724" y="-16714"/>
            <a:ext cx="6372101" cy="6874714"/>
            <a:chOff x="5818240" y="-1"/>
            <a:chExt cx="6373761" cy="6874714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BF5A6F4A-CE87-4D5C-9382-8167967CE8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18240" y="-1"/>
              <a:ext cx="6373761" cy="6874714"/>
            </a:xfrm>
            <a:custGeom>
              <a:avLst/>
              <a:gdLst>
                <a:gd name="connsiteX0" fmla="*/ 6373761 w 6373761"/>
                <a:gd name="connsiteY0" fmla="*/ 5771297 h 6874714"/>
                <a:gd name="connsiteX1" fmla="*/ 6373761 w 6373761"/>
                <a:gd name="connsiteY1" fmla="*/ 6247960 h 6874714"/>
                <a:gd name="connsiteX2" fmla="*/ 6235932 w 6373761"/>
                <a:gd name="connsiteY2" fmla="*/ 6361930 h 6874714"/>
                <a:gd name="connsiteX3" fmla="*/ 5960375 w 6373761"/>
                <a:gd name="connsiteY3" fmla="*/ 6587489 h 6874714"/>
                <a:gd name="connsiteX4" fmla="*/ 5822907 w 6373761"/>
                <a:gd name="connsiteY4" fmla="*/ 6701871 h 6874714"/>
                <a:gd name="connsiteX5" fmla="*/ 5681115 w 6373761"/>
                <a:gd name="connsiteY5" fmla="*/ 6816896 h 6874714"/>
                <a:gd name="connsiteX6" fmla="*/ 5604096 w 6373761"/>
                <a:gd name="connsiteY6" fmla="*/ 6874714 h 6874714"/>
                <a:gd name="connsiteX7" fmla="*/ 4878485 w 6373761"/>
                <a:gd name="connsiteY7" fmla="*/ 6874714 h 6874714"/>
                <a:gd name="connsiteX8" fmla="*/ 5006014 w 6373761"/>
                <a:gd name="connsiteY8" fmla="*/ 6800200 h 6874714"/>
                <a:gd name="connsiteX9" fmla="*/ 5149855 w 6373761"/>
                <a:gd name="connsiteY9" fmla="*/ 6707667 h 6874714"/>
                <a:gd name="connsiteX10" fmla="*/ 5431866 w 6373761"/>
                <a:gd name="connsiteY10" fmla="*/ 6506210 h 6874714"/>
                <a:gd name="connsiteX11" fmla="*/ 5571036 w 6373761"/>
                <a:gd name="connsiteY11" fmla="*/ 6399557 h 6874714"/>
                <a:gd name="connsiteX12" fmla="*/ 5711649 w 6373761"/>
                <a:gd name="connsiteY12" fmla="*/ 6288912 h 6874714"/>
                <a:gd name="connsiteX13" fmla="*/ 6276589 w 6373761"/>
                <a:gd name="connsiteY13" fmla="*/ 5852379 h 6874714"/>
                <a:gd name="connsiteX14" fmla="*/ 3975975 w 6373761"/>
                <a:gd name="connsiteY14" fmla="*/ 263 h 6874714"/>
                <a:gd name="connsiteX15" fmla="*/ 4350473 w 6373761"/>
                <a:gd name="connsiteY15" fmla="*/ 24963 h 6874714"/>
                <a:gd name="connsiteX16" fmla="*/ 5077909 w 6373761"/>
                <a:gd name="connsiteY16" fmla="*/ 189450 h 6874714"/>
                <a:gd name="connsiteX17" fmla="*/ 5746507 w 6373761"/>
                <a:gd name="connsiteY17" fmla="*/ 505804 h 6874714"/>
                <a:gd name="connsiteX18" fmla="*/ 6322456 w 6373761"/>
                <a:gd name="connsiteY18" fmla="*/ 956633 h 6874714"/>
                <a:gd name="connsiteX19" fmla="*/ 6373761 w 6373761"/>
                <a:gd name="connsiteY19" fmla="*/ 1011863 h 6874714"/>
                <a:gd name="connsiteX20" fmla="*/ 6373761 w 6373761"/>
                <a:gd name="connsiteY20" fmla="*/ 1185075 h 6874714"/>
                <a:gd name="connsiteX21" fmla="*/ 6359489 w 6373761"/>
                <a:gd name="connsiteY21" fmla="*/ 1169497 h 6874714"/>
                <a:gd name="connsiteX22" fmla="*/ 6233869 w 6373761"/>
                <a:gd name="connsiteY22" fmla="*/ 1047442 h 6874714"/>
                <a:gd name="connsiteX23" fmla="*/ 5961423 w 6373761"/>
                <a:gd name="connsiteY23" fmla="*/ 827953 h 6874714"/>
                <a:gd name="connsiteX24" fmla="*/ 5663555 w 6373761"/>
                <a:gd name="connsiteY24" fmla="*/ 645304 h 6874714"/>
                <a:gd name="connsiteX25" fmla="*/ 5013827 w 6373761"/>
                <a:gd name="connsiteY25" fmla="*/ 397863 h 6874714"/>
                <a:gd name="connsiteX26" fmla="*/ 4327409 w 6373761"/>
                <a:gd name="connsiteY26" fmla="*/ 302545 h 6874714"/>
                <a:gd name="connsiteX27" fmla="*/ 3639939 w 6373761"/>
                <a:gd name="connsiteY27" fmla="*/ 338868 h 6874714"/>
                <a:gd name="connsiteX28" fmla="*/ 3302495 w 6373761"/>
                <a:gd name="connsiteY28" fmla="*/ 403659 h 6874714"/>
                <a:gd name="connsiteX29" fmla="*/ 2971604 w 6373761"/>
                <a:gd name="connsiteY29" fmla="*/ 496273 h 6874714"/>
                <a:gd name="connsiteX30" fmla="*/ 2648706 w 6373761"/>
                <a:gd name="connsiteY30" fmla="*/ 614389 h 6874714"/>
                <a:gd name="connsiteX31" fmla="*/ 2335374 w 6373761"/>
                <a:gd name="connsiteY31" fmla="*/ 757109 h 6874714"/>
                <a:gd name="connsiteX32" fmla="*/ 1741342 w 6373761"/>
                <a:gd name="connsiteY32" fmla="*/ 1107725 h 6874714"/>
                <a:gd name="connsiteX33" fmla="*/ 1600861 w 6373761"/>
                <a:gd name="connsiteY33" fmla="*/ 1208710 h 6874714"/>
                <a:gd name="connsiteX34" fmla="*/ 1531799 w 6373761"/>
                <a:gd name="connsiteY34" fmla="*/ 1260879 h 6874714"/>
                <a:gd name="connsiteX35" fmla="*/ 1463655 w 6373761"/>
                <a:gd name="connsiteY35" fmla="*/ 1314333 h 6874714"/>
                <a:gd name="connsiteX36" fmla="*/ 1200777 w 6373761"/>
                <a:gd name="connsiteY36" fmla="*/ 1541166 h 6874714"/>
                <a:gd name="connsiteX37" fmla="*/ 731501 w 6373761"/>
                <a:gd name="connsiteY37" fmla="*/ 2055754 h 6874714"/>
                <a:gd name="connsiteX38" fmla="*/ 531393 w 6373761"/>
                <a:gd name="connsiteY38" fmla="*/ 2342739 h 6874714"/>
                <a:gd name="connsiteX39" fmla="*/ 361033 w 6373761"/>
                <a:gd name="connsiteY39" fmla="*/ 2649046 h 6874714"/>
                <a:gd name="connsiteX40" fmla="*/ 323292 w 6373761"/>
                <a:gd name="connsiteY40" fmla="*/ 2728263 h 6874714"/>
                <a:gd name="connsiteX41" fmla="*/ 304945 w 6373761"/>
                <a:gd name="connsiteY41" fmla="*/ 2768193 h 6874714"/>
                <a:gd name="connsiteX42" fmla="*/ 287516 w 6373761"/>
                <a:gd name="connsiteY42" fmla="*/ 2808510 h 6874714"/>
                <a:gd name="connsiteX43" fmla="*/ 254230 w 6373761"/>
                <a:gd name="connsiteY43" fmla="*/ 2889788 h 6874714"/>
                <a:gd name="connsiteX44" fmla="*/ 223042 w 6373761"/>
                <a:gd name="connsiteY44" fmla="*/ 2971968 h 6874714"/>
                <a:gd name="connsiteX45" fmla="*/ 121611 w 6373761"/>
                <a:gd name="connsiteY45" fmla="*/ 3308544 h 6874714"/>
                <a:gd name="connsiteX46" fmla="*/ 39314 w 6373761"/>
                <a:gd name="connsiteY46" fmla="*/ 4005912 h 6874714"/>
                <a:gd name="connsiteX47" fmla="*/ 73910 w 6373761"/>
                <a:gd name="connsiteY47" fmla="*/ 4354081 h 6874714"/>
                <a:gd name="connsiteX48" fmla="*/ 179534 w 6373761"/>
                <a:gd name="connsiteY48" fmla="*/ 4687050 h 6874714"/>
                <a:gd name="connsiteX49" fmla="*/ 215964 w 6373761"/>
                <a:gd name="connsiteY49" fmla="*/ 4766654 h 6874714"/>
                <a:gd name="connsiteX50" fmla="*/ 256457 w 6373761"/>
                <a:gd name="connsiteY50" fmla="*/ 4844455 h 6874714"/>
                <a:gd name="connsiteX51" fmla="*/ 346225 w 6373761"/>
                <a:gd name="connsiteY51" fmla="*/ 4995290 h 6874714"/>
                <a:gd name="connsiteX52" fmla="*/ 445296 w 6373761"/>
                <a:gd name="connsiteY52" fmla="*/ 5140971 h 6874714"/>
                <a:gd name="connsiteX53" fmla="*/ 551443 w 6373761"/>
                <a:gd name="connsiteY53" fmla="*/ 5282531 h 6874714"/>
                <a:gd name="connsiteX54" fmla="*/ 772387 w 6373761"/>
                <a:gd name="connsiteY54" fmla="*/ 5562561 h 6874714"/>
                <a:gd name="connsiteX55" fmla="*/ 882858 w 6373761"/>
                <a:gd name="connsiteY55" fmla="*/ 5704507 h 6874714"/>
                <a:gd name="connsiteX56" fmla="*/ 990316 w 6373761"/>
                <a:gd name="connsiteY56" fmla="*/ 5848258 h 6874714"/>
                <a:gd name="connsiteX57" fmla="*/ 1097774 w 6373761"/>
                <a:gd name="connsiteY57" fmla="*/ 5987114 h 6874714"/>
                <a:gd name="connsiteX58" fmla="*/ 1210080 w 6373761"/>
                <a:gd name="connsiteY58" fmla="*/ 6121203 h 6874714"/>
                <a:gd name="connsiteX59" fmla="*/ 1448192 w 6373761"/>
                <a:gd name="connsiteY59" fmla="*/ 6374054 h 6874714"/>
                <a:gd name="connsiteX60" fmla="*/ 1982991 w 6373761"/>
                <a:gd name="connsiteY60" fmla="*/ 6796158 h 6874714"/>
                <a:gd name="connsiteX61" fmla="*/ 2118475 w 6373761"/>
                <a:gd name="connsiteY61" fmla="*/ 6874714 h 6874714"/>
                <a:gd name="connsiteX62" fmla="*/ 1569874 w 6373761"/>
                <a:gd name="connsiteY62" fmla="*/ 6874714 h 6874714"/>
                <a:gd name="connsiteX63" fmla="*/ 1507802 w 6373761"/>
                <a:gd name="connsiteY63" fmla="*/ 6817815 h 6874714"/>
                <a:gd name="connsiteX64" fmla="*/ 1256865 w 6373761"/>
                <a:gd name="connsiteY64" fmla="*/ 6543437 h 6874714"/>
                <a:gd name="connsiteX65" fmla="*/ 1038410 w 6373761"/>
                <a:gd name="connsiteY65" fmla="*/ 6248722 h 6874714"/>
                <a:gd name="connsiteX66" fmla="*/ 845380 w 6373761"/>
                <a:gd name="connsiteY66" fmla="*/ 5941386 h 6874714"/>
                <a:gd name="connsiteX67" fmla="*/ 755351 w 6373761"/>
                <a:gd name="connsiteY67" fmla="*/ 5788877 h 6874714"/>
                <a:gd name="connsiteX68" fmla="*/ 661784 w 6373761"/>
                <a:gd name="connsiteY68" fmla="*/ 5638944 h 6874714"/>
                <a:gd name="connsiteX69" fmla="*/ 466525 w 6373761"/>
                <a:gd name="connsiteY69" fmla="*/ 5340366 h 6874714"/>
                <a:gd name="connsiteX70" fmla="*/ 370992 w 6373761"/>
                <a:gd name="connsiteY70" fmla="*/ 5188502 h 6874714"/>
                <a:gd name="connsiteX71" fmla="*/ 280046 w 6373761"/>
                <a:gd name="connsiteY71" fmla="*/ 5033287 h 6874714"/>
                <a:gd name="connsiteX72" fmla="*/ 126853 w 6373761"/>
                <a:gd name="connsiteY72" fmla="*/ 4707660 h 6874714"/>
                <a:gd name="connsiteX73" fmla="*/ 30272 w 6373761"/>
                <a:gd name="connsiteY73" fmla="*/ 4362068 h 6874714"/>
                <a:gd name="connsiteX74" fmla="*/ 0 w 6373761"/>
                <a:gd name="connsiteY74" fmla="*/ 4005912 h 6874714"/>
                <a:gd name="connsiteX75" fmla="*/ 270480 w 6373761"/>
                <a:gd name="connsiteY75" fmla="*/ 2610532 h 6874714"/>
                <a:gd name="connsiteX76" fmla="*/ 415942 w 6373761"/>
                <a:gd name="connsiteY76" fmla="*/ 2280526 h 6874714"/>
                <a:gd name="connsiteX77" fmla="*/ 590102 w 6373761"/>
                <a:gd name="connsiteY77" fmla="*/ 1962626 h 6874714"/>
                <a:gd name="connsiteX78" fmla="*/ 1020719 w 6373761"/>
                <a:gd name="connsiteY78" fmla="*/ 1373070 h 6874714"/>
                <a:gd name="connsiteX79" fmla="*/ 1275080 w 6373761"/>
                <a:gd name="connsiteY79" fmla="*/ 1107081 h 6874714"/>
                <a:gd name="connsiteX80" fmla="*/ 1342437 w 6373761"/>
                <a:gd name="connsiteY80" fmla="*/ 1043965 h 6874714"/>
                <a:gd name="connsiteX81" fmla="*/ 1411106 w 6373761"/>
                <a:gd name="connsiteY81" fmla="*/ 982138 h 6874714"/>
                <a:gd name="connsiteX82" fmla="*/ 1553029 w 6373761"/>
                <a:gd name="connsiteY82" fmla="*/ 863376 h 6874714"/>
                <a:gd name="connsiteX83" fmla="*/ 2173401 w 6373761"/>
                <a:gd name="connsiteY83" fmla="*/ 454409 h 6874714"/>
                <a:gd name="connsiteX84" fmla="*/ 3599708 w 6373761"/>
                <a:gd name="connsiteY84" fmla="*/ 16332 h 6874714"/>
                <a:gd name="connsiteX85" fmla="*/ 3975975 w 6373761"/>
                <a:gd name="connsiteY85" fmla="*/ 263 h 6874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6373761" h="6874714">
                  <a:moveTo>
                    <a:pt x="6373761" y="5771297"/>
                  </a:moveTo>
                  <a:lnTo>
                    <a:pt x="6373761" y="6247960"/>
                  </a:lnTo>
                  <a:lnTo>
                    <a:pt x="6235932" y="6361930"/>
                  </a:lnTo>
                  <a:cubicBezTo>
                    <a:pt x="6143250" y="6437460"/>
                    <a:pt x="6051059" y="6512200"/>
                    <a:pt x="5960375" y="6587489"/>
                  </a:cubicBezTo>
                  <a:lnTo>
                    <a:pt x="5822907" y="6701871"/>
                  </a:lnTo>
                  <a:cubicBezTo>
                    <a:pt x="5776123" y="6740385"/>
                    <a:pt x="5729079" y="6778899"/>
                    <a:pt x="5681115" y="6816896"/>
                  </a:cubicBezTo>
                  <a:lnTo>
                    <a:pt x="5604096" y="6874714"/>
                  </a:lnTo>
                  <a:lnTo>
                    <a:pt x="4878485" y="6874714"/>
                  </a:lnTo>
                  <a:lnTo>
                    <a:pt x="5006014" y="6800200"/>
                  </a:lnTo>
                  <a:cubicBezTo>
                    <a:pt x="5054354" y="6770429"/>
                    <a:pt x="5102285" y="6739483"/>
                    <a:pt x="5149855" y="6707667"/>
                  </a:cubicBezTo>
                  <a:cubicBezTo>
                    <a:pt x="5244993" y="6643906"/>
                    <a:pt x="5338561" y="6576025"/>
                    <a:pt x="5431866" y="6506210"/>
                  </a:cubicBezTo>
                  <a:cubicBezTo>
                    <a:pt x="5478386" y="6471304"/>
                    <a:pt x="5524777" y="6435495"/>
                    <a:pt x="5571036" y="6399557"/>
                  </a:cubicBezTo>
                  <a:lnTo>
                    <a:pt x="5711649" y="6288912"/>
                  </a:lnTo>
                  <a:cubicBezTo>
                    <a:pt x="5902059" y="6140395"/>
                    <a:pt x="6093257" y="5998320"/>
                    <a:pt x="6276589" y="5852379"/>
                  </a:cubicBezTo>
                  <a:close/>
                  <a:moveTo>
                    <a:pt x="3975975" y="263"/>
                  </a:moveTo>
                  <a:cubicBezTo>
                    <a:pt x="4101550" y="1809"/>
                    <a:pt x="4226830" y="10149"/>
                    <a:pt x="4350473" y="24963"/>
                  </a:cubicBezTo>
                  <a:cubicBezTo>
                    <a:pt x="4598149" y="54846"/>
                    <a:pt x="4842943" y="108687"/>
                    <a:pt x="5077909" y="189450"/>
                  </a:cubicBezTo>
                  <a:cubicBezTo>
                    <a:pt x="5312876" y="269955"/>
                    <a:pt x="5537357" y="376867"/>
                    <a:pt x="5746507" y="505804"/>
                  </a:cubicBezTo>
                  <a:cubicBezTo>
                    <a:pt x="5955527" y="634999"/>
                    <a:pt x="6148688" y="786864"/>
                    <a:pt x="6322456" y="956633"/>
                  </a:cubicBezTo>
                  <a:lnTo>
                    <a:pt x="6373761" y="1011863"/>
                  </a:lnTo>
                  <a:lnTo>
                    <a:pt x="6373761" y="1185075"/>
                  </a:lnTo>
                  <a:lnTo>
                    <a:pt x="6359489" y="1169497"/>
                  </a:lnTo>
                  <a:cubicBezTo>
                    <a:pt x="6318811" y="1127602"/>
                    <a:pt x="6276917" y="1086890"/>
                    <a:pt x="6233869" y="1047442"/>
                  </a:cubicBezTo>
                  <a:cubicBezTo>
                    <a:pt x="6147509" y="968870"/>
                    <a:pt x="6056431" y="895448"/>
                    <a:pt x="5961423" y="827953"/>
                  </a:cubicBezTo>
                  <a:cubicBezTo>
                    <a:pt x="5865891" y="761102"/>
                    <a:pt x="5766688" y="699403"/>
                    <a:pt x="5663555" y="645304"/>
                  </a:cubicBezTo>
                  <a:cubicBezTo>
                    <a:pt x="5457943" y="535816"/>
                    <a:pt x="5238703" y="453894"/>
                    <a:pt x="5013827" y="397863"/>
                  </a:cubicBezTo>
                  <a:cubicBezTo>
                    <a:pt x="4788953" y="341703"/>
                    <a:pt x="4558442" y="310917"/>
                    <a:pt x="4327409" y="302545"/>
                  </a:cubicBezTo>
                  <a:cubicBezTo>
                    <a:pt x="4096111" y="293012"/>
                    <a:pt x="3867174" y="305893"/>
                    <a:pt x="3639939" y="338868"/>
                  </a:cubicBezTo>
                  <a:cubicBezTo>
                    <a:pt x="3526585" y="355999"/>
                    <a:pt x="3413885" y="377254"/>
                    <a:pt x="3302495" y="403659"/>
                  </a:cubicBezTo>
                  <a:cubicBezTo>
                    <a:pt x="3191107" y="430451"/>
                    <a:pt x="3080634" y="460978"/>
                    <a:pt x="2971604" y="496273"/>
                  </a:cubicBezTo>
                  <a:cubicBezTo>
                    <a:pt x="2862573" y="531437"/>
                    <a:pt x="2754854" y="570852"/>
                    <a:pt x="2648706" y="614389"/>
                  </a:cubicBezTo>
                  <a:cubicBezTo>
                    <a:pt x="2542690" y="658056"/>
                    <a:pt x="2438114" y="705714"/>
                    <a:pt x="2335374" y="757109"/>
                  </a:cubicBezTo>
                  <a:cubicBezTo>
                    <a:pt x="2129894" y="859769"/>
                    <a:pt x="1931228" y="976855"/>
                    <a:pt x="1741342" y="1107725"/>
                  </a:cubicBezTo>
                  <a:cubicBezTo>
                    <a:pt x="1694035" y="1140571"/>
                    <a:pt x="1646858" y="1173933"/>
                    <a:pt x="1600861" y="1208710"/>
                  </a:cubicBezTo>
                  <a:cubicBezTo>
                    <a:pt x="1577535" y="1225713"/>
                    <a:pt x="1554732" y="1243361"/>
                    <a:pt x="1531799" y="1260879"/>
                  </a:cubicBezTo>
                  <a:cubicBezTo>
                    <a:pt x="1508735" y="1278267"/>
                    <a:pt x="1486064" y="1296171"/>
                    <a:pt x="1463655" y="1314333"/>
                  </a:cubicBezTo>
                  <a:cubicBezTo>
                    <a:pt x="1373627" y="1386853"/>
                    <a:pt x="1285564" y="1462077"/>
                    <a:pt x="1200777" y="1541166"/>
                  </a:cubicBezTo>
                  <a:cubicBezTo>
                    <a:pt x="1030810" y="1698827"/>
                    <a:pt x="873161" y="1870785"/>
                    <a:pt x="731501" y="2055754"/>
                  </a:cubicBezTo>
                  <a:cubicBezTo>
                    <a:pt x="660734" y="2148239"/>
                    <a:pt x="593771" y="2243944"/>
                    <a:pt x="531393" y="2342739"/>
                  </a:cubicBezTo>
                  <a:cubicBezTo>
                    <a:pt x="470063" y="2442050"/>
                    <a:pt x="412140" y="2543810"/>
                    <a:pt x="361033" y="2649046"/>
                  </a:cubicBezTo>
                  <a:cubicBezTo>
                    <a:pt x="347798" y="2675194"/>
                    <a:pt x="335479" y="2701728"/>
                    <a:pt x="323292" y="2728263"/>
                  </a:cubicBezTo>
                  <a:lnTo>
                    <a:pt x="304945" y="2768193"/>
                  </a:lnTo>
                  <a:lnTo>
                    <a:pt x="287516" y="2808510"/>
                  </a:lnTo>
                  <a:cubicBezTo>
                    <a:pt x="276115" y="2835432"/>
                    <a:pt x="264583" y="2862352"/>
                    <a:pt x="254230" y="2889788"/>
                  </a:cubicBezTo>
                  <a:cubicBezTo>
                    <a:pt x="243877" y="2917224"/>
                    <a:pt x="232477" y="2944274"/>
                    <a:pt x="223042" y="2971968"/>
                  </a:cubicBezTo>
                  <a:cubicBezTo>
                    <a:pt x="182679" y="3081970"/>
                    <a:pt x="148475" y="3194291"/>
                    <a:pt x="121611" y="3308544"/>
                  </a:cubicBezTo>
                  <a:cubicBezTo>
                    <a:pt x="67096" y="3536534"/>
                    <a:pt x="39183" y="3771224"/>
                    <a:pt x="39314" y="4005912"/>
                  </a:cubicBezTo>
                  <a:cubicBezTo>
                    <a:pt x="39969" y="4122871"/>
                    <a:pt x="51109" y="4239571"/>
                    <a:pt x="73910" y="4354081"/>
                  </a:cubicBezTo>
                  <a:cubicBezTo>
                    <a:pt x="97892" y="4468334"/>
                    <a:pt x="132619" y="4580140"/>
                    <a:pt x="179534" y="4687050"/>
                  </a:cubicBezTo>
                  <a:cubicBezTo>
                    <a:pt x="190673" y="4713972"/>
                    <a:pt x="203647" y="4740249"/>
                    <a:pt x="215964" y="4766654"/>
                  </a:cubicBezTo>
                  <a:cubicBezTo>
                    <a:pt x="229332" y="4792674"/>
                    <a:pt x="242043" y="4818950"/>
                    <a:pt x="256457" y="4844455"/>
                  </a:cubicBezTo>
                  <a:cubicBezTo>
                    <a:pt x="283978" y="4895978"/>
                    <a:pt x="314642" y="4945956"/>
                    <a:pt x="346225" y="4995290"/>
                  </a:cubicBezTo>
                  <a:cubicBezTo>
                    <a:pt x="377676" y="5044752"/>
                    <a:pt x="411355" y="5092926"/>
                    <a:pt x="445296" y="5140971"/>
                  </a:cubicBezTo>
                  <a:cubicBezTo>
                    <a:pt x="479760" y="5188630"/>
                    <a:pt x="515537" y="5235645"/>
                    <a:pt x="551443" y="5282531"/>
                  </a:cubicBezTo>
                  <a:cubicBezTo>
                    <a:pt x="623387" y="5376434"/>
                    <a:pt x="698608" y="5468402"/>
                    <a:pt x="772387" y="5562561"/>
                  </a:cubicBezTo>
                  <a:cubicBezTo>
                    <a:pt x="809472" y="5609448"/>
                    <a:pt x="846428" y="5656719"/>
                    <a:pt x="882858" y="5704507"/>
                  </a:cubicBezTo>
                  <a:cubicBezTo>
                    <a:pt x="919159" y="5751909"/>
                    <a:pt x="955196" y="5802273"/>
                    <a:pt x="990316" y="5848258"/>
                  </a:cubicBezTo>
                  <a:cubicBezTo>
                    <a:pt x="1025175" y="5895402"/>
                    <a:pt x="1061736" y="5941129"/>
                    <a:pt x="1097774" y="5987114"/>
                  </a:cubicBezTo>
                  <a:cubicBezTo>
                    <a:pt x="1134860" y="6032326"/>
                    <a:pt x="1171684" y="6077536"/>
                    <a:pt x="1210080" y="6121203"/>
                  </a:cubicBezTo>
                  <a:cubicBezTo>
                    <a:pt x="1286350" y="6209051"/>
                    <a:pt x="1365632" y="6293677"/>
                    <a:pt x="1448192" y="6374054"/>
                  </a:cubicBezTo>
                  <a:cubicBezTo>
                    <a:pt x="1613572" y="6534420"/>
                    <a:pt x="1792057" y="6677526"/>
                    <a:pt x="1982991" y="6796158"/>
                  </a:cubicBezTo>
                  <a:lnTo>
                    <a:pt x="2118475" y="6874714"/>
                  </a:lnTo>
                  <a:lnTo>
                    <a:pt x="1569874" y="6874714"/>
                  </a:lnTo>
                  <a:lnTo>
                    <a:pt x="1507802" y="6817815"/>
                  </a:lnTo>
                  <a:cubicBezTo>
                    <a:pt x="1418412" y="6730595"/>
                    <a:pt x="1334903" y="6638562"/>
                    <a:pt x="1256865" y="6543437"/>
                  </a:cubicBezTo>
                  <a:cubicBezTo>
                    <a:pt x="1179155" y="6447861"/>
                    <a:pt x="1106817" y="6349194"/>
                    <a:pt x="1038410" y="6248722"/>
                  </a:cubicBezTo>
                  <a:cubicBezTo>
                    <a:pt x="969873" y="6148253"/>
                    <a:pt x="905922" y="6045592"/>
                    <a:pt x="845380" y="5941386"/>
                  </a:cubicBezTo>
                  <a:cubicBezTo>
                    <a:pt x="814453" y="5888704"/>
                    <a:pt x="786147" y="5839370"/>
                    <a:pt x="755351" y="5788877"/>
                  </a:cubicBezTo>
                  <a:cubicBezTo>
                    <a:pt x="724817" y="5738771"/>
                    <a:pt x="693760" y="5688665"/>
                    <a:pt x="661784" y="5638944"/>
                  </a:cubicBezTo>
                  <a:lnTo>
                    <a:pt x="466525" y="5340366"/>
                  </a:lnTo>
                  <a:cubicBezTo>
                    <a:pt x="434156" y="5290131"/>
                    <a:pt x="402181" y="5239639"/>
                    <a:pt x="370992" y="5188502"/>
                  </a:cubicBezTo>
                  <a:cubicBezTo>
                    <a:pt x="339803" y="5137364"/>
                    <a:pt x="308876" y="5086099"/>
                    <a:pt x="280046" y="5033287"/>
                  </a:cubicBezTo>
                  <a:cubicBezTo>
                    <a:pt x="222255" y="4928179"/>
                    <a:pt x="169181" y="4819982"/>
                    <a:pt x="126853" y="4707660"/>
                  </a:cubicBezTo>
                  <a:cubicBezTo>
                    <a:pt x="83739" y="4595725"/>
                    <a:pt x="51764" y="4479670"/>
                    <a:pt x="30272" y="4362068"/>
                  </a:cubicBezTo>
                  <a:cubicBezTo>
                    <a:pt x="9698" y="4244466"/>
                    <a:pt x="0" y="4125060"/>
                    <a:pt x="0" y="4005912"/>
                  </a:cubicBezTo>
                  <a:cubicBezTo>
                    <a:pt x="1704" y="3530867"/>
                    <a:pt x="95140" y="3057110"/>
                    <a:pt x="270480" y="2610532"/>
                  </a:cubicBezTo>
                  <a:cubicBezTo>
                    <a:pt x="314511" y="2498984"/>
                    <a:pt x="362212" y="2388466"/>
                    <a:pt x="415942" y="2280526"/>
                  </a:cubicBezTo>
                  <a:cubicBezTo>
                    <a:pt x="468884" y="2172197"/>
                    <a:pt x="527199" y="2066188"/>
                    <a:pt x="590102" y="1962626"/>
                  </a:cubicBezTo>
                  <a:cubicBezTo>
                    <a:pt x="716037" y="1755631"/>
                    <a:pt x="859794" y="1557653"/>
                    <a:pt x="1020719" y="1373070"/>
                  </a:cubicBezTo>
                  <a:cubicBezTo>
                    <a:pt x="1101575" y="1281101"/>
                    <a:pt x="1185969" y="1191838"/>
                    <a:pt x="1275080" y="1107081"/>
                  </a:cubicBezTo>
                  <a:cubicBezTo>
                    <a:pt x="1297227" y="1085699"/>
                    <a:pt x="1319504" y="1064575"/>
                    <a:pt x="1342437" y="1043965"/>
                  </a:cubicBezTo>
                  <a:cubicBezTo>
                    <a:pt x="1365240" y="1023226"/>
                    <a:pt x="1387648" y="1002102"/>
                    <a:pt x="1411106" y="982138"/>
                  </a:cubicBezTo>
                  <a:cubicBezTo>
                    <a:pt x="1457497" y="941563"/>
                    <a:pt x="1505065" y="902276"/>
                    <a:pt x="1553029" y="863376"/>
                  </a:cubicBezTo>
                  <a:cubicBezTo>
                    <a:pt x="1745798" y="708806"/>
                    <a:pt x="1954030" y="571882"/>
                    <a:pt x="2173401" y="454409"/>
                  </a:cubicBezTo>
                  <a:cubicBezTo>
                    <a:pt x="2612013" y="219334"/>
                    <a:pt x="3099505" y="65666"/>
                    <a:pt x="3599708" y="16332"/>
                  </a:cubicBezTo>
                  <a:cubicBezTo>
                    <a:pt x="3724530" y="3966"/>
                    <a:pt x="3850400" y="-1283"/>
                    <a:pt x="3975975" y="26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61023DD2-2E6F-4419-B404-80F08460BE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65276" y="313387"/>
              <a:ext cx="6326724" cy="6561326"/>
            </a:xfrm>
            <a:custGeom>
              <a:avLst/>
              <a:gdLst>
                <a:gd name="connsiteX0" fmla="*/ 6326724 w 6326724"/>
                <a:gd name="connsiteY0" fmla="*/ 5020808 h 6561326"/>
                <a:gd name="connsiteX1" fmla="*/ 6326724 w 6326724"/>
                <a:gd name="connsiteY1" fmla="*/ 5698632 h 6561326"/>
                <a:gd name="connsiteX2" fmla="*/ 6067438 w 6326724"/>
                <a:gd name="connsiteY2" fmla="*/ 5902509 h 6561326"/>
                <a:gd name="connsiteX3" fmla="*/ 5799974 w 6326724"/>
                <a:gd name="connsiteY3" fmla="*/ 6102017 h 6561326"/>
                <a:gd name="connsiteX4" fmla="*/ 5665258 w 6326724"/>
                <a:gd name="connsiteY4" fmla="*/ 6202100 h 6561326"/>
                <a:gd name="connsiteX5" fmla="*/ 5526873 w 6326724"/>
                <a:gd name="connsiteY5" fmla="*/ 6302828 h 6561326"/>
                <a:gd name="connsiteX6" fmla="*/ 5385080 w 6326724"/>
                <a:gd name="connsiteY6" fmla="*/ 6402268 h 6561326"/>
                <a:gd name="connsiteX7" fmla="*/ 5238833 w 6326724"/>
                <a:gd name="connsiteY7" fmla="*/ 6498875 h 6561326"/>
                <a:gd name="connsiteX8" fmla="*/ 5138040 w 6326724"/>
                <a:gd name="connsiteY8" fmla="*/ 6561326 h 6561326"/>
                <a:gd name="connsiteX9" fmla="*/ 3946072 w 6326724"/>
                <a:gd name="connsiteY9" fmla="*/ 6561326 h 6561326"/>
                <a:gd name="connsiteX10" fmla="*/ 3976009 w 6326724"/>
                <a:gd name="connsiteY10" fmla="*/ 6555242 h 6561326"/>
                <a:gd name="connsiteX11" fmla="*/ 4404855 w 6326724"/>
                <a:gd name="connsiteY11" fmla="*/ 6399048 h 6561326"/>
                <a:gd name="connsiteX12" fmla="*/ 4938868 w 6326724"/>
                <a:gd name="connsiteY12" fmla="*/ 6072132 h 6561326"/>
                <a:gd name="connsiteX13" fmla="*/ 5068342 w 6326724"/>
                <a:gd name="connsiteY13" fmla="*/ 5976042 h 6561326"/>
                <a:gd name="connsiteX14" fmla="*/ 5197816 w 6326724"/>
                <a:gd name="connsiteY14" fmla="*/ 5876730 h 6561326"/>
                <a:gd name="connsiteX15" fmla="*/ 5460039 w 6326724"/>
                <a:gd name="connsiteY15" fmla="*/ 5670637 h 6561326"/>
                <a:gd name="connsiteX16" fmla="*/ 5999033 w 6326724"/>
                <a:gd name="connsiteY16" fmla="*/ 5271718 h 6561326"/>
                <a:gd name="connsiteX17" fmla="*/ 6258766 w 6326724"/>
                <a:gd name="connsiteY17" fmla="*/ 5077603 h 6561326"/>
                <a:gd name="connsiteX18" fmla="*/ 4139342 w 6326724"/>
                <a:gd name="connsiteY18" fmla="*/ 440 h 6561326"/>
                <a:gd name="connsiteX19" fmla="*/ 4315744 w 6326724"/>
                <a:gd name="connsiteY19" fmla="*/ 6808 h 6561326"/>
                <a:gd name="connsiteX20" fmla="*/ 5015400 w 6326724"/>
                <a:gd name="connsiteY20" fmla="*/ 113591 h 6561326"/>
                <a:gd name="connsiteX21" fmla="*/ 5681114 w 6326724"/>
                <a:gd name="connsiteY21" fmla="*/ 361418 h 6561326"/>
                <a:gd name="connsiteX22" fmla="*/ 6270952 w 6326724"/>
                <a:gd name="connsiteY22" fmla="*/ 755441 h 6561326"/>
                <a:gd name="connsiteX23" fmla="*/ 6326724 w 6326724"/>
                <a:gd name="connsiteY23" fmla="*/ 807432 h 6561326"/>
                <a:gd name="connsiteX24" fmla="*/ 6326724 w 6326724"/>
                <a:gd name="connsiteY24" fmla="*/ 1231565 h 6561326"/>
                <a:gd name="connsiteX25" fmla="*/ 6302093 w 6326724"/>
                <a:gd name="connsiteY25" fmla="*/ 1203002 h 6561326"/>
                <a:gd name="connsiteX26" fmla="*/ 6066914 w 6326724"/>
                <a:gd name="connsiteY26" fmla="*/ 989616 h 6561326"/>
                <a:gd name="connsiteX27" fmla="*/ 5533688 w 6326724"/>
                <a:gd name="connsiteY27" fmla="*/ 647242 h 6561326"/>
                <a:gd name="connsiteX28" fmla="*/ 4933626 w 6326724"/>
                <a:gd name="connsiteY28" fmla="*/ 432262 h 6561326"/>
                <a:gd name="connsiteX29" fmla="*/ 4296873 w 6326724"/>
                <a:gd name="connsiteY29" fmla="*/ 343126 h 6561326"/>
                <a:gd name="connsiteX30" fmla="*/ 3651602 w 6326724"/>
                <a:gd name="connsiteY30" fmla="*/ 365797 h 6561326"/>
                <a:gd name="connsiteX31" fmla="*/ 3018256 w 6326724"/>
                <a:gd name="connsiteY31" fmla="*/ 496666 h 6561326"/>
                <a:gd name="connsiteX32" fmla="*/ 2412429 w 6326724"/>
                <a:gd name="connsiteY32" fmla="*/ 724399 h 6561326"/>
                <a:gd name="connsiteX33" fmla="*/ 1329857 w 6326724"/>
                <a:gd name="connsiteY33" fmla="*/ 1424086 h 6561326"/>
                <a:gd name="connsiteX34" fmla="*/ 887314 w 6326724"/>
                <a:gd name="connsiteY34" fmla="*/ 1891015 h 6561326"/>
                <a:gd name="connsiteX35" fmla="*/ 537420 w 6326724"/>
                <a:gd name="connsiteY35" fmla="*/ 2427245 h 6561326"/>
                <a:gd name="connsiteX36" fmla="*/ 299965 w 6326724"/>
                <a:gd name="connsiteY36" fmla="*/ 3020021 h 6561326"/>
                <a:gd name="connsiteX37" fmla="*/ 213606 w 6326724"/>
                <a:gd name="connsiteY37" fmla="*/ 3651953 h 6561326"/>
                <a:gd name="connsiteX38" fmla="*/ 250036 w 6326724"/>
                <a:gd name="connsiteY38" fmla="*/ 3961352 h 6561326"/>
                <a:gd name="connsiteX39" fmla="*/ 357625 w 6326724"/>
                <a:gd name="connsiteY39" fmla="*/ 4250783 h 6561326"/>
                <a:gd name="connsiteX40" fmla="*/ 432715 w 6326724"/>
                <a:gd name="connsiteY40" fmla="*/ 4387063 h 6561326"/>
                <a:gd name="connsiteX41" fmla="*/ 518943 w 6326724"/>
                <a:gd name="connsiteY41" fmla="*/ 4518962 h 6561326"/>
                <a:gd name="connsiteX42" fmla="*/ 718133 w 6326724"/>
                <a:gd name="connsiteY42" fmla="*/ 4773874 h 6561326"/>
                <a:gd name="connsiteX43" fmla="*/ 933704 w 6326724"/>
                <a:gd name="connsiteY43" fmla="*/ 5030717 h 6561326"/>
                <a:gd name="connsiteX44" fmla="*/ 1040900 w 6326724"/>
                <a:gd name="connsiteY44" fmla="*/ 5164806 h 6561326"/>
                <a:gd name="connsiteX45" fmla="*/ 1092401 w 6326724"/>
                <a:gd name="connsiteY45" fmla="*/ 5230628 h 6561326"/>
                <a:gd name="connsiteX46" fmla="*/ 1142854 w 6326724"/>
                <a:gd name="connsiteY46" fmla="*/ 5293615 h 6561326"/>
                <a:gd name="connsiteX47" fmla="*/ 1576354 w 6326724"/>
                <a:gd name="connsiteY47" fmla="*/ 5759128 h 6561326"/>
                <a:gd name="connsiteX48" fmla="*/ 1806865 w 6326724"/>
                <a:gd name="connsiteY48" fmla="*/ 5968571 h 6561326"/>
                <a:gd name="connsiteX49" fmla="*/ 2048253 w 6326724"/>
                <a:gd name="connsiteY49" fmla="*/ 6161654 h 6561326"/>
                <a:gd name="connsiteX50" fmla="*/ 2587506 w 6326724"/>
                <a:gd name="connsiteY50" fmla="*/ 6467059 h 6561326"/>
                <a:gd name="connsiteX51" fmla="*/ 2889176 w 6326724"/>
                <a:gd name="connsiteY51" fmla="*/ 6553360 h 6561326"/>
                <a:gd name="connsiteX52" fmla="*/ 2929698 w 6326724"/>
                <a:gd name="connsiteY52" fmla="*/ 6561326 h 6561326"/>
                <a:gd name="connsiteX53" fmla="*/ 1816374 w 6326724"/>
                <a:gd name="connsiteY53" fmla="*/ 6561326 h 6561326"/>
                <a:gd name="connsiteX54" fmla="*/ 1787601 w 6326724"/>
                <a:gd name="connsiteY54" fmla="*/ 6545761 h 6561326"/>
                <a:gd name="connsiteX55" fmla="*/ 1225544 w 6326724"/>
                <a:gd name="connsiteY55" fmla="*/ 6094158 h 6561326"/>
                <a:gd name="connsiteX56" fmla="*/ 997654 w 6326724"/>
                <a:gd name="connsiteY56" fmla="*/ 5822374 h 6561326"/>
                <a:gd name="connsiteX57" fmla="*/ 798596 w 6326724"/>
                <a:gd name="connsiteY57" fmla="*/ 5534615 h 6561326"/>
                <a:gd name="connsiteX58" fmla="*/ 752075 w 6326724"/>
                <a:gd name="connsiteY58" fmla="*/ 5461324 h 6561326"/>
                <a:gd name="connsiteX59" fmla="*/ 707650 w 6326724"/>
                <a:gd name="connsiteY59" fmla="*/ 5390221 h 6561326"/>
                <a:gd name="connsiteX60" fmla="*/ 619980 w 6326724"/>
                <a:gd name="connsiteY60" fmla="*/ 5252396 h 6561326"/>
                <a:gd name="connsiteX61" fmla="*/ 438349 w 6326724"/>
                <a:gd name="connsiteY61" fmla="*/ 4970822 h 6561326"/>
                <a:gd name="connsiteX62" fmla="*/ 261044 w 6326724"/>
                <a:gd name="connsiteY62" fmla="*/ 4673145 h 6561326"/>
                <a:gd name="connsiteX63" fmla="*/ 181107 w 6326724"/>
                <a:gd name="connsiteY63" fmla="*/ 4515356 h 6561326"/>
                <a:gd name="connsiteX64" fmla="*/ 113224 w 6326724"/>
                <a:gd name="connsiteY64" fmla="*/ 4350223 h 6561326"/>
                <a:gd name="connsiteX65" fmla="*/ 61199 w 6326724"/>
                <a:gd name="connsiteY65" fmla="*/ 4178908 h 6561326"/>
                <a:gd name="connsiteX66" fmla="*/ 41804 w 6326724"/>
                <a:gd name="connsiteY66" fmla="*/ 4091577 h 6561326"/>
                <a:gd name="connsiteX67" fmla="*/ 33287 w 6326724"/>
                <a:gd name="connsiteY67" fmla="*/ 4047781 h 6561326"/>
                <a:gd name="connsiteX68" fmla="*/ 26209 w 6326724"/>
                <a:gd name="connsiteY68" fmla="*/ 4003858 h 6561326"/>
                <a:gd name="connsiteX69" fmla="*/ 0 w 6326724"/>
                <a:gd name="connsiteY69" fmla="*/ 3651953 h 6561326"/>
                <a:gd name="connsiteX70" fmla="*/ 72731 w 6326724"/>
                <a:gd name="connsiteY70" fmla="*/ 2966307 h 6561326"/>
                <a:gd name="connsiteX71" fmla="*/ 291316 w 6326724"/>
                <a:gd name="connsiteY71" fmla="*/ 2309385 h 6561326"/>
                <a:gd name="connsiteX72" fmla="*/ 1110878 w 6326724"/>
                <a:gd name="connsiteY72" fmla="*/ 1193776 h 6561326"/>
                <a:gd name="connsiteX73" fmla="*/ 1654327 w 6326724"/>
                <a:gd name="connsiteY73" fmla="*/ 756730 h 6561326"/>
                <a:gd name="connsiteX74" fmla="*/ 2261727 w 6326724"/>
                <a:gd name="connsiteY74" fmla="*/ 409720 h 6561326"/>
                <a:gd name="connsiteX75" fmla="*/ 3610060 w 6326724"/>
                <a:gd name="connsiteY75" fmla="*/ 27032 h 6561326"/>
                <a:gd name="connsiteX76" fmla="*/ 4139342 w 6326724"/>
                <a:gd name="connsiteY76" fmla="*/ 440 h 6561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6326724" h="6561326">
                  <a:moveTo>
                    <a:pt x="6326724" y="5020808"/>
                  </a:moveTo>
                  <a:lnTo>
                    <a:pt x="6326724" y="5698632"/>
                  </a:lnTo>
                  <a:lnTo>
                    <a:pt x="6067438" y="5902509"/>
                  </a:lnTo>
                  <a:cubicBezTo>
                    <a:pt x="5977868" y="5970407"/>
                    <a:pt x="5888364" y="6036453"/>
                    <a:pt x="5799974" y="6102017"/>
                  </a:cubicBezTo>
                  <a:lnTo>
                    <a:pt x="5665258" y="6202100"/>
                  </a:lnTo>
                  <a:cubicBezTo>
                    <a:pt x="5619654" y="6235719"/>
                    <a:pt x="5573656" y="6269596"/>
                    <a:pt x="5526873" y="6302828"/>
                  </a:cubicBezTo>
                  <a:cubicBezTo>
                    <a:pt x="5480220" y="6336189"/>
                    <a:pt x="5433044" y="6369423"/>
                    <a:pt x="5385080" y="6402268"/>
                  </a:cubicBezTo>
                  <a:cubicBezTo>
                    <a:pt x="5336988" y="6434857"/>
                    <a:pt x="5288500" y="6467187"/>
                    <a:pt x="5238833" y="6498875"/>
                  </a:cubicBezTo>
                  <a:lnTo>
                    <a:pt x="5138040" y="6561326"/>
                  </a:lnTo>
                  <a:lnTo>
                    <a:pt x="3946072" y="6561326"/>
                  </a:lnTo>
                  <a:lnTo>
                    <a:pt x="3976009" y="6555242"/>
                  </a:lnTo>
                  <a:cubicBezTo>
                    <a:pt x="4123712" y="6519227"/>
                    <a:pt x="4266863" y="6466383"/>
                    <a:pt x="4404855" y="6399048"/>
                  </a:cubicBezTo>
                  <a:cubicBezTo>
                    <a:pt x="4589500" y="6310299"/>
                    <a:pt x="4765232" y="6196690"/>
                    <a:pt x="4938868" y="6072132"/>
                  </a:cubicBezTo>
                  <a:cubicBezTo>
                    <a:pt x="4982245" y="6041089"/>
                    <a:pt x="5025359" y="6008630"/>
                    <a:pt x="5068342" y="5976042"/>
                  </a:cubicBezTo>
                  <a:cubicBezTo>
                    <a:pt x="5111588" y="5943453"/>
                    <a:pt x="5154702" y="5910349"/>
                    <a:pt x="5197816" y="5876730"/>
                  </a:cubicBezTo>
                  <a:lnTo>
                    <a:pt x="5460039" y="5670637"/>
                  </a:lnTo>
                  <a:cubicBezTo>
                    <a:pt x="5639966" y="5530365"/>
                    <a:pt x="5821596" y="5399753"/>
                    <a:pt x="5999033" y="5271718"/>
                  </a:cubicBezTo>
                  <a:cubicBezTo>
                    <a:pt x="6087686" y="5207700"/>
                    <a:pt x="6174667" y="5143360"/>
                    <a:pt x="6258766" y="5077603"/>
                  </a:cubicBezTo>
                  <a:close/>
                  <a:moveTo>
                    <a:pt x="4139342" y="440"/>
                  </a:moveTo>
                  <a:cubicBezTo>
                    <a:pt x="4198237" y="1301"/>
                    <a:pt x="4257068" y="3427"/>
                    <a:pt x="4315744" y="6808"/>
                  </a:cubicBezTo>
                  <a:cubicBezTo>
                    <a:pt x="4550841" y="20849"/>
                    <a:pt x="4785806" y="55240"/>
                    <a:pt x="5015400" y="113591"/>
                  </a:cubicBezTo>
                  <a:cubicBezTo>
                    <a:pt x="5244992" y="171812"/>
                    <a:pt x="5469212" y="254249"/>
                    <a:pt x="5681114" y="361418"/>
                  </a:cubicBezTo>
                  <a:cubicBezTo>
                    <a:pt x="5892754" y="468586"/>
                    <a:pt x="6093124" y="599584"/>
                    <a:pt x="6270952" y="755441"/>
                  </a:cubicBezTo>
                  <a:lnTo>
                    <a:pt x="6326724" y="807432"/>
                  </a:lnTo>
                  <a:lnTo>
                    <a:pt x="6326724" y="1231565"/>
                  </a:lnTo>
                  <a:lnTo>
                    <a:pt x="6302093" y="1203002"/>
                  </a:lnTo>
                  <a:cubicBezTo>
                    <a:pt x="6227937" y="1127247"/>
                    <a:pt x="6149211" y="1056081"/>
                    <a:pt x="6066914" y="989616"/>
                  </a:cubicBezTo>
                  <a:cubicBezTo>
                    <a:pt x="5902714" y="856299"/>
                    <a:pt x="5724360" y="740371"/>
                    <a:pt x="5533688" y="647242"/>
                  </a:cubicBezTo>
                  <a:cubicBezTo>
                    <a:pt x="5343146" y="553857"/>
                    <a:pt x="5141466" y="482239"/>
                    <a:pt x="4933626" y="432262"/>
                  </a:cubicBezTo>
                  <a:cubicBezTo>
                    <a:pt x="4725788" y="382156"/>
                    <a:pt x="4512182" y="353303"/>
                    <a:pt x="4296873" y="343126"/>
                  </a:cubicBezTo>
                  <a:cubicBezTo>
                    <a:pt x="4081172" y="332435"/>
                    <a:pt x="3865732" y="339520"/>
                    <a:pt x="3651602" y="365797"/>
                  </a:cubicBezTo>
                  <a:cubicBezTo>
                    <a:pt x="3437604" y="392202"/>
                    <a:pt x="3225572" y="436384"/>
                    <a:pt x="3018256" y="496666"/>
                  </a:cubicBezTo>
                  <a:cubicBezTo>
                    <a:pt x="2810809" y="556691"/>
                    <a:pt x="2608474" y="634362"/>
                    <a:pt x="2412429" y="724399"/>
                  </a:cubicBezTo>
                  <a:cubicBezTo>
                    <a:pt x="2019160" y="902541"/>
                    <a:pt x="1651969" y="1138775"/>
                    <a:pt x="1329857" y="1424086"/>
                  </a:cubicBezTo>
                  <a:cubicBezTo>
                    <a:pt x="1169326" y="1567192"/>
                    <a:pt x="1020588" y="1723307"/>
                    <a:pt x="887314" y="1891015"/>
                  </a:cubicBezTo>
                  <a:cubicBezTo>
                    <a:pt x="753778" y="2058466"/>
                    <a:pt x="635967" y="2238026"/>
                    <a:pt x="537420" y="2427245"/>
                  </a:cubicBezTo>
                  <a:cubicBezTo>
                    <a:pt x="438874" y="2616335"/>
                    <a:pt x="356839" y="2814313"/>
                    <a:pt x="299965" y="3020021"/>
                  </a:cubicBezTo>
                  <a:cubicBezTo>
                    <a:pt x="242961" y="3225212"/>
                    <a:pt x="213474" y="3438518"/>
                    <a:pt x="213606" y="3651953"/>
                  </a:cubicBezTo>
                  <a:cubicBezTo>
                    <a:pt x="214785" y="3756804"/>
                    <a:pt x="225269" y="3860881"/>
                    <a:pt x="250036" y="3961352"/>
                  </a:cubicBezTo>
                  <a:cubicBezTo>
                    <a:pt x="274412" y="4061950"/>
                    <a:pt x="312284" y="4158171"/>
                    <a:pt x="357625" y="4250783"/>
                  </a:cubicBezTo>
                  <a:cubicBezTo>
                    <a:pt x="380558" y="4297025"/>
                    <a:pt x="405982" y="4342366"/>
                    <a:pt x="432715" y="4387063"/>
                  </a:cubicBezTo>
                  <a:cubicBezTo>
                    <a:pt x="459841" y="4431630"/>
                    <a:pt x="488803" y="4475554"/>
                    <a:pt x="518943" y="4518962"/>
                  </a:cubicBezTo>
                  <a:cubicBezTo>
                    <a:pt x="580011" y="4605521"/>
                    <a:pt x="647893" y="4689504"/>
                    <a:pt x="718133" y="4773874"/>
                  </a:cubicBezTo>
                  <a:cubicBezTo>
                    <a:pt x="788374" y="4858372"/>
                    <a:pt x="861760" y="4942871"/>
                    <a:pt x="933704" y="5030717"/>
                  </a:cubicBezTo>
                  <a:cubicBezTo>
                    <a:pt x="969742" y="5074512"/>
                    <a:pt x="1005387" y="5119337"/>
                    <a:pt x="1040900" y="5164806"/>
                  </a:cubicBezTo>
                  <a:lnTo>
                    <a:pt x="1092401" y="5230628"/>
                  </a:lnTo>
                  <a:cubicBezTo>
                    <a:pt x="1109306" y="5251624"/>
                    <a:pt x="1125425" y="5273135"/>
                    <a:pt x="1142854" y="5293615"/>
                  </a:cubicBezTo>
                  <a:cubicBezTo>
                    <a:pt x="1278880" y="5460293"/>
                    <a:pt x="1426438" y="5613704"/>
                    <a:pt x="1576354" y="5759128"/>
                  </a:cubicBezTo>
                  <a:cubicBezTo>
                    <a:pt x="1651706" y="5831519"/>
                    <a:pt x="1728368" y="5901461"/>
                    <a:pt x="1806865" y="5968571"/>
                  </a:cubicBezTo>
                  <a:cubicBezTo>
                    <a:pt x="1885362" y="6035680"/>
                    <a:pt x="1965299" y="6100599"/>
                    <a:pt x="2048253" y="6161654"/>
                  </a:cubicBezTo>
                  <a:cubicBezTo>
                    <a:pt x="2213502" y="6284022"/>
                    <a:pt x="2391724" y="6393380"/>
                    <a:pt x="2587506" y="6467059"/>
                  </a:cubicBezTo>
                  <a:cubicBezTo>
                    <a:pt x="2685137" y="6503898"/>
                    <a:pt x="2786304" y="6532106"/>
                    <a:pt x="2889176" y="6553360"/>
                  </a:cubicBezTo>
                  <a:lnTo>
                    <a:pt x="2929698" y="6561326"/>
                  </a:lnTo>
                  <a:lnTo>
                    <a:pt x="1816374" y="6561326"/>
                  </a:lnTo>
                  <a:lnTo>
                    <a:pt x="1787601" y="6545761"/>
                  </a:lnTo>
                  <a:cubicBezTo>
                    <a:pt x="1577272" y="6422749"/>
                    <a:pt x="1389483" y="6266761"/>
                    <a:pt x="1225544" y="6094158"/>
                  </a:cubicBezTo>
                  <a:cubicBezTo>
                    <a:pt x="1143116" y="6007986"/>
                    <a:pt x="1068158" y="5916274"/>
                    <a:pt x="997654" y="5822374"/>
                  </a:cubicBezTo>
                  <a:cubicBezTo>
                    <a:pt x="927546" y="5728086"/>
                    <a:pt x="860842" y="5632381"/>
                    <a:pt x="798596" y="5534615"/>
                  </a:cubicBezTo>
                  <a:cubicBezTo>
                    <a:pt x="782608" y="5510399"/>
                    <a:pt x="767537" y="5485797"/>
                    <a:pt x="752075" y="5461324"/>
                  </a:cubicBezTo>
                  <a:lnTo>
                    <a:pt x="707650" y="5390221"/>
                  </a:lnTo>
                  <a:cubicBezTo>
                    <a:pt x="679213" y="5344237"/>
                    <a:pt x="649728" y="5298638"/>
                    <a:pt x="619980" y="5252396"/>
                  </a:cubicBezTo>
                  <a:lnTo>
                    <a:pt x="438349" y="4970822"/>
                  </a:lnTo>
                  <a:cubicBezTo>
                    <a:pt x="377413" y="4874860"/>
                    <a:pt x="317263" y="4776064"/>
                    <a:pt x="261044" y="4673145"/>
                  </a:cubicBezTo>
                  <a:cubicBezTo>
                    <a:pt x="233000" y="4621622"/>
                    <a:pt x="205874" y="4569197"/>
                    <a:pt x="181107" y="4515356"/>
                  </a:cubicBezTo>
                  <a:cubicBezTo>
                    <a:pt x="156470" y="4461385"/>
                    <a:pt x="133537" y="4406385"/>
                    <a:pt x="113224" y="4350223"/>
                  </a:cubicBezTo>
                  <a:cubicBezTo>
                    <a:pt x="93305" y="4293934"/>
                    <a:pt x="75614" y="4236872"/>
                    <a:pt x="61199" y="4178908"/>
                  </a:cubicBezTo>
                  <a:cubicBezTo>
                    <a:pt x="54385" y="4149927"/>
                    <a:pt x="47440" y="4120815"/>
                    <a:pt x="41804" y="4091577"/>
                  </a:cubicBezTo>
                  <a:lnTo>
                    <a:pt x="33287" y="4047781"/>
                  </a:lnTo>
                  <a:lnTo>
                    <a:pt x="26209" y="4003858"/>
                  </a:lnTo>
                  <a:cubicBezTo>
                    <a:pt x="7732" y="3886643"/>
                    <a:pt x="0" y="3768783"/>
                    <a:pt x="0" y="3651953"/>
                  </a:cubicBezTo>
                  <a:cubicBezTo>
                    <a:pt x="524" y="3422031"/>
                    <a:pt x="25030" y="3192109"/>
                    <a:pt x="72731" y="2966307"/>
                  </a:cubicBezTo>
                  <a:cubicBezTo>
                    <a:pt x="120301" y="2740634"/>
                    <a:pt x="193163" y="2519343"/>
                    <a:pt x="291316" y="2309385"/>
                  </a:cubicBezTo>
                  <a:cubicBezTo>
                    <a:pt x="488540" y="1889469"/>
                    <a:pt x="774352" y="1513736"/>
                    <a:pt x="1110878" y="1193776"/>
                  </a:cubicBezTo>
                  <a:cubicBezTo>
                    <a:pt x="1279535" y="1033797"/>
                    <a:pt x="1461821" y="887856"/>
                    <a:pt x="1654327" y="756730"/>
                  </a:cubicBezTo>
                  <a:cubicBezTo>
                    <a:pt x="1847096" y="625732"/>
                    <a:pt x="2049956" y="509031"/>
                    <a:pt x="2261727" y="409720"/>
                  </a:cubicBezTo>
                  <a:cubicBezTo>
                    <a:pt x="2685792" y="212515"/>
                    <a:pt x="3142357" y="82162"/>
                    <a:pt x="3610060" y="27032"/>
                  </a:cubicBezTo>
                  <a:cubicBezTo>
                    <a:pt x="3785399" y="6647"/>
                    <a:pt x="3962657" y="-2144"/>
                    <a:pt x="4139342" y="44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C4A6C98-F96E-4587-B01F-A9B01BBF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1866928 h 6521594"/>
                <a:gd name="connsiteX4" fmla="*/ 6212358 w 6321679"/>
                <a:gd name="connsiteY4" fmla="*/ 1689281 h 6521594"/>
                <a:gd name="connsiteX5" fmla="*/ 6049880 w 6321679"/>
                <a:gd name="connsiteY5" fmla="*/ 1477173 h 6521594"/>
                <a:gd name="connsiteX6" fmla="*/ 5248663 w 6321679"/>
                <a:gd name="connsiteY6" fmla="*/ 869327 h 6521594"/>
                <a:gd name="connsiteX7" fmla="*/ 4150102 w 6321679"/>
                <a:gd name="connsiteY7" fmla="*/ 644042 h 6521594"/>
                <a:gd name="connsiteX8" fmla="*/ 2867946 w 6321679"/>
                <a:gd name="connsiteY8" fmla="*/ 886459 h 6521594"/>
                <a:gd name="connsiteX9" fmla="*/ 1728892 w 6321679"/>
                <a:gd name="connsiteY9" fmla="*/ 1552397 h 6521594"/>
                <a:gd name="connsiteX10" fmla="*/ 941043 w 6321679"/>
                <a:gd name="connsiteY10" fmla="*/ 2512664 h 6521594"/>
                <a:gd name="connsiteX11" fmla="*/ 655362 w 6321679"/>
                <a:gd name="connsiteY11" fmla="*/ 3630204 h 6521594"/>
                <a:gd name="connsiteX12" fmla="*/ 1128177 w 6321679"/>
                <a:gd name="connsiteY12" fmla="*/ 4667883 h 6521594"/>
                <a:gd name="connsiteX13" fmla="*/ 1366419 w 6321679"/>
                <a:gd name="connsiteY13" fmla="*/ 4997246 h 6521594"/>
                <a:gd name="connsiteX14" fmla="*/ 3601937 w 6321679"/>
                <a:gd name="connsiteY14" fmla="*/ 6284685 h 6521594"/>
                <a:gd name="connsiteX15" fmla="*/ 5298985 w 6321679"/>
                <a:gd name="connsiteY15" fmla="*/ 5492643 h 6521594"/>
                <a:gd name="connsiteX16" fmla="*/ 5505513 w 6321679"/>
                <a:gd name="connsiteY16" fmla="*/ 5335367 h 6521594"/>
                <a:gd name="connsiteX17" fmla="*/ 6252618 w 6321679"/>
                <a:gd name="connsiteY17" fmla="*/ 4722492 h 6521594"/>
                <a:gd name="connsiteX18" fmla="*/ 6321679 w 6321679"/>
                <a:gd name="connsiteY18" fmla="*/ 4651477 h 6521594"/>
                <a:gd name="connsiteX19" fmla="*/ 6321679 w 6321679"/>
                <a:gd name="connsiteY19" fmla="*/ 5523097 h 6521594"/>
                <a:gd name="connsiteX20" fmla="*/ 6024428 w 6321679"/>
                <a:gd name="connsiteY20" fmla="*/ 5754969 h 6521594"/>
                <a:gd name="connsiteX21" fmla="*/ 5702345 w 6321679"/>
                <a:gd name="connsiteY21" fmla="*/ 6000018 h 6521594"/>
                <a:gd name="connsiteX22" fmla="*/ 4988380 w 6321679"/>
                <a:gd name="connsiteY22" fmla="*/ 6506549 h 6521594"/>
                <a:gd name="connsiteX23" fmla="*/ 4961490 w 6321679"/>
                <a:gd name="connsiteY23" fmla="*/ 6521594 h 6521594"/>
                <a:gd name="connsiteX24" fmla="*/ 2011326 w 6321679"/>
                <a:gd name="connsiteY24" fmla="*/ 6521594 h 6521594"/>
                <a:gd name="connsiteX25" fmla="*/ 1982893 w 6321679"/>
                <a:gd name="connsiteY25" fmla="*/ 6505768 h 6521594"/>
                <a:gd name="connsiteX26" fmla="*/ 824149 w 6321679"/>
                <a:gd name="connsiteY26" fmla="*/ 5358682 h 6521594"/>
                <a:gd name="connsiteX27" fmla="*/ 0 w 6321679"/>
                <a:gd name="connsiteY27" fmla="*/ 3630075 h 6521594"/>
                <a:gd name="connsiteX28" fmla="*/ 4150102 w 6321679"/>
                <a:gd name="connsiteY28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1866928"/>
                  </a:lnTo>
                  <a:lnTo>
                    <a:pt x="6212358" y="1689281"/>
                  </a:lnTo>
                  <a:cubicBezTo>
                    <a:pt x="6161484" y="1615222"/>
                    <a:pt x="6107295" y="1544427"/>
                    <a:pt x="6049880" y="1477173"/>
                  </a:cubicBezTo>
                  <a:cubicBezTo>
                    <a:pt x="5825135" y="1214018"/>
                    <a:pt x="5555573" y="1009470"/>
                    <a:pt x="5248663" y="869327"/>
                  </a:cubicBezTo>
                  <a:cubicBezTo>
                    <a:pt x="4921178" y="719909"/>
                    <a:pt x="4551627" y="644042"/>
                    <a:pt x="4150102" y="644042"/>
                  </a:cubicBezTo>
                  <a:cubicBezTo>
                    <a:pt x="3724203" y="644042"/>
                    <a:pt x="3292799" y="725448"/>
                    <a:pt x="2867946" y="886459"/>
                  </a:cubicBezTo>
                  <a:cubicBezTo>
                    <a:pt x="2454234" y="1042832"/>
                    <a:pt x="2060440" y="1273141"/>
                    <a:pt x="1728892" y="1552397"/>
                  </a:cubicBezTo>
                  <a:cubicBezTo>
                    <a:pt x="1391580" y="1836419"/>
                    <a:pt x="1126473" y="2159600"/>
                    <a:pt x="941043" y="2512664"/>
                  </a:cubicBezTo>
                  <a:cubicBezTo>
                    <a:pt x="751551" y="2873583"/>
                    <a:pt x="655362" y="3249575"/>
                    <a:pt x="655362" y="3630204"/>
                  </a:cubicBezTo>
                  <a:cubicBezTo>
                    <a:pt x="655362" y="4013537"/>
                    <a:pt x="808817" y="4237405"/>
                    <a:pt x="1128177" y="4667883"/>
                  </a:cubicBezTo>
                  <a:cubicBezTo>
                    <a:pt x="1205232" y="4771702"/>
                    <a:pt x="1284908" y="4879129"/>
                    <a:pt x="1366419" y="4997246"/>
                  </a:cubicBezTo>
                  <a:cubicBezTo>
                    <a:pt x="1989282" y="5899677"/>
                    <a:pt x="2657880" y="6284685"/>
                    <a:pt x="3601937" y="6284685"/>
                  </a:cubicBezTo>
                  <a:cubicBezTo>
                    <a:pt x="4221523" y="6284685"/>
                    <a:pt x="4676122" y="5971036"/>
                    <a:pt x="5298985" y="5492643"/>
                  </a:cubicBezTo>
                  <a:cubicBezTo>
                    <a:pt x="5368571" y="5439187"/>
                    <a:pt x="5438156" y="5386375"/>
                    <a:pt x="5505513" y="5335367"/>
                  </a:cubicBezTo>
                  <a:cubicBezTo>
                    <a:pt x="5779335" y="5127761"/>
                    <a:pt x="6041730" y="4928776"/>
                    <a:pt x="6252618" y="4722492"/>
                  </a:cubicBezTo>
                  <a:lnTo>
                    <a:pt x="6321679" y="4651477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A66409EC-9CC3-482A-A4A5-54ED092B3F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2150195 h 6521594"/>
                <a:gd name="connsiteX4" fmla="*/ 6241288 w 6321679"/>
                <a:gd name="connsiteY4" fmla="*/ 1985338 h 6521594"/>
                <a:gd name="connsiteX5" fmla="*/ 5949367 w 6321679"/>
                <a:gd name="connsiteY5" fmla="*/ 1559997 h 6521594"/>
                <a:gd name="connsiteX6" fmla="*/ 5193362 w 6321679"/>
                <a:gd name="connsiteY6" fmla="*/ 986156 h 6521594"/>
                <a:gd name="connsiteX7" fmla="*/ 4150102 w 6321679"/>
                <a:gd name="connsiteY7" fmla="*/ 772850 h 6521594"/>
                <a:gd name="connsiteX8" fmla="*/ 2914861 w 6321679"/>
                <a:gd name="connsiteY8" fmla="*/ 1006637 h 6521594"/>
                <a:gd name="connsiteX9" fmla="*/ 1814073 w 6321679"/>
                <a:gd name="connsiteY9" fmla="*/ 1650163 h 6521594"/>
                <a:gd name="connsiteX10" fmla="*/ 1057412 w 6321679"/>
                <a:gd name="connsiteY10" fmla="*/ 2571657 h 6521594"/>
                <a:gd name="connsiteX11" fmla="*/ 786277 w 6321679"/>
                <a:gd name="connsiteY11" fmla="*/ 3630204 h 6521594"/>
                <a:gd name="connsiteX12" fmla="*/ 1233931 w 6321679"/>
                <a:gd name="connsiteY12" fmla="*/ 4592016 h 6521594"/>
                <a:gd name="connsiteX13" fmla="*/ 1474795 w 6321679"/>
                <a:gd name="connsiteY13" fmla="*/ 4924985 h 6521594"/>
                <a:gd name="connsiteX14" fmla="*/ 2393691 w 6321679"/>
                <a:gd name="connsiteY14" fmla="*/ 5846995 h 6521594"/>
                <a:gd name="connsiteX15" fmla="*/ 3601805 w 6321679"/>
                <a:gd name="connsiteY15" fmla="*/ 6155876 h 6521594"/>
                <a:gd name="connsiteX16" fmla="*/ 4378909 w 6321679"/>
                <a:gd name="connsiteY16" fmla="*/ 5959186 h 6521594"/>
                <a:gd name="connsiteX17" fmla="*/ 5218129 w 6321679"/>
                <a:gd name="connsiteY17" fmla="*/ 5391271 h 6521594"/>
                <a:gd name="connsiteX18" fmla="*/ 5425313 w 6321679"/>
                <a:gd name="connsiteY18" fmla="*/ 5233481 h 6521594"/>
                <a:gd name="connsiteX19" fmla="*/ 6254366 w 6321679"/>
                <a:gd name="connsiteY19" fmla="*/ 4534301 h 6521594"/>
                <a:gd name="connsiteX20" fmla="*/ 6321679 w 6321679"/>
                <a:gd name="connsiteY20" fmla="*/ 4456641 h 6521594"/>
                <a:gd name="connsiteX21" fmla="*/ 6321679 w 6321679"/>
                <a:gd name="connsiteY21" fmla="*/ 5523097 h 6521594"/>
                <a:gd name="connsiteX22" fmla="*/ 6024428 w 6321679"/>
                <a:gd name="connsiteY22" fmla="*/ 5754969 h 6521594"/>
                <a:gd name="connsiteX23" fmla="*/ 5702345 w 6321679"/>
                <a:gd name="connsiteY23" fmla="*/ 6000018 h 6521594"/>
                <a:gd name="connsiteX24" fmla="*/ 4988380 w 6321679"/>
                <a:gd name="connsiteY24" fmla="*/ 6506549 h 6521594"/>
                <a:gd name="connsiteX25" fmla="*/ 4961490 w 6321679"/>
                <a:gd name="connsiteY25" fmla="*/ 6521594 h 6521594"/>
                <a:gd name="connsiteX26" fmla="*/ 2011326 w 6321679"/>
                <a:gd name="connsiteY26" fmla="*/ 6521594 h 6521594"/>
                <a:gd name="connsiteX27" fmla="*/ 1982893 w 6321679"/>
                <a:gd name="connsiteY27" fmla="*/ 6505768 h 6521594"/>
                <a:gd name="connsiteX28" fmla="*/ 824149 w 6321679"/>
                <a:gd name="connsiteY28" fmla="*/ 5358682 h 6521594"/>
                <a:gd name="connsiteX29" fmla="*/ 0 w 6321679"/>
                <a:gd name="connsiteY29" fmla="*/ 3630075 h 6521594"/>
                <a:gd name="connsiteX30" fmla="*/ 4150102 w 6321679"/>
                <a:gd name="connsiteY30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2150195"/>
                  </a:lnTo>
                  <a:lnTo>
                    <a:pt x="6241288" y="1985338"/>
                  </a:lnTo>
                  <a:cubicBezTo>
                    <a:pt x="6156788" y="1831195"/>
                    <a:pt x="6059249" y="1688709"/>
                    <a:pt x="5949367" y="1559997"/>
                  </a:cubicBezTo>
                  <a:cubicBezTo>
                    <a:pt x="5737073" y="1311397"/>
                    <a:pt x="5482843" y="1118314"/>
                    <a:pt x="5193362" y="986156"/>
                  </a:cubicBezTo>
                  <a:cubicBezTo>
                    <a:pt x="4883437" y="844596"/>
                    <a:pt x="4532365" y="772850"/>
                    <a:pt x="4150102" y="772850"/>
                  </a:cubicBezTo>
                  <a:cubicBezTo>
                    <a:pt x="3746218" y="772850"/>
                    <a:pt x="3319008" y="853613"/>
                    <a:pt x="2914861" y="1006637"/>
                  </a:cubicBezTo>
                  <a:cubicBezTo>
                    <a:pt x="2515039" y="1157857"/>
                    <a:pt x="2134350" y="1380438"/>
                    <a:pt x="1814073" y="1650163"/>
                  </a:cubicBezTo>
                  <a:cubicBezTo>
                    <a:pt x="1494190" y="1919502"/>
                    <a:pt x="1232622" y="2238173"/>
                    <a:pt x="1057412" y="2571657"/>
                  </a:cubicBezTo>
                  <a:cubicBezTo>
                    <a:pt x="877486" y="2914158"/>
                    <a:pt x="786277" y="3270313"/>
                    <a:pt x="786277" y="3630204"/>
                  </a:cubicBezTo>
                  <a:cubicBezTo>
                    <a:pt x="786277" y="3974121"/>
                    <a:pt x="923483" y="4173646"/>
                    <a:pt x="1233931" y="4592016"/>
                  </a:cubicBezTo>
                  <a:cubicBezTo>
                    <a:pt x="1311641" y="4696736"/>
                    <a:pt x="1391972" y="4805064"/>
                    <a:pt x="1474795" y="4924985"/>
                  </a:cubicBezTo>
                  <a:cubicBezTo>
                    <a:pt x="1767682" y="5349278"/>
                    <a:pt x="2068172" y="5650948"/>
                    <a:pt x="2393691" y="5846995"/>
                  </a:cubicBezTo>
                  <a:cubicBezTo>
                    <a:pt x="2738735" y="6054891"/>
                    <a:pt x="3133971" y="6155876"/>
                    <a:pt x="3601805" y="6155876"/>
                  </a:cubicBezTo>
                  <a:cubicBezTo>
                    <a:pt x="3867305" y="6155876"/>
                    <a:pt x="4114196" y="6093405"/>
                    <a:pt x="4378909" y="5959186"/>
                  </a:cubicBezTo>
                  <a:cubicBezTo>
                    <a:pt x="4650699" y="5821362"/>
                    <a:pt x="4919737" y="5620421"/>
                    <a:pt x="5218129" y="5391271"/>
                  </a:cubicBezTo>
                  <a:cubicBezTo>
                    <a:pt x="5288107" y="5337558"/>
                    <a:pt x="5357824" y="5284617"/>
                    <a:pt x="5425313" y="5233481"/>
                  </a:cubicBezTo>
                  <a:cubicBezTo>
                    <a:pt x="5739037" y="4995556"/>
                    <a:pt x="6037512" y="4769168"/>
                    <a:pt x="6254366" y="4534301"/>
                  </a:cubicBezTo>
                  <a:lnTo>
                    <a:pt x="6321679" y="4456641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Kuva 3" descr="Kuva, joka sisältää kohteen piirros, luonnos, karhu, clipart&#10;&#10;Kuvaus luotu automaattisesti">
            <a:extLst>
              <a:ext uri="{FF2B5EF4-FFF2-40B4-BE49-F238E27FC236}">
                <a16:creationId xmlns:a16="http://schemas.microsoft.com/office/drawing/2014/main" id="{93CA9696-EED0-4CD6-C711-EC9E546FE0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6384" y="2431016"/>
            <a:ext cx="4141153" cy="2919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2606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F191CA7-0239-702F-F583-F29EBABD3E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C96DC08-1CB0-38C6-F25D-190CCE8648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2D8048F-F312-68CE-8D66-B6A9B6F0C7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" y="0"/>
            <a:ext cx="1218852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95D001A-30C9-0ECD-FE5C-32BCECC67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462" y="802955"/>
            <a:ext cx="4765089" cy="1454051"/>
          </a:xfrm>
        </p:spPr>
        <p:txBody>
          <a:bodyPr>
            <a:normAutofit/>
          </a:bodyPr>
          <a:lstStyle/>
          <a:p>
            <a:r>
              <a:rPr lang="fi-FI" sz="3600">
                <a:solidFill>
                  <a:schemeClr val="tx2"/>
                </a:solidFill>
              </a:rPr>
              <a:t>Varhainen puuttuminen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765EC0C-D6F8-83CF-57DC-97D51C9796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462" y="2421683"/>
            <a:ext cx="4764708" cy="3353476"/>
          </a:xfrm>
        </p:spPr>
        <p:txBody>
          <a:bodyPr anchor="t">
            <a:normAutofit/>
          </a:bodyPr>
          <a:lstStyle/>
          <a:p>
            <a:r>
              <a:rPr lang="fi-FI" sz="2000" dirty="0">
                <a:solidFill>
                  <a:schemeClr val="tx2"/>
                </a:solidFill>
              </a:rPr>
              <a:t>Kotkan poissaoloihin puuttumisen malli. Ks. Karhulan koulun peda.net </a:t>
            </a:r>
            <a:r>
              <a:rPr lang="fi-FI" sz="2000" dirty="0">
                <a:solidFill>
                  <a:schemeClr val="tx2"/>
                </a:solidFill>
                <a:sym typeface="Symbol" panose="05050102010706020507" pitchFamily="18" charset="2"/>
              </a:rPr>
              <a:t> Päivittäinen koulun käynti</a:t>
            </a:r>
          </a:p>
          <a:p>
            <a:pPr lvl="1"/>
            <a:r>
              <a:rPr lang="fi-FI" sz="2000" dirty="0">
                <a:solidFill>
                  <a:schemeClr val="tx2"/>
                </a:solidFill>
                <a:sym typeface="Symbol" panose="05050102010706020507" pitchFamily="18" charset="2"/>
              </a:rPr>
              <a:t>30h, 70h, 100h</a:t>
            </a:r>
            <a:endParaRPr lang="fi-FI" sz="2000" dirty="0">
              <a:solidFill>
                <a:schemeClr val="tx2"/>
              </a:solidFill>
            </a:endParaRPr>
          </a:p>
          <a:p>
            <a:pPr lvl="1"/>
            <a:r>
              <a:rPr lang="fi-FI" sz="2000" dirty="0">
                <a:solidFill>
                  <a:schemeClr val="tx2"/>
                </a:solidFill>
              </a:rPr>
              <a:t>Koulun toimet kirjataan Wilmaan Varhaisen puuttumisen lomakkeelle.</a:t>
            </a:r>
          </a:p>
          <a:p>
            <a:pPr lvl="2"/>
            <a:r>
              <a:rPr lang="fi-FI" sz="2000" dirty="0">
                <a:solidFill>
                  <a:schemeClr val="tx2"/>
                </a:solidFill>
              </a:rPr>
              <a:t>Koulu tiedottaa asiasta ja huoltaja kuittaa luetuksi Wilmaan.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59C00E3-6804-5CE2-B253-73AE3A846C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816724" y="-16714"/>
            <a:ext cx="6372101" cy="6874714"/>
            <a:chOff x="5818240" y="-1"/>
            <a:chExt cx="6373761" cy="6874714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6B9472F-4551-A98C-92D6-161371CAC7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18240" y="-1"/>
              <a:ext cx="6373761" cy="6874714"/>
            </a:xfrm>
            <a:custGeom>
              <a:avLst/>
              <a:gdLst>
                <a:gd name="connsiteX0" fmla="*/ 6373761 w 6373761"/>
                <a:gd name="connsiteY0" fmla="*/ 5771297 h 6874714"/>
                <a:gd name="connsiteX1" fmla="*/ 6373761 w 6373761"/>
                <a:gd name="connsiteY1" fmla="*/ 6247960 h 6874714"/>
                <a:gd name="connsiteX2" fmla="*/ 6235932 w 6373761"/>
                <a:gd name="connsiteY2" fmla="*/ 6361930 h 6874714"/>
                <a:gd name="connsiteX3" fmla="*/ 5960375 w 6373761"/>
                <a:gd name="connsiteY3" fmla="*/ 6587489 h 6874714"/>
                <a:gd name="connsiteX4" fmla="*/ 5822907 w 6373761"/>
                <a:gd name="connsiteY4" fmla="*/ 6701871 h 6874714"/>
                <a:gd name="connsiteX5" fmla="*/ 5681115 w 6373761"/>
                <a:gd name="connsiteY5" fmla="*/ 6816896 h 6874714"/>
                <a:gd name="connsiteX6" fmla="*/ 5604096 w 6373761"/>
                <a:gd name="connsiteY6" fmla="*/ 6874714 h 6874714"/>
                <a:gd name="connsiteX7" fmla="*/ 4878485 w 6373761"/>
                <a:gd name="connsiteY7" fmla="*/ 6874714 h 6874714"/>
                <a:gd name="connsiteX8" fmla="*/ 5006014 w 6373761"/>
                <a:gd name="connsiteY8" fmla="*/ 6800200 h 6874714"/>
                <a:gd name="connsiteX9" fmla="*/ 5149855 w 6373761"/>
                <a:gd name="connsiteY9" fmla="*/ 6707667 h 6874714"/>
                <a:gd name="connsiteX10" fmla="*/ 5431866 w 6373761"/>
                <a:gd name="connsiteY10" fmla="*/ 6506210 h 6874714"/>
                <a:gd name="connsiteX11" fmla="*/ 5571036 w 6373761"/>
                <a:gd name="connsiteY11" fmla="*/ 6399557 h 6874714"/>
                <a:gd name="connsiteX12" fmla="*/ 5711649 w 6373761"/>
                <a:gd name="connsiteY12" fmla="*/ 6288912 h 6874714"/>
                <a:gd name="connsiteX13" fmla="*/ 6276589 w 6373761"/>
                <a:gd name="connsiteY13" fmla="*/ 5852379 h 6874714"/>
                <a:gd name="connsiteX14" fmla="*/ 3975975 w 6373761"/>
                <a:gd name="connsiteY14" fmla="*/ 263 h 6874714"/>
                <a:gd name="connsiteX15" fmla="*/ 4350473 w 6373761"/>
                <a:gd name="connsiteY15" fmla="*/ 24963 h 6874714"/>
                <a:gd name="connsiteX16" fmla="*/ 5077909 w 6373761"/>
                <a:gd name="connsiteY16" fmla="*/ 189450 h 6874714"/>
                <a:gd name="connsiteX17" fmla="*/ 5746507 w 6373761"/>
                <a:gd name="connsiteY17" fmla="*/ 505804 h 6874714"/>
                <a:gd name="connsiteX18" fmla="*/ 6322456 w 6373761"/>
                <a:gd name="connsiteY18" fmla="*/ 956633 h 6874714"/>
                <a:gd name="connsiteX19" fmla="*/ 6373761 w 6373761"/>
                <a:gd name="connsiteY19" fmla="*/ 1011863 h 6874714"/>
                <a:gd name="connsiteX20" fmla="*/ 6373761 w 6373761"/>
                <a:gd name="connsiteY20" fmla="*/ 1185075 h 6874714"/>
                <a:gd name="connsiteX21" fmla="*/ 6359489 w 6373761"/>
                <a:gd name="connsiteY21" fmla="*/ 1169497 h 6874714"/>
                <a:gd name="connsiteX22" fmla="*/ 6233869 w 6373761"/>
                <a:gd name="connsiteY22" fmla="*/ 1047442 h 6874714"/>
                <a:gd name="connsiteX23" fmla="*/ 5961423 w 6373761"/>
                <a:gd name="connsiteY23" fmla="*/ 827953 h 6874714"/>
                <a:gd name="connsiteX24" fmla="*/ 5663555 w 6373761"/>
                <a:gd name="connsiteY24" fmla="*/ 645304 h 6874714"/>
                <a:gd name="connsiteX25" fmla="*/ 5013827 w 6373761"/>
                <a:gd name="connsiteY25" fmla="*/ 397863 h 6874714"/>
                <a:gd name="connsiteX26" fmla="*/ 4327409 w 6373761"/>
                <a:gd name="connsiteY26" fmla="*/ 302545 h 6874714"/>
                <a:gd name="connsiteX27" fmla="*/ 3639939 w 6373761"/>
                <a:gd name="connsiteY27" fmla="*/ 338868 h 6874714"/>
                <a:gd name="connsiteX28" fmla="*/ 3302495 w 6373761"/>
                <a:gd name="connsiteY28" fmla="*/ 403659 h 6874714"/>
                <a:gd name="connsiteX29" fmla="*/ 2971604 w 6373761"/>
                <a:gd name="connsiteY29" fmla="*/ 496273 h 6874714"/>
                <a:gd name="connsiteX30" fmla="*/ 2648706 w 6373761"/>
                <a:gd name="connsiteY30" fmla="*/ 614389 h 6874714"/>
                <a:gd name="connsiteX31" fmla="*/ 2335374 w 6373761"/>
                <a:gd name="connsiteY31" fmla="*/ 757109 h 6874714"/>
                <a:gd name="connsiteX32" fmla="*/ 1741342 w 6373761"/>
                <a:gd name="connsiteY32" fmla="*/ 1107725 h 6874714"/>
                <a:gd name="connsiteX33" fmla="*/ 1600861 w 6373761"/>
                <a:gd name="connsiteY33" fmla="*/ 1208710 h 6874714"/>
                <a:gd name="connsiteX34" fmla="*/ 1531799 w 6373761"/>
                <a:gd name="connsiteY34" fmla="*/ 1260879 h 6874714"/>
                <a:gd name="connsiteX35" fmla="*/ 1463655 w 6373761"/>
                <a:gd name="connsiteY35" fmla="*/ 1314333 h 6874714"/>
                <a:gd name="connsiteX36" fmla="*/ 1200777 w 6373761"/>
                <a:gd name="connsiteY36" fmla="*/ 1541166 h 6874714"/>
                <a:gd name="connsiteX37" fmla="*/ 731501 w 6373761"/>
                <a:gd name="connsiteY37" fmla="*/ 2055754 h 6874714"/>
                <a:gd name="connsiteX38" fmla="*/ 531393 w 6373761"/>
                <a:gd name="connsiteY38" fmla="*/ 2342739 h 6874714"/>
                <a:gd name="connsiteX39" fmla="*/ 361033 w 6373761"/>
                <a:gd name="connsiteY39" fmla="*/ 2649046 h 6874714"/>
                <a:gd name="connsiteX40" fmla="*/ 323292 w 6373761"/>
                <a:gd name="connsiteY40" fmla="*/ 2728263 h 6874714"/>
                <a:gd name="connsiteX41" fmla="*/ 304945 w 6373761"/>
                <a:gd name="connsiteY41" fmla="*/ 2768193 h 6874714"/>
                <a:gd name="connsiteX42" fmla="*/ 287516 w 6373761"/>
                <a:gd name="connsiteY42" fmla="*/ 2808510 h 6874714"/>
                <a:gd name="connsiteX43" fmla="*/ 254230 w 6373761"/>
                <a:gd name="connsiteY43" fmla="*/ 2889788 h 6874714"/>
                <a:gd name="connsiteX44" fmla="*/ 223042 w 6373761"/>
                <a:gd name="connsiteY44" fmla="*/ 2971968 h 6874714"/>
                <a:gd name="connsiteX45" fmla="*/ 121611 w 6373761"/>
                <a:gd name="connsiteY45" fmla="*/ 3308544 h 6874714"/>
                <a:gd name="connsiteX46" fmla="*/ 39314 w 6373761"/>
                <a:gd name="connsiteY46" fmla="*/ 4005912 h 6874714"/>
                <a:gd name="connsiteX47" fmla="*/ 73910 w 6373761"/>
                <a:gd name="connsiteY47" fmla="*/ 4354081 h 6874714"/>
                <a:gd name="connsiteX48" fmla="*/ 179534 w 6373761"/>
                <a:gd name="connsiteY48" fmla="*/ 4687050 h 6874714"/>
                <a:gd name="connsiteX49" fmla="*/ 215964 w 6373761"/>
                <a:gd name="connsiteY49" fmla="*/ 4766654 h 6874714"/>
                <a:gd name="connsiteX50" fmla="*/ 256457 w 6373761"/>
                <a:gd name="connsiteY50" fmla="*/ 4844455 h 6874714"/>
                <a:gd name="connsiteX51" fmla="*/ 346225 w 6373761"/>
                <a:gd name="connsiteY51" fmla="*/ 4995290 h 6874714"/>
                <a:gd name="connsiteX52" fmla="*/ 445296 w 6373761"/>
                <a:gd name="connsiteY52" fmla="*/ 5140971 h 6874714"/>
                <a:gd name="connsiteX53" fmla="*/ 551443 w 6373761"/>
                <a:gd name="connsiteY53" fmla="*/ 5282531 h 6874714"/>
                <a:gd name="connsiteX54" fmla="*/ 772387 w 6373761"/>
                <a:gd name="connsiteY54" fmla="*/ 5562561 h 6874714"/>
                <a:gd name="connsiteX55" fmla="*/ 882858 w 6373761"/>
                <a:gd name="connsiteY55" fmla="*/ 5704507 h 6874714"/>
                <a:gd name="connsiteX56" fmla="*/ 990316 w 6373761"/>
                <a:gd name="connsiteY56" fmla="*/ 5848258 h 6874714"/>
                <a:gd name="connsiteX57" fmla="*/ 1097774 w 6373761"/>
                <a:gd name="connsiteY57" fmla="*/ 5987114 h 6874714"/>
                <a:gd name="connsiteX58" fmla="*/ 1210080 w 6373761"/>
                <a:gd name="connsiteY58" fmla="*/ 6121203 h 6874714"/>
                <a:gd name="connsiteX59" fmla="*/ 1448192 w 6373761"/>
                <a:gd name="connsiteY59" fmla="*/ 6374054 h 6874714"/>
                <a:gd name="connsiteX60" fmla="*/ 1982991 w 6373761"/>
                <a:gd name="connsiteY60" fmla="*/ 6796158 h 6874714"/>
                <a:gd name="connsiteX61" fmla="*/ 2118475 w 6373761"/>
                <a:gd name="connsiteY61" fmla="*/ 6874714 h 6874714"/>
                <a:gd name="connsiteX62" fmla="*/ 1569874 w 6373761"/>
                <a:gd name="connsiteY62" fmla="*/ 6874714 h 6874714"/>
                <a:gd name="connsiteX63" fmla="*/ 1507802 w 6373761"/>
                <a:gd name="connsiteY63" fmla="*/ 6817815 h 6874714"/>
                <a:gd name="connsiteX64" fmla="*/ 1256865 w 6373761"/>
                <a:gd name="connsiteY64" fmla="*/ 6543437 h 6874714"/>
                <a:gd name="connsiteX65" fmla="*/ 1038410 w 6373761"/>
                <a:gd name="connsiteY65" fmla="*/ 6248722 h 6874714"/>
                <a:gd name="connsiteX66" fmla="*/ 845380 w 6373761"/>
                <a:gd name="connsiteY66" fmla="*/ 5941386 h 6874714"/>
                <a:gd name="connsiteX67" fmla="*/ 755351 w 6373761"/>
                <a:gd name="connsiteY67" fmla="*/ 5788877 h 6874714"/>
                <a:gd name="connsiteX68" fmla="*/ 661784 w 6373761"/>
                <a:gd name="connsiteY68" fmla="*/ 5638944 h 6874714"/>
                <a:gd name="connsiteX69" fmla="*/ 466525 w 6373761"/>
                <a:gd name="connsiteY69" fmla="*/ 5340366 h 6874714"/>
                <a:gd name="connsiteX70" fmla="*/ 370992 w 6373761"/>
                <a:gd name="connsiteY70" fmla="*/ 5188502 h 6874714"/>
                <a:gd name="connsiteX71" fmla="*/ 280046 w 6373761"/>
                <a:gd name="connsiteY71" fmla="*/ 5033287 h 6874714"/>
                <a:gd name="connsiteX72" fmla="*/ 126853 w 6373761"/>
                <a:gd name="connsiteY72" fmla="*/ 4707660 h 6874714"/>
                <a:gd name="connsiteX73" fmla="*/ 30272 w 6373761"/>
                <a:gd name="connsiteY73" fmla="*/ 4362068 h 6874714"/>
                <a:gd name="connsiteX74" fmla="*/ 0 w 6373761"/>
                <a:gd name="connsiteY74" fmla="*/ 4005912 h 6874714"/>
                <a:gd name="connsiteX75" fmla="*/ 270480 w 6373761"/>
                <a:gd name="connsiteY75" fmla="*/ 2610532 h 6874714"/>
                <a:gd name="connsiteX76" fmla="*/ 415942 w 6373761"/>
                <a:gd name="connsiteY76" fmla="*/ 2280526 h 6874714"/>
                <a:gd name="connsiteX77" fmla="*/ 590102 w 6373761"/>
                <a:gd name="connsiteY77" fmla="*/ 1962626 h 6874714"/>
                <a:gd name="connsiteX78" fmla="*/ 1020719 w 6373761"/>
                <a:gd name="connsiteY78" fmla="*/ 1373070 h 6874714"/>
                <a:gd name="connsiteX79" fmla="*/ 1275080 w 6373761"/>
                <a:gd name="connsiteY79" fmla="*/ 1107081 h 6874714"/>
                <a:gd name="connsiteX80" fmla="*/ 1342437 w 6373761"/>
                <a:gd name="connsiteY80" fmla="*/ 1043965 h 6874714"/>
                <a:gd name="connsiteX81" fmla="*/ 1411106 w 6373761"/>
                <a:gd name="connsiteY81" fmla="*/ 982138 h 6874714"/>
                <a:gd name="connsiteX82" fmla="*/ 1553029 w 6373761"/>
                <a:gd name="connsiteY82" fmla="*/ 863376 h 6874714"/>
                <a:gd name="connsiteX83" fmla="*/ 2173401 w 6373761"/>
                <a:gd name="connsiteY83" fmla="*/ 454409 h 6874714"/>
                <a:gd name="connsiteX84" fmla="*/ 3599708 w 6373761"/>
                <a:gd name="connsiteY84" fmla="*/ 16332 h 6874714"/>
                <a:gd name="connsiteX85" fmla="*/ 3975975 w 6373761"/>
                <a:gd name="connsiteY85" fmla="*/ 263 h 6874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6373761" h="6874714">
                  <a:moveTo>
                    <a:pt x="6373761" y="5771297"/>
                  </a:moveTo>
                  <a:lnTo>
                    <a:pt x="6373761" y="6247960"/>
                  </a:lnTo>
                  <a:lnTo>
                    <a:pt x="6235932" y="6361930"/>
                  </a:lnTo>
                  <a:cubicBezTo>
                    <a:pt x="6143250" y="6437460"/>
                    <a:pt x="6051059" y="6512200"/>
                    <a:pt x="5960375" y="6587489"/>
                  </a:cubicBezTo>
                  <a:lnTo>
                    <a:pt x="5822907" y="6701871"/>
                  </a:lnTo>
                  <a:cubicBezTo>
                    <a:pt x="5776123" y="6740385"/>
                    <a:pt x="5729079" y="6778899"/>
                    <a:pt x="5681115" y="6816896"/>
                  </a:cubicBezTo>
                  <a:lnTo>
                    <a:pt x="5604096" y="6874714"/>
                  </a:lnTo>
                  <a:lnTo>
                    <a:pt x="4878485" y="6874714"/>
                  </a:lnTo>
                  <a:lnTo>
                    <a:pt x="5006014" y="6800200"/>
                  </a:lnTo>
                  <a:cubicBezTo>
                    <a:pt x="5054354" y="6770429"/>
                    <a:pt x="5102285" y="6739483"/>
                    <a:pt x="5149855" y="6707667"/>
                  </a:cubicBezTo>
                  <a:cubicBezTo>
                    <a:pt x="5244993" y="6643906"/>
                    <a:pt x="5338561" y="6576025"/>
                    <a:pt x="5431866" y="6506210"/>
                  </a:cubicBezTo>
                  <a:cubicBezTo>
                    <a:pt x="5478386" y="6471304"/>
                    <a:pt x="5524777" y="6435495"/>
                    <a:pt x="5571036" y="6399557"/>
                  </a:cubicBezTo>
                  <a:lnTo>
                    <a:pt x="5711649" y="6288912"/>
                  </a:lnTo>
                  <a:cubicBezTo>
                    <a:pt x="5902059" y="6140395"/>
                    <a:pt x="6093257" y="5998320"/>
                    <a:pt x="6276589" y="5852379"/>
                  </a:cubicBezTo>
                  <a:close/>
                  <a:moveTo>
                    <a:pt x="3975975" y="263"/>
                  </a:moveTo>
                  <a:cubicBezTo>
                    <a:pt x="4101550" y="1809"/>
                    <a:pt x="4226830" y="10149"/>
                    <a:pt x="4350473" y="24963"/>
                  </a:cubicBezTo>
                  <a:cubicBezTo>
                    <a:pt x="4598149" y="54846"/>
                    <a:pt x="4842943" y="108687"/>
                    <a:pt x="5077909" y="189450"/>
                  </a:cubicBezTo>
                  <a:cubicBezTo>
                    <a:pt x="5312876" y="269955"/>
                    <a:pt x="5537357" y="376867"/>
                    <a:pt x="5746507" y="505804"/>
                  </a:cubicBezTo>
                  <a:cubicBezTo>
                    <a:pt x="5955527" y="634999"/>
                    <a:pt x="6148688" y="786864"/>
                    <a:pt x="6322456" y="956633"/>
                  </a:cubicBezTo>
                  <a:lnTo>
                    <a:pt x="6373761" y="1011863"/>
                  </a:lnTo>
                  <a:lnTo>
                    <a:pt x="6373761" y="1185075"/>
                  </a:lnTo>
                  <a:lnTo>
                    <a:pt x="6359489" y="1169497"/>
                  </a:lnTo>
                  <a:cubicBezTo>
                    <a:pt x="6318811" y="1127602"/>
                    <a:pt x="6276917" y="1086890"/>
                    <a:pt x="6233869" y="1047442"/>
                  </a:cubicBezTo>
                  <a:cubicBezTo>
                    <a:pt x="6147509" y="968870"/>
                    <a:pt x="6056431" y="895448"/>
                    <a:pt x="5961423" y="827953"/>
                  </a:cubicBezTo>
                  <a:cubicBezTo>
                    <a:pt x="5865891" y="761102"/>
                    <a:pt x="5766688" y="699403"/>
                    <a:pt x="5663555" y="645304"/>
                  </a:cubicBezTo>
                  <a:cubicBezTo>
                    <a:pt x="5457943" y="535816"/>
                    <a:pt x="5238703" y="453894"/>
                    <a:pt x="5013827" y="397863"/>
                  </a:cubicBezTo>
                  <a:cubicBezTo>
                    <a:pt x="4788953" y="341703"/>
                    <a:pt x="4558442" y="310917"/>
                    <a:pt x="4327409" y="302545"/>
                  </a:cubicBezTo>
                  <a:cubicBezTo>
                    <a:pt x="4096111" y="293012"/>
                    <a:pt x="3867174" y="305893"/>
                    <a:pt x="3639939" y="338868"/>
                  </a:cubicBezTo>
                  <a:cubicBezTo>
                    <a:pt x="3526585" y="355999"/>
                    <a:pt x="3413885" y="377254"/>
                    <a:pt x="3302495" y="403659"/>
                  </a:cubicBezTo>
                  <a:cubicBezTo>
                    <a:pt x="3191107" y="430451"/>
                    <a:pt x="3080634" y="460978"/>
                    <a:pt x="2971604" y="496273"/>
                  </a:cubicBezTo>
                  <a:cubicBezTo>
                    <a:pt x="2862573" y="531437"/>
                    <a:pt x="2754854" y="570852"/>
                    <a:pt x="2648706" y="614389"/>
                  </a:cubicBezTo>
                  <a:cubicBezTo>
                    <a:pt x="2542690" y="658056"/>
                    <a:pt x="2438114" y="705714"/>
                    <a:pt x="2335374" y="757109"/>
                  </a:cubicBezTo>
                  <a:cubicBezTo>
                    <a:pt x="2129894" y="859769"/>
                    <a:pt x="1931228" y="976855"/>
                    <a:pt x="1741342" y="1107725"/>
                  </a:cubicBezTo>
                  <a:cubicBezTo>
                    <a:pt x="1694035" y="1140571"/>
                    <a:pt x="1646858" y="1173933"/>
                    <a:pt x="1600861" y="1208710"/>
                  </a:cubicBezTo>
                  <a:cubicBezTo>
                    <a:pt x="1577535" y="1225713"/>
                    <a:pt x="1554732" y="1243361"/>
                    <a:pt x="1531799" y="1260879"/>
                  </a:cubicBezTo>
                  <a:cubicBezTo>
                    <a:pt x="1508735" y="1278267"/>
                    <a:pt x="1486064" y="1296171"/>
                    <a:pt x="1463655" y="1314333"/>
                  </a:cubicBezTo>
                  <a:cubicBezTo>
                    <a:pt x="1373627" y="1386853"/>
                    <a:pt x="1285564" y="1462077"/>
                    <a:pt x="1200777" y="1541166"/>
                  </a:cubicBezTo>
                  <a:cubicBezTo>
                    <a:pt x="1030810" y="1698827"/>
                    <a:pt x="873161" y="1870785"/>
                    <a:pt x="731501" y="2055754"/>
                  </a:cubicBezTo>
                  <a:cubicBezTo>
                    <a:pt x="660734" y="2148239"/>
                    <a:pt x="593771" y="2243944"/>
                    <a:pt x="531393" y="2342739"/>
                  </a:cubicBezTo>
                  <a:cubicBezTo>
                    <a:pt x="470063" y="2442050"/>
                    <a:pt x="412140" y="2543810"/>
                    <a:pt x="361033" y="2649046"/>
                  </a:cubicBezTo>
                  <a:cubicBezTo>
                    <a:pt x="347798" y="2675194"/>
                    <a:pt x="335479" y="2701728"/>
                    <a:pt x="323292" y="2728263"/>
                  </a:cubicBezTo>
                  <a:lnTo>
                    <a:pt x="304945" y="2768193"/>
                  </a:lnTo>
                  <a:lnTo>
                    <a:pt x="287516" y="2808510"/>
                  </a:lnTo>
                  <a:cubicBezTo>
                    <a:pt x="276115" y="2835432"/>
                    <a:pt x="264583" y="2862352"/>
                    <a:pt x="254230" y="2889788"/>
                  </a:cubicBezTo>
                  <a:cubicBezTo>
                    <a:pt x="243877" y="2917224"/>
                    <a:pt x="232477" y="2944274"/>
                    <a:pt x="223042" y="2971968"/>
                  </a:cubicBezTo>
                  <a:cubicBezTo>
                    <a:pt x="182679" y="3081970"/>
                    <a:pt x="148475" y="3194291"/>
                    <a:pt x="121611" y="3308544"/>
                  </a:cubicBezTo>
                  <a:cubicBezTo>
                    <a:pt x="67096" y="3536534"/>
                    <a:pt x="39183" y="3771224"/>
                    <a:pt x="39314" y="4005912"/>
                  </a:cubicBezTo>
                  <a:cubicBezTo>
                    <a:pt x="39969" y="4122871"/>
                    <a:pt x="51109" y="4239571"/>
                    <a:pt x="73910" y="4354081"/>
                  </a:cubicBezTo>
                  <a:cubicBezTo>
                    <a:pt x="97892" y="4468334"/>
                    <a:pt x="132619" y="4580140"/>
                    <a:pt x="179534" y="4687050"/>
                  </a:cubicBezTo>
                  <a:cubicBezTo>
                    <a:pt x="190673" y="4713972"/>
                    <a:pt x="203647" y="4740249"/>
                    <a:pt x="215964" y="4766654"/>
                  </a:cubicBezTo>
                  <a:cubicBezTo>
                    <a:pt x="229332" y="4792674"/>
                    <a:pt x="242043" y="4818950"/>
                    <a:pt x="256457" y="4844455"/>
                  </a:cubicBezTo>
                  <a:cubicBezTo>
                    <a:pt x="283978" y="4895978"/>
                    <a:pt x="314642" y="4945956"/>
                    <a:pt x="346225" y="4995290"/>
                  </a:cubicBezTo>
                  <a:cubicBezTo>
                    <a:pt x="377676" y="5044752"/>
                    <a:pt x="411355" y="5092926"/>
                    <a:pt x="445296" y="5140971"/>
                  </a:cubicBezTo>
                  <a:cubicBezTo>
                    <a:pt x="479760" y="5188630"/>
                    <a:pt x="515537" y="5235645"/>
                    <a:pt x="551443" y="5282531"/>
                  </a:cubicBezTo>
                  <a:cubicBezTo>
                    <a:pt x="623387" y="5376434"/>
                    <a:pt x="698608" y="5468402"/>
                    <a:pt x="772387" y="5562561"/>
                  </a:cubicBezTo>
                  <a:cubicBezTo>
                    <a:pt x="809472" y="5609448"/>
                    <a:pt x="846428" y="5656719"/>
                    <a:pt x="882858" y="5704507"/>
                  </a:cubicBezTo>
                  <a:cubicBezTo>
                    <a:pt x="919159" y="5751909"/>
                    <a:pt x="955196" y="5802273"/>
                    <a:pt x="990316" y="5848258"/>
                  </a:cubicBezTo>
                  <a:cubicBezTo>
                    <a:pt x="1025175" y="5895402"/>
                    <a:pt x="1061736" y="5941129"/>
                    <a:pt x="1097774" y="5987114"/>
                  </a:cubicBezTo>
                  <a:cubicBezTo>
                    <a:pt x="1134860" y="6032326"/>
                    <a:pt x="1171684" y="6077536"/>
                    <a:pt x="1210080" y="6121203"/>
                  </a:cubicBezTo>
                  <a:cubicBezTo>
                    <a:pt x="1286350" y="6209051"/>
                    <a:pt x="1365632" y="6293677"/>
                    <a:pt x="1448192" y="6374054"/>
                  </a:cubicBezTo>
                  <a:cubicBezTo>
                    <a:pt x="1613572" y="6534420"/>
                    <a:pt x="1792057" y="6677526"/>
                    <a:pt x="1982991" y="6796158"/>
                  </a:cubicBezTo>
                  <a:lnTo>
                    <a:pt x="2118475" y="6874714"/>
                  </a:lnTo>
                  <a:lnTo>
                    <a:pt x="1569874" y="6874714"/>
                  </a:lnTo>
                  <a:lnTo>
                    <a:pt x="1507802" y="6817815"/>
                  </a:lnTo>
                  <a:cubicBezTo>
                    <a:pt x="1418412" y="6730595"/>
                    <a:pt x="1334903" y="6638562"/>
                    <a:pt x="1256865" y="6543437"/>
                  </a:cubicBezTo>
                  <a:cubicBezTo>
                    <a:pt x="1179155" y="6447861"/>
                    <a:pt x="1106817" y="6349194"/>
                    <a:pt x="1038410" y="6248722"/>
                  </a:cubicBezTo>
                  <a:cubicBezTo>
                    <a:pt x="969873" y="6148253"/>
                    <a:pt x="905922" y="6045592"/>
                    <a:pt x="845380" y="5941386"/>
                  </a:cubicBezTo>
                  <a:cubicBezTo>
                    <a:pt x="814453" y="5888704"/>
                    <a:pt x="786147" y="5839370"/>
                    <a:pt x="755351" y="5788877"/>
                  </a:cubicBezTo>
                  <a:cubicBezTo>
                    <a:pt x="724817" y="5738771"/>
                    <a:pt x="693760" y="5688665"/>
                    <a:pt x="661784" y="5638944"/>
                  </a:cubicBezTo>
                  <a:lnTo>
                    <a:pt x="466525" y="5340366"/>
                  </a:lnTo>
                  <a:cubicBezTo>
                    <a:pt x="434156" y="5290131"/>
                    <a:pt x="402181" y="5239639"/>
                    <a:pt x="370992" y="5188502"/>
                  </a:cubicBezTo>
                  <a:cubicBezTo>
                    <a:pt x="339803" y="5137364"/>
                    <a:pt x="308876" y="5086099"/>
                    <a:pt x="280046" y="5033287"/>
                  </a:cubicBezTo>
                  <a:cubicBezTo>
                    <a:pt x="222255" y="4928179"/>
                    <a:pt x="169181" y="4819982"/>
                    <a:pt x="126853" y="4707660"/>
                  </a:cubicBezTo>
                  <a:cubicBezTo>
                    <a:pt x="83739" y="4595725"/>
                    <a:pt x="51764" y="4479670"/>
                    <a:pt x="30272" y="4362068"/>
                  </a:cubicBezTo>
                  <a:cubicBezTo>
                    <a:pt x="9698" y="4244466"/>
                    <a:pt x="0" y="4125060"/>
                    <a:pt x="0" y="4005912"/>
                  </a:cubicBezTo>
                  <a:cubicBezTo>
                    <a:pt x="1704" y="3530867"/>
                    <a:pt x="95140" y="3057110"/>
                    <a:pt x="270480" y="2610532"/>
                  </a:cubicBezTo>
                  <a:cubicBezTo>
                    <a:pt x="314511" y="2498984"/>
                    <a:pt x="362212" y="2388466"/>
                    <a:pt x="415942" y="2280526"/>
                  </a:cubicBezTo>
                  <a:cubicBezTo>
                    <a:pt x="468884" y="2172197"/>
                    <a:pt x="527199" y="2066188"/>
                    <a:pt x="590102" y="1962626"/>
                  </a:cubicBezTo>
                  <a:cubicBezTo>
                    <a:pt x="716037" y="1755631"/>
                    <a:pt x="859794" y="1557653"/>
                    <a:pt x="1020719" y="1373070"/>
                  </a:cubicBezTo>
                  <a:cubicBezTo>
                    <a:pt x="1101575" y="1281101"/>
                    <a:pt x="1185969" y="1191838"/>
                    <a:pt x="1275080" y="1107081"/>
                  </a:cubicBezTo>
                  <a:cubicBezTo>
                    <a:pt x="1297227" y="1085699"/>
                    <a:pt x="1319504" y="1064575"/>
                    <a:pt x="1342437" y="1043965"/>
                  </a:cubicBezTo>
                  <a:cubicBezTo>
                    <a:pt x="1365240" y="1023226"/>
                    <a:pt x="1387648" y="1002102"/>
                    <a:pt x="1411106" y="982138"/>
                  </a:cubicBezTo>
                  <a:cubicBezTo>
                    <a:pt x="1457497" y="941563"/>
                    <a:pt x="1505065" y="902276"/>
                    <a:pt x="1553029" y="863376"/>
                  </a:cubicBezTo>
                  <a:cubicBezTo>
                    <a:pt x="1745798" y="708806"/>
                    <a:pt x="1954030" y="571882"/>
                    <a:pt x="2173401" y="454409"/>
                  </a:cubicBezTo>
                  <a:cubicBezTo>
                    <a:pt x="2612013" y="219334"/>
                    <a:pt x="3099505" y="65666"/>
                    <a:pt x="3599708" y="16332"/>
                  </a:cubicBezTo>
                  <a:cubicBezTo>
                    <a:pt x="3724530" y="3966"/>
                    <a:pt x="3850400" y="-1283"/>
                    <a:pt x="3975975" y="26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3E3BAFB-69BF-966F-D27F-FFF8C98B06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65276" y="313387"/>
              <a:ext cx="6326724" cy="6561326"/>
            </a:xfrm>
            <a:custGeom>
              <a:avLst/>
              <a:gdLst>
                <a:gd name="connsiteX0" fmla="*/ 6326724 w 6326724"/>
                <a:gd name="connsiteY0" fmla="*/ 5020808 h 6561326"/>
                <a:gd name="connsiteX1" fmla="*/ 6326724 w 6326724"/>
                <a:gd name="connsiteY1" fmla="*/ 5698632 h 6561326"/>
                <a:gd name="connsiteX2" fmla="*/ 6067438 w 6326724"/>
                <a:gd name="connsiteY2" fmla="*/ 5902509 h 6561326"/>
                <a:gd name="connsiteX3" fmla="*/ 5799974 w 6326724"/>
                <a:gd name="connsiteY3" fmla="*/ 6102017 h 6561326"/>
                <a:gd name="connsiteX4" fmla="*/ 5665258 w 6326724"/>
                <a:gd name="connsiteY4" fmla="*/ 6202100 h 6561326"/>
                <a:gd name="connsiteX5" fmla="*/ 5526873 w 6326724"/>
                <a:gd name="connsiteY5" fmla="*/ 6302828 h 6561326"/>
                <a:gd name="connsiteX6" fmla="*/ 5385080 w 6326724"/>
                <a:gd name="connsiteY6" fmla="*/ 6402268 h 6561326"/>
                <a:gd name="connsiteX7" fmla="*/ 5238833 w 6326724"/>
                <a:gd name="connsiteY7" fmla="*/ 6498875 h 6561326"/>
                <a:gd name="connsiteX8" fmla="*/ 5138040 w 6326724"/>
                <a:gd name="connsiteY8" fmla="*/ 6561326 h 6561326"/>
                <a:gd name="connsiteX9" fmla="*/ 3946072 w 6326724"/>
                <a:gd name="connsiteY9" fmla="*/ 6561326 h 6561326"/>
                <a:gd name="connsiteX10" fmla="*/ 3976009 w 6326724"/>
                <a:gd name="connsiteY10" fmla="*/ 6555242 h 6561326"/>
                <a:gd name="connsiteX11" fmla="*/ 4404855 w 6326724"/>
                <a:gd name="connsiteY11" fmla="*/ 6399048 h 6561326"/>
                <a:gd name="connsiteX12" fmla="*/ 4938868 w 6326724"/>
                <a:gd name="connsiteY12" fmla="*/ 6072132 h 6561326"/>
                <a:gd name="connsiteX13" fmla="*/ 5068342 w 6326724"/>
                <a:gd name="connsiteY13" fmla="*/ 5976042 h 6561326"/>
                <a:gd name="connsiteX14" fmla="*/ 5197816 w 6326724"/>
                <a:gd name="connsiteY14" fmla="*/ 5876730 h 6561326"/>
                <a:gd name="connsiteX15" fmla="*/ 5460039 w 6326724"/>
                <a:gd name="connsiteY15" fmla="*/ 5670637 h 6561326"/>
                <a:gd name="connsiteX16" fmla="*/ 5999033 w 6326724"/>
                <a:gd name="connsiteY16" fmla="*/ 5271718 h 6561326"/>
                <a:gd name="connsiteX17" fmla="*/ 6258766 w 6326724"/>
                <a:gd name="connsiteY17" fmla="*/ 5077603 h 6561326"/>
                <a:gd name="connsiteX18" fmla="*/ 4139342 w 6326724"/>
                <a:gd name="connsiteY18" fmla="*/ 440 h 6561326"/>
                <a:gd name="connsiteX19" fmla="*/ 4315744 w 6326724"/>
                <a:gd name="connsiteY19" fmla="*/ 6808 h 6561326"/>
                <a:gd name="connsiteX20" fmla="*/ 5015400 w 6326724"/>
                <a:gd name="connsiteY20" fmla="*/ 113591 h 6561326"/>
                <a:gd name="connsiteX21" fmla="*/ 5681114 w 6326724"/>
                <a:gd name="connsiteY21" fmla="*/ 361418 h 6561326"/>
                <a:gd name="connsiteX22" fmla="*/ 6270952 w 6326724"/>
                <a:gd name="connsiteY22" fmla="*/ 755441 h 6561326"/>
                <a:gd name="connsiteX23" fmla="*/ 6326724 w 6326724"/>
                <a:gd name="connsiteY23" fmla="*/ 807432 h 6561326"/>
                <a:gd name="connsiteX24" fmla="*/ 6326724 w 6326724"/>
                <a:gd name="connsiteY24" fmla="*/ 1231565 h 6561326"/>
                <a:gd name="connsiteX25" fmla="*/ 6302093 w 6326724"/>
                <a:gd name="connsiteY25" fmla="*/ 1203002 h 6561326"/>
                <a:gd name="connsiteX26" fmla="*/ 6066914 w 6326724"/>
                <a:gd name="connsiteY26" fmla="*/ 989616 h 6561326"/>
                <a:gd name="connsiteX27" fmla="*/ 5533688 w 6326724"/>
                <a:gd name="connsiteY27" fmla="*/ 647242 h 6561326"/>
                <a:gd name="connsiteX28" fmla="*/ 4933626 w 6326724"/>
                <a:gd name="connsiteY28" fmla="*/ 432262 h 6561326"/>
                <a:gd name="connsiteX29" fmla="*/ 4296873 w 6326724"/>
                <a:gd name="connsiteY29" fmla="*/ 343126 h 6561326"/>
                <a:gd name="connsiteX30" fmla="*/ 3651602 w 6326724"/>
                <a:gd name="connsiteY30" fmla="*/ 365797 h 6561326"/>
                <a:gd name="connsiteX31" fmla="*/ 3018256 w 6326724"/>
                <a:gd name="connsiteY31" fmla="*/ 496666 h 6561326"/>
                <a:gd name="connsiteX32" fmla="*/ 2412429 w 6326724"/>
                <a:gd name="connsiteY32" fmla="*/ 724399 h 6561326"/>
                <a:gd name="connsiteX33" fmla="*/ 1329857 w 6326724"/>
                <a:gd name="connsiteY33" fmla="*/ 1424086 h 6561326"/>
                <a:gd name="connsiteX34" fmla="*/ 887314 w 6326724"/>
                <a:gd name="connsiteY34" fmla="*/ 1891015 h 6561326"/>
                <a:gd name="connsiteX35" fmla="*/ 537420 w 6326724"/>
                <a:gd name="connsiteY35" fmla="*/ 2427245 h 6561326"/>
                <a:gd name="connsiteX36" fmla="*/ 299965 w 6326724"/>
                <a:gd name="connsiteY36" fmla="*/ 3020021 h 6561326"/>
                <a:gd name="connsiteX37" fmla="*/ 213606 w 6326724"/>
                <a:gd name="connsiteY37" fmla="*/ 3651953 h 6561326"/>
                <a:gd name="connsiteX38" fmla="*/ 250036 w 6326724"/>
                <a:gd name="connsiteY38" fmla="*/ 3961352 h 6561326"/>
                <a:gd name="connsiteX39" fmla="*/ 357625 w 6326724"/>
                <a:gd name="connsiteY39" fmla="*/ 4250783 h 6561326"/>
                <a:gd name="connsiteX40" fmla="*/ 432715 w 6326724"/>
                <a:gd name="connsiteY40" fmla="*/ 4387063 h 6561326"/>
                <a:gd name="connsiteX41" fmla="*/ 518943 w 6326724"/>
                <a:gd name="connsiteY41" fmla="*/ 4518962 h 6561326"/>
                <a:gd name="connsiteX42" fmla="*/ 718133 w 6326724"/>
                <a:gd name="connsiteY42" fmla="*/ 4773874 h 6561326"/>
                <a:gd name="connsiteX43" fmla="*/ 933704 w 6326724"/>
                <a:gd name="connsiteY43" fmla="*/ 5030717 h 6561326"/>
                <a:gd name="connsiteX44" fmla="*/ 1040900 w 6326724"/>
                <a:gd name="connsiteY44" fmla="*/ 5164806 h 6561326"/>
                <a:gd name="connsiteX45" fmla="*/ 1092401 w 6326724"/>
                <a:gd name="connsiteY45" fmla="*/ 5230628 h 6561326"/>
                <a:gd name="connsiteX46" fmla="*/ 1142854 w 6326724"/>
                <a:gd name="connsiteY46" fmla="*/ 5293615 h 6561326"/>
                <a:gd name="connsiteX47" fmla="*/ 1576354 w 6326724"/>
                <a:gd name="connsiteY47" fmla="*/ 5759128 h 6561326"/>
                <a:gd name="connsiteX48" fmla="*/ 1806865 w 6326724"/>
                <a:gd name="connsiteY48" fmla="*/ 5968571 h 6561326"/>
                <a:gd name="connsiteX49" fmla="*/ 2048253 w 6326724"/>
                <a:gd name="connsiteY49" fmla="*/ 6161654 h 6561326"/>
                <a:gd name="connsiteX50" fmla="*/ 2587506 w 6326724"/>
                <a:gd name="connsiteY50" fmla="*/ 6467059 h 6561326"/>
                <a:gd name="connsiteX51" fmla="*/ 2889176 w 6326724"/>
                <a:gd name="connsiteY51" fmla="*/ 6553360 h 6561326"/>
                <a:gd name="connsiteX52" fmla="*/ 2929698 w 6326724"/>
                <a:gd name="connsiteY52" fmla="*/ 6561326 h 6561326"/>
                <a:gd name="connsiteX53" fmla="*/ 1816374 w 6326724"/>
                <a:gd name="connsiteY53" fmla="*/ 6561326 h 6561326"/>
                <a:gd name="connsiteX54" fmla="*/ 1787601 w 6326724"/>
                <a:gd name="connsiteY54" fmla="*/ 6545761 h 6561326"/>
                <a:gd name="connsiteX55" fmla="*/ 1225544 w 6326724"/>
                <a:gd name="connsiteY55" fmla="*/ 6094158 h 6561326"/>
                <a:gd name="connsiteX56" fmla="*/ 997654 w 6326724"/>
                <a:gd name="connsiteY56" fmla="*/ 5822374 h 6561326"/>
                <a:gd name="connsiteX57" fmla="*/ 798596 w 6326724"/>
                <a:gd name="connsiteY57" fmla="*/ 5534615 h 6561326"/>
                <a:gd name="connsiteX58" fmla="*/ 752075 w 6326724"/>
                <a:gd name="connsiteY58" fmla="*/ 5461324 h 6561326"/>
                <a:gd name="connsiteX59" fmla="*/ 707650 w 6326724"/>
                <a:gd name="connsiteY59" fmla="*/ 5390221 h 6561326"/>
                <a:gd name="connsiteX60" fmla="*/ 619980 w 6326724"/>
                <a:gd name="connsiteY60" fmla="*/ 5252396 h 6561326"/>
                <a:gd name="connsiteX61" fmla="*/ 438349 w 6326724"/>
                <a:gd name="connsiteY61" fmla="*/ 4970822 h 6561326"/>
                <a:gd name="connsiteX62" fmla="*/ 261044 w 6326724"/>
                <a:gd name="connsiteY62" fmla="*/ 4673145 h 6561326"/>
                <a:gd name="connsiteX63" fmla="*/ 181107 w 6326724"/>
                <a:gd name="connsiteY63" fmla="*/ 4515356 h 6561326"/>
                <a:gd name="connsiteX64" fmla="*/ 113224 w 6326724"/>
                <a:gd name="connsiteY64" fmla="*/ 4350223 h 6561326"/>
                <a:gd name="connsiteX65" fmla="*/ 61199 w 6326724"/>
                <a:gd name="connsiteY65" fmla="*/ 4178908 h 6561326"/>
                <a:gd name="connsiteX66" fmla="*/ 41804 w 6326724"/>
                <a:gd name="connsiteY66" fmla="*/ 4091577 h 6561326"/>
                <a:gd name="connsiteX67" fmla="*/ 33287 w 6326724"/>
                <a:gd name="connsiteY67" fmla="*/ 4047781 h 6561326"/>
                <a:gd name="connsiteX68" fmla="*/ 26209 w 6326724"/>
                <a:gd name="connsiteY68" fmla="*/ 4003858 h 6561326"/>
                <a:gd name="connsiteX69" fmla="*/ 0 w 6326724"/>
                <a:gd name="connsiteY69" fmla="*/ 3651953 h 6561326"/>
                <a:gd name="connsiteX70" fmla="*/ 72731 w 6326724"/>
                <a:gd name="connsiteY70" fmla="*/ 2966307 h 6561326"/>
                <a:gd name="connsiteX71" fmla="*/ 291316 w 6326724"/>
                <a:gd name="connsiteY71" fmla="*/ 2309385 h 6561326"/>
                <a:gd name="connsiteX72" fmla="*/ 1110878 w 6326724"/>
                <a:gd name="connsiteY72" fmla="*/ 1193776 h 6561326"/>
                <a:gd name="connsiteX73" fmla="*/ 1654327 w 6326724"/>
                <a:gd name="connsiteY73" fmla="*/ 756730 h 6561326"/>
                <a:gd name="connsiteX74" fmla="*/ 2261727 w 6326724"/>
                <a:gd name="connsiteY74" fmla="*/ 409720 h 6561326"/>
                <a:gd name="connsiteX75" fmla="*/ 3610060 w 6326724"/>
                <a:gd name="connsiteY75" fmla="*/ 27032 h 6561326"/>
                <a:gd name="connsiteX76" fmla="*/ 4139342 w 6326724"/>
                <a:gd name="connsiteY76" fmla="*/ 440 h 6561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6326724" h="6561326">
                  <a:moveTo>
                    <a:pt x="6326724" y="5020808"/>
                  </a:moveTo>
                  <a:lnTo>
                    <a:pt x="6326724" y="5698632"/>
                  </a:lnTo>
                  <a:lnTo>
                    <a:pt x="6067438" y="5902509"/>
                  </a:lnTo>
                  <a:cubicBezTo>
                    <a:pt x="5977868" y="5970407"/>
                    <a:pt x="5888364" y="6036453"/>
                    <a:pt x="5799974" y="6102017"/>
                  </a:cubicBezTo>
                  <a:lnTo>
                    <a:pt x="5665258" y="6202100"/>
                  </a:lnTo>
                  <a:cubicBezTo>
                    <a:pt x="5619654" y="6235719"/>
                    <a:pt x="5573656" y="6269596"/>
                    <a:pt x="5526873" y="6302828"/>
                  </a:cubicBezTo>
                  <a:cubicBezTo>
                    <a:pt x="5480220" y="6336189"/>
                    <a:pt x="5433044" y="6369423"/>
                    <a:pt x="5385080" y="6402268"/>
                  </a:cubicBezTo>
                  <a:cubicBezTo>
                    <a:pt x="5336988" y="6434857"/>
                    <a:pt x="5288500" y="6467187"/>
                    <a:pt x="5238833" y="6498875"/>
                  </a:cubicBezTo>
                  <a:lnTo>
                    <a:pt x="5138040" y="6561326"/>
                  </a:lnTo>
                  <a:lnTo>
                    <a:pt x="3946072" y="6561326"/>
                  </a:lnTo>
                  <a:lnTo>
                    <a:pt x="3976009" y="6555242"/>
                  </a:lnTo>
                  <a:cubicBezTo>
                    <a:pt x="4123712" y="6519227"/>
                    <a:pt x="4266863" y="6466383"/>
                    <a:pt x="4404855" y="6399048"/>
                  </a:cubicBezTo>
                  <a:cubicBezTo>
                    <a:pt x="4589500" y="6310299"/>
                    <a:pt x="4765232" y="6196690"/>
                    <a:pt x="4938868" y="6072132"/>
                  </a:cubicBezTo>
                  <a:cubicBezTo>
                    <a:pt x="4982245" y="6041089"/>
                    <a:pt x="5025359" y="6008630"/>
                    <a:pt x="5068342" y="5976042"/>
                  </a:cubicBezTo>
                  <a:cubicBezTo>
                    <a:pt x="5111588" y="5943453"/>
                    <a:pt x="5154702" y="5910349"/>
                    <a:pt x="5197816" y="5876730"/>
                  </a:cubicBezTo>
                  <a:lnTo>
                    <a:pt x="5460039" y="5670637"/>
                  </a:lnTo>
                  <a:cubicBezTo>
                    <a:pt x="5639966" y="5530365"/>
                    <a:pt x="5821596" y="5399753"/>
                    <a:pt x="5999033" y="5271718"/>
                  </a:cubicBezTo>
                  <a:cubicBezTo>
                    <a:pt x="6087686" y="5207700"/>
                    <a:pt x="6174667" y="5143360"/>
                    <a:pt x="6258766" y="5077603"/>
                  </a:cubicBezTo>
                  <a:close/>
                  <a:moveTo>
                    <a:pt x="4139342" y="440"/>
                  </a:moveTo>
                  <a:cubicBezTo>
                    <a:pt x="4198237" y="1301"/>
                    <a:pt x="4257068" y="3427"/>
                    <a:pt x="4315744" y="6808"/>
                  </a:cubicBezTo>
                  <a:cubicBezTo>
                    <a:pt x="4550841" y="20849"/>
                    <a:pt x="4785806" y="55240"/>
                    <a:pt x="5015400" y="113591"/>
                  </a:cubicBezTo>
                  <a:cubicBezTo>
                    <a:pt x="5244992" y="171812"/>
                    <a:pt x="5469212" y="254249"/>
                    <a:pt x="5681114" y="361418"/>
                  </a:cubicBezTo>
                  <a:cubicBezTo>
                    <a:pt x="5892754" y="468586"/>
                    <a:pt x="6093124" y="599584"/>
                    <a:pt x="6270952" y="755441"/>
                  </a:cubicBezTo>
                  <a:lnTo>
                    <a:pt x="6326724" y="807432"/>
                  </a:lnTo>
                  <a:lnTo>
                    <a:pt x="6326724" y="1231565"/>
                  </a:lnTo>
                  <a:lnTo>
                    <a:pt x="6302093" y="1203002"/>
                  </a:lnTo>
                  <a:cubicBezTo>
                    <a:pt x="6227937" y="1127247"/>
                    <a:pt x="6149211" y="1056081"/>
                    <a:pt x="6066914" y="989616"/>
                  </a:cubicBezTo>
                  <a:cubicBezTo>
                    <a:pt x="5902714" y="856299"/>
                    <a:pt x="5724360" y="740371"/>
                    <a:pt x="5533688" y="647242"/>
                  </a:cubicBezTo>
                  <a:cubicBezTo>
                    <a:pt x="5343146" y="553857"/>
                    <a:pt x="5141466" y="482239"/>
                    <a:pt x="4933626" y="432262"/>
                  </a:cubicBezTo>
                  <a:cubicBezTo>
                    <a:pt x="4725788" y="382156"/>
                    <a:pt x="4512182" y="353303"/>
                    <a:pt x="4296873" y="343126"/>
                  </a:cubicBezTo>
                  <a:cubicBezTo>
                    <a:pt x="4081172" y="332435"/>
                    <a:pt x="3865732" y="339520"/>
                    <a:pt x="3651602" y="365797"/>
                  </a:cubicBezTo>
                  <a:cubicBezTo>
                    <a:pt x="3437604" y="392202"/>
                    <a:pt x="3225572" y="436384"/>
                    <a:pt x="3018256" y="496666"/>
                  </a:cubicBezTo>
                  <a:cubicBezTo>
                    <a:pt x="2810809" y="556691"/>
                    <a:pt x="2608474" y="634362"/>
                    <a:pt x="2412429" y="724399"/>
                  </a:cubicBezTo>
                  <a:cubicBezTo>
                    <a:pt x="2019160" y="902541"/>
                    <a:pt x="1651969" y="1138775"/>
                    <a:pt x="1329857" y="1424086"/>
                  </a:cubicBezTo>
                  <a:cubicBezTo>
                    <a:pt x="1169326" y="1567192"/>
                    <a:pt x="1020588" y="1723307"/>
                    <a:pt x="887314" y="1891015"/>
                  </a:cubicBezTo>
                  <a:cubicBezTo>
                    <a:pt x="753778" y="2058466"/>
                    <a:pt x="635967" y="2238026"/>
                    <a:pt x="537420" y="2427245"/>
                  </a:cubicBezTo>
                  <a:cubicBezTo>
                    <a:pt x="438874" y="2616335"/>
                    <a:pt x="356839" y="2814313"/>
                    <a:pt x="299965" y="3020021"/>
                  </a:cubicBezTo>
                  <a:cubicBezTo>
                    <a:pt x="242961" y="3225212"/>
                    <a:pt x="213474" y="3438518"/>
                    <a:pt x="213606" y="3651953"/>
                  </a:cubicBezTo>
                  <a:cubicBezTo>
                    <a:pt x="214785" y="3756804"/>
                    <a:pt x="225269" y="3860881"/>
                    <a:pt x="250036" y="3961352"/>
                  </a:cubicBezTo>
                  <a:cubicBezTo>
                    <a:pt x="274412" y="4061950"/>
                    <a:pt x="312284" y="4158171"/>
                    <a:pt x="357625" y="4250783"/>
                  </a:cubicBezTo>
                  <a:cubicBezTo>
                    <a:pt x="380558" y="4297025"/>
                    <a:pt x="405982" y="4342366"/>
                    <a:pt x="432715" y="4387063"/>
                  </a:cubicBezTo>
                  <a:cubicBezTo>
                    <a:pt x="459841" y="4431630"/>
                    <a:pt x="488803" y="4475554"/>
                    <a:pt x="518943" y="4518962"/>
                  </a:cubicBezTo>
                  <a:cubicBezTo>
                    <a:pt x="580011" y="4605521"/>
                    <a:pt x="647893" y="4689504"/>
                    <a:pt x="718133" y="4773874"/>
                  </a:cubicBezTo>
                  <a:cubicBezTo>
                    <a:pt x="788374" y="4858372"/>
                    <a:pt x="861760" y="4942871"/>
                    <a:pt x="933704" y="5030717"/>
                  </a:cubicBezTo>
                  <a:cubicBezTo>
                    <a:pt x="969742" y="5074512"/>
                    <a:pt x="1005387" y="5119337"/>
                    <a:pt x="1040900" y="5164806"/>
                  </a:cubicBezTo>
                  <a:lnTo>
                    <a:pt x="1092401" y="5230628"/>
                  </a:lnTo>
                  <a:cubicBezTo>
                    <a:pt x="1109306" y="5251624"/>
                    <a:pt x="1125425" y="5273135"/>
                    <a:pt x="1142854" y="5293615"/>
                  </a:cubicBezTo>
                  <a:cubicBezTo>
                    <a:pt x="1278880" y="5460293"/>
                    <a:pt x="1426438" y="5613704"/>
                    <a:pt x="1576354" y="5759128"/>
                  </a:cubicBezTo>
                  <a:cubicBezTo>
                    <a:pt x="1651706" y="5831519"/>
                    <a:pt x="1728368" y="5901461"/>
                    <a:pt x="1806865" y="5968571"/>
                  </a:cubicBezTo>
                  <a:cubicBezTo>
                    <a:pt x="1885362" y="6035680"/>
                    <a:pt x="1965299" y="6100599"/>
                    <a:pt x="2048253" y="6161654"/>
                  </a:cubicBezTo>
                  <a:cubicBezTo>
                    <a:pt x="2213502" y="6284022"/>
                    <a:pt x="2391724" y="6393380"/>
                    <a:pt x="2587506" y="6467059"/>
                  </a:cubicBezTo>
                  <a:cubicBezTo>
                    <a:pt x="2685137" y="6503898"/>
                    <a:pt x="2786304" y="6532106"/>
                    <a:pt x="2889176" y="6553360"/>
                  </a:cubicBezTo>
                  <a:lnTo>
                    <a:pt x="2929698" y="6561326"/>
                  </a:lnTo>
                  <a:lnTo>
                    <a:pt x="1816374" y="6561326"/>
                  </a:lnTo>
                  <a:lnTo>
                    <a:pt x="1787601" y="6545761"/>
                  </a:lnTo>
                  <a:cubicBezTo>
                    <a:pt x="1577272" y="6422749"/>
                    <a:pt x="1389483" y="6266761"/>
                    <a:pt x="1225544" y="6094158"/>
                  </a:cubicBezTo>
                  <a:cubicBezTo>
                    <a:pt x="1143116" y="6007986"/>
                    <a:pt x="1068158" y="5916274"/>
                    <a:pt x="997654" y="5822374"/>
                  </a:cubicBezTo>
                  <a:cubicBezTo>
                    <a:pt x="927546" y="5728086"/>
                    <a:pt x="860842" y="5632381"/>
                    <a:pt x="798596" y="5534615"/>
                  </a:cubicBezTo>
                  <a:cubicBezTo>
                    <a:pt x="782608" y="5510399"/>
                    <a:pt x="767537" y="5485797"/>
                    <a:pt x="752075" y="5461324"/>
                  </a:cubicBezTo>
                  <a:lnTo>
                    <a:pt x="707650" y="5390221"/>
                  </a:lnTo>
                  <a:cubicBezTo>
                    <a:pt x="679213" y="5344237"/>
                    <a:pt x="649728" y="5298638"/>
                    <a:pt x="619980" y="5252396"/>
                  </a:cubicBezTo>
                  <a:lnTo>
                    <a:pt x="438349" y="4970822"/>
                  </a:lnTo>
                  <a:cubicBezTo>
                    <a:pt x="377413" y="4874860"/>
                    <a:pt x="317263" y="4776064"/>
                    <a:pt x="261044" y="4673145"/>
                  </a:cubicBezTo>
                  <a:cubicBezTo>
                    <a:pt x="233000" y="4621622"/>
                    <a:pt x="205874" y="4569197"/>
                    <a:pt x="181107" y="4515356"/>
                  </a:cubicBezTo>
                  <a:cubicBezTo>
                    <a:pt x="156470" y="4461385"/>
                    <a:pt x="133537" y="4406385"/>
                    <a:pt x="113224" y="4350223"/>
                  </a:cubicBezTo>
                  <a:cubicBezTo>
                    <a:pt x="93305" y="4293934"/>
                    <a:pt x="75614" y="4236872"/>
                    <a:pt x="61199" y="4178908"/>
                  </a:cubicBezTo>
                  <a:cubicBezTo>
                    <a:pt x="54385" y="4149927"/>
                    <a:pt x="47440" y="4120815"/>
                    <a:pt x="41804" y="4091577"/>
                  </a:cubicBezTo>
                  <a:lnTo>
                    <a:pt x="33287" y="4047781"/>
                  </a:lnTo>
                  <a:lnTo>
                    <a:pt x="26209" y="4003858"/>
                  </a:lnTo>
                  <a:cubicBezTo>
                    <a:pt x="7732" y="3886643"/>
                    <a:pt x="0" y="3768783"/>
                    <a:pt x="0" y="3651953"/>
                  </a:cubicBezTo>
                  <a:cubicBezTo>
                    <a:pt x="524" y="3422031"/>
                    <a:pt x="25030" y="3192109"/>
                    <a:pt x="72731" y="2966307"/>
                  </a:cubicBezTo>
                  <a:cubicBezTo>
                    <a:pt x="120301" y="2740634"/>
                    <a:pt x="193163" y="2519343"/>
                    <a:pt x="291316" y="2309385"/>
                  </a:cubicBezTo>
                  <a:cubicBezTo>
                    <a:pt x="488540" y="1889469"/>
                    <a:pt x="774352" y="1513736"/>
                    <a:pt x="1110878" y="1193776"/>
                  </a:cubicBezTo>
                  <a:cubicBezTo>
                    <a:pt x="1279535" y="1033797"/>
                    <a:pt x="1461821" y="887856"/>
                    <a:pt x="1654327" y="756730"/>
                  </a:cubicBezTo>
                  <a:cubicBezTo>
                    <a:pt x="1847096" y="625732"/>
                    <a:pt x="2049956" y="509031"/>
                    <a:pt x="2261727" y="409720"/>
                  </a:cubicBezTo>
                  <a:cubicBezTo>
                    <a:pt x="2685792" y="212515"/>
                    <a:pt x="3142357" y="82162"/>
                    <a:pt x="3610060" y="27032"/>
                  </a:cubicBezTo>
                  <a:cubicBezTo>
                    <a:pt x="3785399" y="6647"/>
                    <a:pt x="3962657" y="-2144"/>
                    <a:pt x="4139342" y="44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6FA0933-3F6B-D96E-A963-CEF026392D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1866928 h 6521594"/>
                <a:gd name="connsiteX4" fmla="*/ 6212358 w 6321679"/>
                <a:gd name="connsiteY4" fmla="*/ 1689281 h 6521594"/>
                <a:gd name="connsiteX5" fmla="*/ 6049880 w 6321679"/>
                <a:gd name="connsiteY5" fmla="*/ 1477173 h 6521594"/>
                <a:gd name="connsiteX6" fmla="*/ 5248663 w 6321679"/>
                <a:gd name="connsiteY6" fmla="*/ 869327 h 6521594"/>
                <a:gd name="connsiteX7" fmla="*/ 4150102 w 6321679"/>
                <a:gd name="connsiteY7" fmla="*/ 644042 h 6521594"/>
                <a:gd name="connsiteX8" fmla="*/ 2867946 w 6321679"/>
                <a:gd name="connsiteY8" fmla="*/ 886459 h 6521594"/>
                <a:gd name="connsiteX9" fmla="*/ 1728892 w 6321679"/>
                <a:gd name="connsiteY9" fmla="*/ 1552397 h 6521594"/>
                <a:gd name="connsiteX10" fmla="*/ 941043 w 6321679"/>
                <a:gd name="connsiteY10" fmla="*/ 2512664 h 6521594"/>
                <a:gd name="connsiteX11" fmla="*/ 655362 w 6321679"/>
                <a:gd name="connsiteY11" fmla="*/ 3630204 h 6521594"/>
                <a:gd name="connsiteX12" fmla="*/ 1128177 w 6321679"/>
                <a:gd name="connsiteY12" fmla="*/ 4667883 h 6521594"/>
                <a:gd name="connsiteX13" fmla="*/ 1366419 w 6321679"/>
                <a:gd name="connsiteY13" fmla="*/ 4997246 h 6521594"/>
                <a:gd name="connsiteX14" fmla="*/ 3601937 w 6321679"/>
                <a:gd name="connsiteY14" fmla="*/ 6284685 h 6521594"/>
                <a:gd name="connsiteX15" fmla="*/ 5298985 w 6321679"/>
                <a:gd name="connsiteY15" fmla="*/ 5492643 h 6521594"/>
                <a:gd name="connsiteX16" fmla="*/ 5505513 w 6321679"/>
                <a:gd name="connsiteY16" fmla="*/ 5335367 h 6521594"/>
                <a:gd name="connsiteX17" fmla="*/ 6252618 w 6321679"/>
                <a:gd name="connsiteY17" fmla="*/ 4722492 h 6521594"/>
                <a:gd name="connsiteX18" fmla="*/ 6321679 w 6321679"/>
                <a:gd name="connsiteY18" fmla="*/ 4651477 h 6521594"/>
                <a:gd name="connsiteX19" fmla="*/ 6321679 w 6321679"/>
                <a:gd name="connsiteY19" fmla="*/ 5523097 h 6521594"/>
                <a:gd name="connsiteX20" fmla="*/ 6024428 w 6321679"/>
                <a:gd name="connsiteY20" fmla="*/ 5754969 h 6521594"/>
                <a:gd name="connsiteX21" fmla="*/ 5702345 w 6321679"/>
                <a:gd name="connsiteY21" fmla="*/ 6000018 h 6521594"/>
                <a:gd name="connsiteX22" fmla="*/ 4988380 w 6321679"/>
                <a:gd name="connsiteY22" fmla="*/ 6506549 h 6521594"/>
                <a:gd name="connsiteX23" fmla="*/ 4961490 w 6321679"/>
                <a:gd name="connsiteY23" fmla="*/ 6521594 h 6521594"/>
                <a:gd name="connsiteX24" fmla="*/ 2011326 w 6321679"/>
                <a:gd name="connsiteY24" fmla="*/ 6521594 h 6521594"/>
                <a:gd name="connsiteX25" fmla="*/ 1982893 w 6321679"/>
                <a:gd name="connsiteY25" fmla="*/ 6505768 h 6521594"/>
                <a:gd name="connsiteX26" fmla="*/ 824149 w 6321679"/>
                <a:gd name="connsiteY26" fmla="*/ 5358682 h 6521594"/>
                <a:gd name="connsiteX27" fmla="*/ 0 w 6321679"/>
                <a:gd name="connsiteY27" fmla="*/ 3630075 h 6521594"/>
                <a:gd name="connsiteX28" fmla="*/ 4150102 w 6321679"/>
                <a:gd name="connsiteY28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1866928"/>
                  </a:lnTo>
                  <a:lnTo>
                    <a:pt x="6212358" y="1689281"/>
                  </a:lnTo>
                  <a:cubicBezTo>
                    <a:pt x="6161484" y="1615222"/>
                    <a:pt x="6107295" y="1544427"/>
                    <a:pt x="6049880" y="1477173"/>
                  </a:cubicBezTo>
                  <a:cubicBezTo>
                    <a:pt x="5825135" y="1214018"/>
                    <a:pt x="5555573" y="1009470"/>
                    <a:pt x="5248663" y="869327"/>
                  </a:cubicBezTo>
                  <a:cubicBezTo>
                    <a:pt x="4921178" y="719909"/>
                    <a:pt x="4551627" y="644042"/>
                    <a:pt x="4150102" y="644042"/>
                  </a:cubicBezTo>
                  <a:cubicBezTo>
                    <a:pt x="3724203" y="644042"/>
                    <a:pt x="3292799" y="725448"/>
                    <a:pt x="2867946" y="886459"/>
                  </a:cubicBezTo>
                  <a:cubicBezTo>
                    <a:pt x="2454234" y="1042832"/>
                    <a:pt x="2060440" y="1273141"/>
                    <a:pt x="1728892" y="1552397"/>
                  </a:cubicBezTo>
                  <a:cubicBezTo>
                    <a:pt x="1391580" y="1836419"/>
                    <a:pt x="1126473" y="2159600"/>
                    <a:pt x="941043" y="2512664"/>
                  </a:cubicBezTo>
                  <a:cubicBezTo>
                    <a:pt x="751551" y="2873583"/>
                    <a:pt x="655362" y="3249575"/>
                    <a:pt x="655362" y="3630204"/>
                  </a:cubicBezTo>
                  <a:cubicBezTo>
                    <a:pt x="655362" y="4013537"/>
                    <a:pt x="808817" y="4237405"/>
                    <a:pt x="1128177" y="4667883"/>
                  </a:cubicBezTo>
                  <a:cubicBezTo>
                    <a:pt x="1205232" y="4771702"/>
                    <a:pt x="1284908" y="4879129"/>
                    <a:pt x="1366419" y="4997246"/>
                  </a:cubicBezTo>
                  <a:cubicBezTo>
                    <a:pt x="1989282" y="5899677"/>
                    <a:pt x="2657880" y="6284685"/>
                    <a:pt x="3601937" y="6284685"/>
                  </a:cubicBezTo>
                  <a:cubicBezTo>
                    <a:pt x="4221523" y="6284685"/>
                    <a:pt x="4676122" y="5971036"/>
                    <a:pt x="5298985" y="5492643"/>
                  </a:cubicBezTo>
                  <a:cubicBezTo>
                    <a:pt x="5368571" y="5439187"/>
                    <a:pt x="5438156" y="5386375"/>
                    <a:pt x="5505513" y="5335367"/>
                  </a:cubicBezTo>
                  <a:cubicBezTo>
                    <a:pt x="5779335" y="5127761"/>
                    <a:pt x="6041730" y="4928776"/>
                    <a:pt x="6252618" y="4722492"/>
                  </a:cubicBezTo>
                  <a:lnTo>
                    <a:pt x="6321679" y="4651477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DE6C24D-9BF6-A0D9-937B-8C9BC40FAC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2150195 h 6521594"/>
                <a:gd name="connsiteX4" fmla="*/ 6241288 w 6321679"/>
                <a:gd name="connsiteY4" fmla="*/ 1985338 h 6521594"/>
                <a:gd name="connsiteX5" fmla="*/ 5949367 w 6321679"/>
                <a:gd name="connsiteY5" fmla="*/ 1559997 h 6521594"/>
                <a:gd name="connsiteX6" fmla="*/ 5193362 w 6321679"/>
                <a:gd name="connsiteY6" fmla="*/ 986156 h 6521594"/>
                <a:gd name="connsiteX7" fmla="*/ 4150102 w 6321679"/>
                <a:gd name="connsiteY7" fmla="*/ 772850 h 6521594"/>
                <a:gd name="connsiteX8" fmla="*/ 2914861 w 6321679"/>
                <a:gd name="connsiteY8" fmla="*/ 1006637 h 6521594"/>
                <a:gd name="connsiteX9" fmla="*/ 1814073 w 6321679"/>
                <a:gd name="connsiteY9" fmla="*/ 1650163 h 6521594"/>
                <a:gd name="connsiteX10" fmla="*/ 1057412 w 6321679"/>
                <a:gd name="connsiteY10" fmla="*/ 2571657 h 6521594"/>
                <a:gd name="connsiteX11" fmla="*/ 786277 w 6321679"/>
                <a:gd name="connsiteY11" fmla="*/ 3630204 h 6521594"/>
                <a:gd name="connsiteX12" fmla="*/ 1233931 w 6321679"/>
                <a:gd name="connsiteY12" fmla="*/ 4592016 h 6521594"/>
                <a:gd name="connsiteX13" fmla="*/ 1474795 w 6321679"/>
                <a:gd name="connsiteY13" fmla="*/ 4924985 h 6521594"/>
                <a:gd name="connsiteX14" fmla="*/ 2393691 w 6321679"/>
                <a:gd name="connsiteY14" fmla="*/ 5846995 h 6521594"/>
                <a:gd name="connsiteX15" fmla="*/ 3601805 w 6321679"/>
                <a:gd name="connsiteY15" fmla="*/ 6155876 h 6521594"/>
                <a:gd name="connsiteX16" fmla="*/ 4378909 w 6321679"/>
                <a:gd name="connsiteY16" fmla="*/ 5959186 h 6521594"/>
                <a:gd name="connsiteX17" fmla="*/ 5218129 w 6321679"/>
                <a:gd name="connsiteY17" fmla="*/ 5391271 h 6521594"/>
                <a:gd name="connsiteX18" fmla="*/ 5425313 w 6321679"/>
                <a:gd name="connsiteY18" fmla="*/ 5233481 h 6521594"/>
                <a:gd name="connsiteX19" fmla="*/ 6254366 w 6321679"/>
                <a:gd name="connsiteY19" fmla="*/ 4534301 h 6521594"/>
                <a:gd name="connsiteX20" fmla="*/ 6321679 w 6321679"/>
                <a:gd name="connsiteY20" fmla="*/ 4456641 h 6521594"/>
                <a:gd name="connsiteX21" fmla="*/ 6321679 w 6321679"/>
                <a:gd name="connsiteY21" fmla="*/ 5523097 h 6521594"/>
                <a:gd name="connsiteX22" fmla="*/ 6024428 w 6321679"/>
                <a:gd name="connsiteY22" fmla="*/ 5754969 h 6521594"/>
                <a:gd name="connsiteX23" fmla="*/ 5702345 w 6321679"/>
                <a:gd name="connsiteY23" fmla="*/ 6000018 h 6521594"/>
                <a:gd name="connsiteX24" fmla="*/ 4988380 w 6321679"/>
                <a:gd name="connsiteY24" fmla="*/ 6506549 h 6521594"/>
                <a:gd name="connsiteX25" fmla="*/ 4961490 w 6321679"/>
                <a:gd name="connsiteY25" fmla="*/ 6521594 h 6521594"/>
                <a:gd name="connsiteX26" fmla="*/ 2011326 w 6321679"/>
                <a:gd name="connsiteY26" fmla="*/ 6521594 h 6521594"/>
                <a:gd name="connsiteX27" fmla="*/ 1982893 w 6321679"/>
                <a:gd name="connsiteY27" fmla="*/ 6505768 h 6521594"/>
                <a:gd name="connsiteX28" fmla="*/ 824149 w 6321679"/>
                <a:gd name="connsiteY28" fmla="*/ 5358682 h 6521594"/>
                <a:gd name="connsiteX29" fmla="*/ 0 w 6321679"/>
                <a:gd name="connsiteY29" fmla="*/ 3630075 h 6521594"/>
                <a:gd name="connsiteX30" fmla="*/ 4150102 w 6321679"/>
                <a:gd name="connsiteY30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2150195"/>
                  </a:lnTo>
                  <a:lnTo>
                    <a:pt x="6241288" y="1985338"/>
                  </a:lnTo>
                  <a:cubicBezTo>
                    <a:pt x="6156788" y="1831195"/>
                    <a:pt x="6059249" y="1688709"/>
                    <a:pt x="5949367" y="1559997"/>
                  </a:cubicBezTo>
                  <a:cubicBezTo>
                    <a:pt x="5737073" y="1311397"/>
                    <a:pt x="5482843" y="1118314"/>
                    <a:pt x="5193362" y="986156"/>
                  </a:cubicBezTo>
                  <a:cubicBezTo>
                    <a:pt x="4883437" y="844596"/>
                    <a:pt x="4532365" y="772850"/>
                    <a:pt x="4150102" y="772850"/>
                  </a:cubicBezTo>
                  <a:cubicBezTo>
                    <a:pt x="3746218" y="772850"/>
                    <a:pt x="3319008" y="853613"/>
                    <a:pt x="2914861" y="1006637"/>
                  </a:cubicBezTo>
                  <a:cubicBezTo>
                    <a:pt x="2515039" y="1157857"/>
                    <a:pt x="2134350" y="1380438"/>
                    <a:pt x="1814073" y="1650163"/>
                  </a:cubicBezTo>
                  <a:cubicBezTo>
                    <a:pt x="1494190" y="1919502"/>
                    <a:pt x="1232622" y="2238173"/>
                    <a:pt x="1057412" y="2571657"/>
                  </a:cubicBezTo>
                  <a:cubicBezTo>
                    <a:pt x="877486" y="2914158"/>
                    <a:pt x="786277" y="3270313"/>
                    <a:pt x="786277" y="3630204"/>
                  </a:cubicBezTo>
                  <a:cubicBezTo>
                    <a:pt x="786277" y="3974121"/>
                    <a:pt x="923483" y="4173646"/>
                    <a:pt x="1233931" y="4592016"/>
                  </a:cubicBezTo>
                  <a:cubicBezTo>
                    <a:pt x="1311641" y="4696736"/>
                    <a:pt x="1391972" y="4805064"/>
                    <a:pt x="1474795" y="4924985"/>
                  </a:cubicBezTo>
                  <a:cubicBezTo>
                    <a:pt x="1767682" y="5349278"/>
                    <a:pt x="2068172" y="5650948"/>
                    <a:pt x="2393691" y="5846995"/>
                  </a:cubicBezTo>
                  <a:cubicBezTo>
                    <a:pt x="2738735" y="6054891"/>
                    <a:pt x="3133971" y="6155876"/>
                    <a:pt x="3601805" y="6155876"/>
                  </a:cubicBezTo>
                  <a:cubicBezTo>
                    <a:pt x="3867305" y="6155876"/>
                    <a:pt x="4114196" y="6093405"/>
                    <a:pt x="4378909" y="5959186"/>
                  </a:cubicBezTo>
                  <a:cubicBezTo>
                    <a:pt x="4650699" y="5821362"/>
                    <a:pt x="4919737" y="5620421"/>
                    <a:pt x="5218129" y="5391271"/>
                  </a:cubicBezTo>
                  <a:cubicBezTo>
                    <a:pt x="5288107" y="5337558"/>
                    <a:pt x="5357824" y="5284617"/>
                    <a:pt x="5425313" y="5233481"/>
                  </a:cubicBezTo>
                  <a:cubicBezTo>
                    <a:pt x="5739037" y="4995556"/>
                    <a:pt x="6037512" y="4769168"/>
                    <a:pt x="6254366" y="4534301"/>
                  </a:cubicBezTo>
                  <a:lnTo>
                    <a:pt x="6321679" y="4456641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Kuva 3" descr="Kuva, joka sisältää kohteen piirros, luonnos, karhu, clipart&#10;&#10;Kuvaus luotu automaattisesti">
            <a:extLst>
              <a:ext uri="{FF2B5EF4-FFF2-40B4-BE49-F238E27FC236}">
                <a16:creationId xmlns:a16="http://schemas.microsoft.com/office/drawing/2014/main" id="{80DB0BD7-5CDD-EC16-83C6-C81E82D944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6384" y="2431016"/>
            <a:ext cx="4141153" cy="2919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292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6FACB3C-9069-4791-BC5C-0DB7CD19B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1F2038E-D777-4B76-81DD-DD13EE91B9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" y="0"/>
            <a:ext cx="1218852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8E3AF69-5AE8-B9D2-4FBC-6E7D1C517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818" y="483816"/>
            <a:ext cx="4765089" cy="1454051"/>
          </a:xfrm>
        </p:spPr>
        <p:txBody>
          <a:bodyPr>
            <a:normAutofit/>
          </a:bodyPr>
          <a:lstStyle/>
          <a:p>
            <a:r>
              <a:rPr lang="fi-FI" sz="3600" dirty="0">
                <a:solidFill>
                  <a:schemeClr val="tx2"/>
                </a:solidFill>
              </a:rPr>
              <a:t>Lomat ja tiedossa olevat poissaolot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FBA9829-DE41-3356-C4EC-D635FF2B8D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804" y="1844824"/>
            <a:ext cx="6901921" cy="4676770"/>
          </a:xfrm>
        </p:spPr>
        <p:txBody>
          <a:bodyPr anchor="t">
            <a:noAutofit/>
          </a:bodyPr>
          <a:lstStyle/>
          <a:p>
            <a:r>
              <a:rPr lang="fi-FI" sz="2000" dirty="0">
                <a:solidFill>
                  <a:schemeClr val="tx2"/>
                </a:solidFill>
              </a:rPr>
              <a:t>Etukäteen tieto Wilman kautta</a:t>
            </a:r>
          </a:p>
          <a:p>
            <a:pPr lvl="1"/>
            <a:r>
              <a:rPr lang="fi-FI" sz="2000" dirty="0">
                <a:solidFill>
                  <a:schemeClr val="tx2"/>
                </a:solidFill>
              </a:rPr>
              <a:t>Koko päivän poissaolo</a:t>
            </a:r>
          </a:p>
          <a:p>
            <a:pPr lvl="1">
              <a:buFont typeface="Symbol" panose="05050102010706020507" pitchFamily="18" charset="2"/>
              <a:buChar char="Þ"/>
            </a:pPr>
            <a:r>
              <a:rPr lang="fi-FI" sz="2000" dirty="0">
                <a:solidFill>
                  <a:schemeClr val="tx2"/>
                </a:solidFill>
                <a:sym typeface="Symbol" panose="05050102010706020507" pitchFamily="18" charset="2"/>
              </a:rPr>
              <a:t>Tuntimerkinnät  Ilmoita poissaolosta</a:t>
            </a:r>
          </a:p>
          <a:p>
            <a:pPr lvl="1"/>
            <a:r>
              <a:rPr lang="fi-FI" sz="2000" dirty="0">
                <a:solidFill>
                  <a:schemeClr val="tx2"/>
                </a:solidFill>
                <a:sym typeface="Symbol" panose="05050102010706020507" pitchFamily="18" charset="2"/>
              </a:rPr>
              <a:t>Yksittäiset tunnit.</a:t>
            </a:r>
          </a:p>
          <a:p>
            <a:pPr lvl="2"/>
            <a:r>
              <a:rPr lang="fi-FI" sz="2000" dirty="0">
                <a:solidFill>
                  <a:schemeClr val="tx2"/>
                </a:solidFill>
              </a:rPr>
              <a:t>Tieto tuntia pitävälle opettajalle ja poissaolon jatkuessa myös seuraavien tuntien opettajille hyvissä ajoin.</a:t>
            </a:r>
          </a:p>
          <a:p>
            <a:pPr lvl="2">
              <a:buFont typeface="Symbol" panose="05050102010706020507" pitchFamily="18" charset="2"/>
              <a:buChar char="Þ"/>
            </a:pPr>
            <a:r>
              <a:rPr lang="fi-FI" sz="2000" dirty="0">
                <a:solidFill>
                  <a:schemeClr val="tx2"/>
                </a:solidFill>
                <a:sym typeface="Symbol" panose="05050102010706020507" pitchFamily="18" charset="2"/>
              </a:rPr>
              <a:t>Vältetään selvittämättömät ja luvattomat poissaolot</a:t>
            </a:r>
          </a:p>
          <a:p>
            <a:pPr lvl="2">
              <a:buFont typeface="Symbol" panose="05050102010706020507" pitchFamily="18" charset="2"/>
              <a:buChar char="Þ"/>
            </a:pPr>
            <a:r>
              <a:rPr lang="fi-FI" sz="2000" dirty="0">
                <a:solidFill>
                  <a:schemeClr val="tx2"/>
                </a:solidFill>
                <a:sym typeface="Symbol" panose="05050102010706020507" pitchFamily="18" charset="2"/>
              </a:rPr>
              <a:t>Oppilas saa tiedon missä koulupäivä jatkuu</a:t>
            </a:r>
          </a:p>
          <a:p>
            <a:r>
              <a:rPr lang="fi-FI" sz="2000" dirty="0">
                <a:solidFill>
                  <a:schemeClr val="tx2"/>
                </a:solidFill>
                <a:sym typeface="Symbol" panose="05050102010706020507" pitchFamily="18" charset="2"/>
              </a:rPr>
              <a:t>Lomat</a:t>
            </a:r>
          </a:p>
          <a:p>
            <a:pPr lvl="1"/>
            <a:r>
              <a:rPr lang="fi-FI" sz="2000" dirty="0">
                <a:solidFill>
                  <a:schemeClr val="tx2"/>
                </a:solidFill>
                <a:sym typeface="Symbol" panose="05050102010706020507" pitchFamily="18" charset="2"/>
              </a:rPr>
              <a:t>Suosi koulujen loma-aikoja</a:t>
            </a:r>
          </a:p>
          <a:p>
            <a:pPr lvl="1"/>
            <a:r>
              <a:rPr lang="fi-FI" sz="2000" dirty="0">
                <a:solidFill>
                  <a:schemeClr val="tx2"/>
                </a:solidFill>
                <a:sym typeface="Symbol" panose="05050102010706020507" pitchFamily="18" charset="2"/>
              </a:rPr>
              <a:t>Ellei mahdollista, niin lomat anottava Wilman lomakkeella, joka ohjaa sen oikealle henkilölle.</a:t>
            </a:r>
          </a:p>
          <a:p>
            <a:pPr marL="457063" lvl="1" indent="0">
              <a:buNone/>
            </a:pPr>
            <a:r>
              <a:rPr lang="fi-FI" sz="2000" dirty="0">
                <a:solidFill>
                  <a:schemeClr val="tx2"/>
                </a:solidFill>
                <a:sym typeface="Symbol" panose="05050102010706020507" pitchFamily="18" charset="2"/>
              </a:rPr>
              <a:t> Hakemukset ja päätökset  Tee uusi hakemus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D354807-230F-4402-B1B9-F733A8F1F1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816724" y="-16714"/>
            <a:ext cx="6372101" cy="6874714"/>
            <a:chOff x="5818240" y="-1"/>
            <a:chExt cx="6373761" cy="6874714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BF5A6F4A-CE87-4D5C-9382-8167967CE8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18240" y="-1"/>
              <a:ext cx="6373761" cy="6874714"/>
            </a:xfrm>
            <a:custGeom>
              <a:avLst/>
              <a:gdLst>
                <a:gd name="connsiteX0" fmla="*/ 6373761 w 6373761"/>
                <a:gd name="connsiteY0" fmla="*/ 5771297 h 6874714"/>
                <a:gd name="connsiteX1" fmla="*/ 6373761 w 6373761"/>
                <a:gd name="connsiteY1" fmla="*/ 6247960 h 6874714"/>
                <a:gd name="connsiteX2" fmla="*/ 6235932 w 6373761"/>
                <a:gd name="connsiteY2" fmla="*/ 6361930 h 6874714"/>
                <a:gd name="connsiteX3" fmla="*/ 5960375 w 6373761"/>
                <a:gd name="connsiteY3" fmla="*/ 6587489 h 6874714"/>
                <a:gd name="connsiteX4" fmla="*/ 5822907 w 6373761"/>
                <a:gd name="connsiteY4" fmla="*/ 6701871 h 6874714"/>
                <a:gd name="connsiteX5" fmla="*/ 5681115 w 6373761"/>
                <a:gd name="connsiteY5" fmla="*/ 6816896 h 6874714"/>
                <a:gd name="connsiteX6" fmla="*/ 5604096 w 6373761"/>
                <a:gd name="connsiteY6" fmla="*/ 6874714 h 6874714"/>
                <a:gd name="connsiteX7" fmla="*/ 4878485 w 6373761"/>
                <a:gd name="connsiteY7" fmla="*/ 6874714 h 6874714"/>
                <a:gd name="connsiteX8" fmla="*/ 5006014 w 6373761"/>
                <a:gd name="connsiteY8" fmla="*/ 6800200 h 6874714"/>
                <a:gd name="connsiteX9" fmla="*/ 5149855 w 6373761"/>
                <a:gd name="connsiteY9" fmla="*/ 6707667 h 6874714"/>
                <a:gd name="connsiteX10" fmla="*/ 5431866 w 6373761"/>
                <a:gd name="connsiteY10" fmla="*/ 6506210 h 6874714"/>
                <a:gd name="connsiteX11" fmla="*/ 5571036 w 6373761"/>
                <a:gd name="connsiteY11" fmla="*/ 6399557 h 6874714"/>
                <a:gd name="connsiteX12" fmla="*/ 5711649 w 6373761"/>
                <a:gd name="connsiteY12" fmla="*/ 6288912 h 6874714"/>
                <a:gd name="connsiteX13" fmla="*/ 6276589 w 6373761"/>
                <a:gd name="connsiteY13" fmla="*/ 5852379 h 6874714"/>
                <a:gd name="connsiteX14" fmla="*/ 3975975 w 6373761"/>
                <a:gd name="connsiteY14" fmla="*/ 263 h 6874714"/>
                <a:gd name="connsiteX15" fmla="*/ 4350473 w 6373761"/>
                <a:gd name="connsiteY15" fmla="*/ 24963 h 6874714"/>
                <a:gd name="connsiteX16" fmla="*/ 5077909 w 6373761"/>
                <a:gd name="connsiteY16" fmla="*/ 189450 h 6874714"/>
                <a:gd name="connsiteX17" fmla="*/ 5746507 w 6373761"/>
                <a:gd name="connsiteY17" fmla="*/ 505804 h 6874714"/>
                <a:gd name="connsiteX18" fmla="*/ 6322456 w 6373761"/>
                <a:gd name="connsiteY18" fmla="*/ 956633 h 6874714"/>
                <a:gd name="connsiteX19" fmla="*/ 6373761 w 6373761"/>
                <a:gd name="connsiteY19" fmla="*/ 1011863 h 6874714"/>
                <a:gd name="connsiteX20" fmla="*/ 6373761 w 6373761"/>
                <a:gd name="connsiteY20" fmla="*/ 1185075 h 6874714"/>
                <a:gd name="connsiteX21" fmla="*/ 6359489 w 6373761"/>
                <a:gd name="connsiteY21" fmla="*/ 1169497 h 6874714"/>
                <a:gd name="connsiteX22" fmla="*/ 6233869 w 6373761"/>
                <a:gd name="connsiteY22" fmla="*/ 1047442 h 6874714"/>
                <a:gd name="connsiteX23" fmla="*/ 5961423 w 6373761"/>
                <a:gd name="connsiteY23" fmla="*/ 827953 h 6874714"/>
                <a:gd name="connsiteX24" fmla="*/ 5663555 w 6373761"/>
                <a:gd name="connsiteY24" fmla="*/ 645304 h 6874714"/>
                <a:gd name="connsiteX25" fmla="*/ 5013827 w 6373761"/>
                <a:gd name="connsiteY25" fmla="*/ 397863 h 6874714"/>
                <a:gd name="connsiteX26" fmla="*/ 4327409 w 6373761"/>
                <a:gd name="connsiteY26" fmla="*/ 302545 h 6874714"/>
                <a:gd name="connsiteX27" fmla="*/ 3639939 w 6373761"/>
                <a:gd name="connsiteY27" fmla="*/ 338868 h 6874714"/>
                <a:gd name="connsiteX28" fmla="*/ 3302495 w 6373761"/>
                <a:gd name="connsiteY28" fmla="*/ 403659 h 6874714"/>
                <a:gd name="connsiteX29" fmla="*/ 2971604 w 6373761"/>
                <a:gd name="connsiteY29" fmla="*/ 496273 h 6874714"/>
                <a:gd name="connsiteX30" fmla="*/ 2648706 w 6373761"/>
                <a:gd name="connsiteY30" fmla="*/ 614389 h 6874714"/>
                <a:gd name="connsiteX31" fmla="*/ 2335374 w 6373761"/>
                <a:gd name="connsiteY31" fmla="*/ 757109 h 6874714"/>
                <a:gd name="connsiteX32" fmla="*/ 1741342 w 6373761"/>
                <a:gd name="connsiteY32" fmla="*/ 1107725 h 6874714"/>
                <a:gd name="connsiteX33" fmla="*/ 1600861 w 6373761"/>
                <a:gd name="connsiteY33" fmla="*/ 1208710 h 6874714"/>
                <a:gd name="connsiteX34" fmla="*/ 1531799 w 6373761"/>
                <a:gd name="connsiteY34" fmla="*/ 1260879 h 6874714"/>
                <a:gd name="connsiteX35" fmla="*/ 1463655 w 6373761"/>
                <a:gd name="connsiteY35" fmla="*/ 1314333 h 6874714"/>
                <a:gd name="connsiteX36" fmla="*/ 1200777 w 6373761"/>
                <a:gd name="connsiteY36" fmla="*/ 1541166 h 6874714"/>
                <a:gd name="connsiteX37" fmla="*/ 731501 w 6373761"/>
                <a:gd name="connsiteY37" fmla="*/ 2055754 h 6874714"/>
                <a:gd name="connsiteX38" fmla="*/ 531393 w 6373761"/>
                <a:gd name="connsiteY38" fmla="*/ 2342739 h 6874714"/>
                <a:gd name="connsiteX39" fmla="*/ 361033 w 6373761"/>
                <a:gd name="connsiteY39" fmla="*/ 2649046 h 6874714"/>
                <a:gd name="connsiteX40" fmla="*/ 323292 w 6373761"/>
                <a:gd name="connsiteY40" fmla="*/ 2728263 h 6874714"/>
                <a:gd name="connsiteX41" fmla="*/ 304945 w 6373761"/>
                <a:gd name="connsiteY41" fmla="*/ 2768193 h 6874714"/>
                <a:gd name="connsiteX42" fmla="*/ 287516 w 6373761"/>
                <a:gd name="connsiteY42" fmla="*/ 2808510 h 6874714"/>
                <a:gd name="connsiteX43" fmla="*/ 254230 w 6373761"/>
                <a:gd name="connsiteY43" fmla="*/ 2889788 h 6874714"/>
                <a:gd name="connsiteX44" fmla="*/ 223042 w 6373761"/>
                <a:gd name="connsiteY44" fmla="*/ 2971968 h 6874714"/>
                <a:gd name="connsiteX45" fmla="*/ 121611 w 6373761"/>
                <a:gd name="connsiteY45" fmla="*/ 3308544 h 6874714"/>
                <a:gd name="connsiteX46" fmla="*/ 39314 w 6373761"/>
                <a:gd name="connsiteY46" fmla="*/ 4005912 h 6874714"/>
                <a:gd name="connsiteX47" fmla="*/ 73910 w 6373761"/>
                <a:gd name="connsiteY47" fmla="*/ 4354081 h 6874714"/>
                <a:gd name="connsiteX48" fmla="*/ 179534 w 6373761"/>
                <a:gd name="connsiteY48" fmla="*/ 4687050 h 6874714"/>
                <a:gd name="connsiteX49" fmla="*/ 215964 w 6373761"/>
                <a:gd name="connsiteY49" fmla="*/ 4766654 h 6874714"/>
                <a:gd name="connsiteX50" fmla="*/ 256457 w 6373761"/>
                <a:gd name="connsiteY50" fmla="*/ 4844455 h 6874714"/>
                <a:gd name="connsiteX51" fmla="*/ 346225 w 6373761"/>
                <a:gd name="connsiteY51" fmla="*/ 4995290 h 6874714"/>
                <a:gd name="connsiteX52" fmla="*/ 445296 w 6373761"/>
                <a:gd name="connsiteY52" fmla="*/ 5140971 h 6874714"/>
                <a:gd name="connsiteX53" fmla="*/ 551443 w 6373761"/>
                <a:gd name="connsiteY53" fmla="*/ 5282531 h 6874714"/>
                <a:gd name="connsiteX54" fmla="*/ 772387 w 6373761"/>
                <a:gd name="connsiteY54" fmla="*/ 5562561 h 6874714"/>
                <a:gd name="connsiteX55" fmla="*/ 882858 w 6373761"/>
                <a:gd name="connsiteY55" fmla="*/ 5704507 h 6874714"/>
                <a:gd name="connsiteX56" fmla="*/ 990316 w 6373761"/>
                <a:gd name="connsiteY56" fmla="*/ 5848258 h 6874714"/>
                <a:gd name="connsiteX57" fmla="*/ 1097774 w 6373761"/>
                <a:gd name="connsiteY57" fmla="*/ 5987114 h 6874714"/>
                <a:gd name="connsiteX58" fmla="*/ 1210080 w 6373761"/>
                <a:gd name="connsiteY58" fmla="*/ 6121203 h 6874714"/>
                <a:gd name="connsiteX59" fmla="*/ 1448192 w 6373761"/>
                <a:gd name="connsiteY59" fmla="*/ 6374054 h 6874714"/>
                <a:gd name="connsiteX60" fmla="*/ 1982991 w 6373761"/>
                <a:gd name="connsiteY60" fmla="*/ 6796158 h 6874714"/>
                <a:gd name="connsiteX61" fmla="*/ 2118475 w 6373761"/>
                <a:gd name="connsiteY61" fmla="*/ 6874714 h 6874714"/>
                <a:gd name="connsiteX62" fmla="*/ 1569874 w 6373761"/>
                <a:gd name="connsiteY62" fmla="*/ 6874714 h 6874714"/>
                <a:gd name="connsiteX63" fmla="*/ 1507802 w 6373761"/>
                <a:gd name="connsiteY63" fmla="*/ 6817815 h 6874714"/>
                <a:gd name="connsiteX64" fmla="*/ 1256865 w 6373761"/>
                <a:gd name="connsiteY64" fmla="*/ 6543437 h 6874714"/>
                <a:gd name="connsiteX65" fmla="*/ 1038410 w 6373761"/>
                <a:gd name="connsiteY65" fmla="*/ 6248722 h 6874714"/>
                <a:gd name="connsiteX66" fmla="*/ 845380 w 6373761"/>
                <a:gd name="connsiteY66" fmla="*/ 5941386 h 6874714"/>
                <a:gd name="connsiteX67" fmla="*/ 755351 w 6373761"/>
                <a:gd name="connsiteY67" fmla="*/ 5788877 h 6874714"/>
                <a:gd name="connsiteX68" fmla="*/ 661784 w 6373761"/>
                <a:gd name="connsiteY68" fmla="*/ 5638944 h 6874714"/>
                <a:gd name="connsiteX69" fmla="*/ 466525 w 6373761"/>
                <a:gd name="connsiteY69" fmla="*/ 5340366 h 6874714"/>
                <a:gd name="connsiteX70" fmla="*/ 370992 w 6373761"/>
                <a:gd name="connsiteY70" fmla="*/ 5188502 h 6874714"/>
                <a:gd name="connsiteX71" fmla="*/ 280046 w 6373761"/>
                <a:gd name="connsiteY71" fmla="*/ 5033287 h 6874714"/>
                <a:gd name="connsiteX72" fmla="*/ 126853 w 6373761"/>
                <a:gd name="connsiteY72" fmla="*/ 4707660 h 6874714"/>
                <a:gd name="connsiteX73" fmla="*/ 30272 w 6373761"/>
                <a:gd name="connsiteY73" fmla="*/ 4362068 h 6874714"/>
                <a:gd name="connsiteX74" fmla="*/ 0 w 6373761"/>
                <a:gd name="connsiteY74" fmla="*/ 4005912 h 6874714"/>
                <a:gd name="connsiteX75" fmla="*/ 270480 w 6373761"/>
                <a:gd name="connsiteY75" fmla="*/ 2610532 h 6874714"/>
                <a:gd name="connsiteX76" fmla="*/ 415942 w 6373761"/>
                <a:gd name="connsiteY76" fmla="*/ 2280526 h 6874714"/>
                <a:gd name="connsiteX77" fmla="*/ 590102 w 6373761"/>
                <a:gd name="connsiteY77" fmla="*/ 1962626 h 6874714"/>
                <a:gd name="connsiteX78" fmla="*/ 1020719 w 6373761"/>
                <a:gd name="connsiteY78" fmla="*/ 1373070 h 6874714"/>
                <a:gd name="connsiteX79" fmla="*/ 1275080 w 6373761"/>
                <a:gd name="connsiteY79" fmla="*/ 1107081 h 6874714"/>
                <a:gd name="connsiteX80" fmla="*/ 1342437 w 6373761"/>
                <a:gd name="connsiteY80" fmla="*/ 1043965 h 6874714"/>
                <a:gd name="connsiteX81" fmla="*/ 1411106 w 6373761"/>
                <a:gd name="connsiteY81" fmla="*/ 982138 h 6874714"/>
                <a:gd name="connsiteX82" fmla="*/ 1553029 w 6373761"/>
                <a:gd name="connsiteY82" fmla="*/ 863376 h 6874714"/>
                <a:gd name="connsiteX83" fmla="*/ 2173401 w 6373761"/>
                <a:gd name="connsiteY83" fmla="*/ 454409 h 6874714"/>
                <a:gd name="connsiteX84" fmla="*/ 3599708 w 6373761"/>
                <a:gd name="connsiteY84" fmla="*/ 16332 h 6874714"/>
                <a:gd name="connsiteX85" fmla="*/ 3975975 w 6373761"/>
                <a:gd name="connsiteY85" fmla="*/ 263 h 6874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6373761" h="6874714">
                  <a:moveTo>
                    <a:pt x="6373761" y="5771297"/>
                  </a:moveTo>
                  <a:lnTo>
                    <a:pt x="6373761" y="6247960"/>
                  </a:lnTo>
                  <a:lnTo>
                    <a:pt x="6235932" y="6361930"/>
                  </a:lnTo>
                  <a:cubicBezTo>
                    <a:pt x="6143250" y="6437460"/>
                    <a:pt x="6051059" y="6512200"/>
                    <a:pt x="5960375" y="6587489"/>
                  </a:cubicBezTo>
                  <a:lnTo>
                    <a:pt x="5822907" y="6701871"/>
                  </a:lnTo>
                  <a:cubicBezTo>
                    <a:pt x="5776123" y="6740385"/>
                    <a:pt x="5729079" y="6778899"/>
                    <a:pt x="5681115" y="6816896"/>
                  </a:cubicBezTo>
                  <a:lnTo>
                    <a:pt x="5604096" y="6874714"/>
                  </a:lnTo>
                  <a:lnTo>
                    <a:pt x="4878485" y="6874714"/>
                  </a:lnTo>
                  <a:lnTo>
                    <a:pt x="5006014" y="6800200"/>
                  </a:lnTo>
                  <a:cubicBezTo>
                    <a:pt x="5054354" y="6770429"/>
                    <a:pt x="5102285" y="6739483"/>
                    <a:pt x="5149855" y="6707667"/>
                  </a:cubicBezTo>
                  <a:cubicBezTo>
                    <a:pt x="5244993" y="6643906"/>
                    <a:pt x="5338561" y="6576025"/>
                    <a:pt x="5431866" y="6506210"/>
                  </a:cubicBezTo>
                  <a:cubicBezTo>
                    <a:pt x="5478386" y="6471304"/>
                    <a:pt x="5524777" y="6435495"/>
                    <a:pt x="5571036" y="6399557"/>
                  </a:cubicBezTo>
                  <a:lnTo>
                    <a:pt x="5711649" y="6288912"/>
                  </a:lnTo>
                  <a:cubicBezTo>
                    <a:pt x="5902059" y="6140395"/>
                    <a:pt x="6093257" y="5998320"/>
                    <a:pt x="6276589" y="5852379"/>
                  </a:cubicBezTo>
                  <a:close/>
                  <a:moveTo>
                    <a:pt x="3975975" y="263"/>
                  </a:moveTo>
                  <a:cubicBezTo>
                    <a:pt x="4101550" y="1809"/>
                    <a:pt x="4226830" y="10149"/>
                    <a:pt x="4350473" y="24963"/>
                  </a:cubicBezTo>
                  <a:cubicBezTo>
                    <a:pt x="4598149" y="54846"/>
                    <a:pt x="4842943" y="108687"/>
                    <a:pt x="5077909" y="189450"/>
                  </a:cubicBezTo>
                  <a:cubicBezTo>
                    <a:pt x="5312876" y="269955"/>
                    <a:pt x="5537357" y="376867"/>
                    <a:pt x="5746507" y="505804"/>
                  </a:cubicBezTo>
                  <a:cubicBezTo>
                    <a:pt x="5955527" y="634999"/>
                    <a:pt x="6148688" y="786864"/>
                    <a:pt x="6322456" y="956633"/>
                  </a:cubicBezTo>
                  <a:lnTo>
                    <a:pt x="6373761" y="1011863"/>
                  </a:lnTo>
                  <a:lnTo>
                    <a:pt x="6373761" y="1185075"/>
                  </a:lnTo>
                  <a:lnTo>
                    <a:pt x="6359489" y="1169497"/>
                  </a:lnTo>
                  <a:cubicBezTo>
                    <a:pt x="6318811" y="1127602"/>
                    <a:pt x="6276917" y="1086890"/>
                    <a:pt x="6233869" y="1047442"/>
                  </a:cubicBezTo>
                  <a:cubicBezTo>
                    <a:pt x="6147509" y="968870"/>
                    <a:pt x="6056431" y="895448"/>
                    <a:pt x="5961423" y="827953"/>
                  </a:cubicBezTo>
                  <a:cubicBezTo>
                    <a:pt x="5865891" y="761102"/>
                    <a:pt x="5766688" y="699403"/>
                    <a:pt x="5663555" y="645304"/>
                  </a:cubicBezTo>
                  <a:cubicBezTo>
                    <a:pt x="5457943" y="535816"/>
                    <a:pt x="5238703" y="453894"/>
                    <a:pt x="5013827" y="397863"/>
                  </a:cubicBezTo>
                  <a:cubicBezTo>
                    <a:pt x="4788953" y="341703"/>
                    <a:pt x="4558442" y="310917"/>
                    <a:pt x="4327409" y="302545"/>
                  </a:cubicBezTo>
                  <a:cubicBezTo>
                    <a:pt x="4096111" y="293012"/>
                    <a:pt x="3867174" y="305893"/>
                    <a:pt x="3639939" y="338868"/>
                  </a:cubicBezTo>
                  <a:cubicBezTo>
                    <a:pt x="3526585" y="355999"/>
                    <a:pt x="3413885" y="377254"/>
                    <a:pt x="3302495" y="403659"/>
                  </a:cubicBezTo>
                  <a:cubicBezTo>
                    <a:pt x="3191107" y="430451"/>
                    <a:pt x="3080634" y="460978"/>
                    <a:pt x="2971604" y="496273"/>
                  </a:cubicBezTo>
                  <a:cubicBezTo>
                    <a:pt x="2862573" y="531437"/>
                    <a:pt x="2754854" y="570852"/>
                    <a:pt x="2648706" y="614389"/>
                  </a:cubicBezTo>
                  <a:cubicBezTo>
                    <a:pt x="2542690" y="658056"/>
                    <a:pt x="2438114" y="705714"/>
                    <a:pt x="2335374" y="757109"/>
                  </a:cubicBezTo>
                  <a:cubicBezTo>
                    <a:pt x="2129894" y="859769"/>
                    <a:pt x="1931228" y="976855"/>
                    <a:pt x="1741342" y="1107725"/>
                  </a:cubicBezTo>
                  <a:cubicBezTo>
                    <a:pt x="1694035" y="1140571"/>
                    <a:pt x="1646858" y="1173933"/>
                    <a:pt x="1600861" y="1208710"/>
                  </a:cubicBezTo>
                  <a:cubicBezTo>
                    <a:pt x="1577535" y="1225713"/>
                    <a:pt x="1554732" y="1243361"/>
                    <a:pt x="1531799" y="1260879"/>
                  </a:cubicBezTo>
                  <a:cubicBezTo>
                    <a:pt x="1508735" y="1278267"/>
                    <a:pt x="1486064" y="1296171"/>
                    <a:pt x="1463655" y="1314333"/>
                  </a:cubicBezTo>
                  <a:cubicBezTo>
                    <a:pt x="1373627" y="1386853"/>
                    <a:pt x="1285564" y="1462077"/>
                    <a:pt x="1200777" y="1541166"/>
                  </a:cubicBezTo>
                  <a:cubicBezTo>
                    <a:pt x="1030810" y="1698827"/>
                    <a:pt x="873161" y="1870785"/>
                    <a:pt x="731501" y="2055754"/>
                  </a:cubicBezTo>
                  <a:cubicBezTo>
                    <a:pt x="660734" y="2148239"/>
                    <a:pt x="593771" y="2243944"/>
                    <a:pt x="531393" y="2342739"/>
                  </a:cubicBezTo>
                  <a:cubicBezTo>
                    <a:pt x="470063" y="2442050"/>
                    <a:pt x="412140" y="2543810"/>
                    <a:pt x="361033" y="2649046"/>
                  </a:cubicBezTo>
                  <a:cubicBezTo>
                    <a:pt x="347798" y="2675194"/>
                    <a:pt x="335479" y="2701728"/>
                    <a:pt x="323292" y="2728263"/>
                  </a:cubicBezTo>
                  <a:lnTo>
                    <a:pt x="304945" y="2768193"/>
                  </a:lnTo>
                  <a:lnTo>
                    <a:pt x="287516" y="2808510"/>
                  </a:lnTo>
                  <a:cubicBezTo>
                    <a:pt x="276115" y="2835432"/>
                    <a:pt x="264583" y="2862352"/>
                    <a:pt x="254230" y="2889788"/>
                  </a:cubicBezTo>
                  <a:cubicBezTo>
                    <a:pt x="243877" y="2917224"/>
                    <a:pt x="232477" y="2944274"/>
                    <a:pt x="223042" y="2971968"/>
                  </a:cubicBezTo>
                  <a:cubicBezTo>
                    <a:pt x="182679" y="3081970"/>
                    <a:pt x="148475" y="3194291"/>
                    <a:pt x="121611" y="3308544"/>
                  </a:cubicBezTo>
                  <a:cubicBezTo>
                    <a:pt x="67096" y="3536534"/>
                    <a:pt x="39183" y="3771224"/>
                    <a:pt x="39314" y="4005912"/>
                  </a:cubicBezTo>
                  <a:cubicBezTo>
                    <a:pt x="39969" y="4122871"/>
                    <a:pt x="51109" y="4239571"/>
                    <a:pt x="73910" y="4354081"/>
                  </a:cubicBezTo>
                  <a:cubicBezTo>
                    <a:pt x="97892" y="4468334"/>
                    <a:pt x="132619" y="4580140"/>
                    <a:pt x="179534" y="4687050"/>
                  </a:cubicBezTo>
                  <a:cubicBezTo>
                    <a:pt x="190673" y="4713972"/>
                    <a:pt x="203647" y="4740249"/>
                    <a:pt x="215964" y="4766654"/>
                  </a:cubicBezTo>
                  <a:cubicBezTo>
                    <a:pt x="229332" y="4792674"/>
                    <a:pt x="242043" y="4818950"/>
                    <a:pt x="256457" y="4844455"/>
                  </a:cubicBezTo>
                  <a:cubicBezTo>
                    <a:pt x="283978" y="4895978"/>
                    <a:pt x="314642" y="4945956"/>
                    <a:pt x="346225" y="4995290"/>
                  </a:cubicBezTo>
                  <a:cubicBezTo>
                    <a:pt x="377676" y="5044752"/>
                    <a:pt x="411355" y="5092926"/>
                    <a:pt x="445296" y="5140971"/>
                  </a:cubicBezTo>
                  <a:cubicBezTo>
                    <a:pt x="479760" y="5188630"/>
                    <a:pt x="515537" y="5235645"/>
                    <a:pt x="551443" y="5282531"/>
                  </a:cubicBezTo>
                  <a:cubicBezTo>
                    <a:pt x="623387" y="5376434"/>
                    <a:pt x="698608" y="5468402"/>
                    <a:pt x="772387" y="5562561"/>
                  </a:cubicBezTo>
                  <a:cubicBezTo>
                    <a:pt x="809472" y="5609448"/>
                    <a:pt x="846428" y="5656719"/>
                    <a:pt x="882858" y="5704507"/>
                  </a:cubicBezTo>
                  <a:cubicBezTo>
                    <a:pt x="919159" y="5751909"/>
                    <a:pt x="955196" y="5802273"/>
                    <a:pt x="990316" y="5848258"/>
                  </a:cubicBezTo>
                  <a:cubicBezTo>
                    <a:pt x="1025175" y="5895402"/>
                    <a:pt x="1061736" y="5941129"/>
                    <a:pt x="1097774" y="5987114"/>
                  </a:cubicBezTo>
                  <a:cubicBezTo>
                    <a:pt x="1134860" y="6032326"/>
                    <a:pt x="1171684" y="6077536"/>
                    <a:pt x="1210080" y="6121203"/>
                  </a:cubicBezTo>
                  <a:cubicBezTo>
                    <a:pt x="1286350" y="6209051"/>
                    <a:pt x="1365632" y="6293677"/>
                    <a:pt x="1448192" y="6374054"/>
                  </a:cubicBezTo>
                  <a:cubicBezTo>
                    <a:pt x="1613572" y="6534420"/>
                    <a:pt x="1792057" y="6677526"/>
                    <a:pt x="1982991" y="6796158"/>
                  </a:cubicBezTo>
                  <a:lnTo>
                    <a:pt x="2118475" y="6874714"/>
                  </a:lnTo>
                  <a:lnTo>
                    <a:pt x="1569874" y="6874714"/>
                  </a:lnTo>
                  <a:lnTo>
                    <a:pt x="1507802" y="6817815"/>
                  </a:lnTo>
                  <a:cubicBezTo>
                    <a:pt x="1418412" y="6730595"/>
                    <a:pt x="1334903" y="6638562"/>
                    <a:pt x="1256865" y="6543437"/>
                  </a:cubicBezTo>
                  <a:cubicBezTo>
                    <a:pt x="1179155" y="6447861"/>
                    <a:pt x="1106817" y="6349194"/>
                    <a:pt x="1038410" y="6248722"/>
                  </a:cubicBezTo>
                  <a:cubicBezTo>
                    <a:pt x="969873" y="6148253"/>
                    <a:pt x="905922" y="6045592"/>
                    <a:pt x="845380" y="5941386"/>
                  </a:cubicBezTo>
                  <a:cubicBezTo>
                    <a:pt x="814453" y="5888704"/>
                    <a:pt x="786147" y="5839370"/>
                    <a:pt x="755351" y="5788877"/>
                  </a:cubicBezTo>
                  <a:cubicBezTo>
                    <a:pt x="724817" y="5738771"/>
                    <a:pt x="693760" y="5688665"/>
                    <a:pt x="661784" y="5638944"/>
                  </a:cubicBezTo>
                  <a:lnTo>
                    <a:pt x="466525" y="5340366"/>
                  </a:lnTo>
                  <a:cubicBezTo>
                    <a:pt x="434156" y="5290131"/>
                    <a:pt x="402181" y="5239639"/>
                    <a:pt x="370992" y="5188502"/>
                  </a:cubicBezTo>
                  <a:cubicBezTo>
                    <a:pt x="339803" y="5137364"/>
                    <a:pt x="308876" y="5086099"/>
                    <a:pt x="280046" y="5033287"/>
                  </a:cubicBezTo>
                  <a:cubicBezTo>
                    <a:pt x="222255" y="4928179"/>
                    <a:pt x="169181" y="4819982"/>
                    <a:pt x="126853" y="4707660"/>
                  </a:cubicBezTo>
                  <a:cubicBezTo>
                    <a:pt x="83739" y="4595725"/>
                    <a:pt x="51764" y="4479670"/>
                    <a:pt x="30272" y="4362068"/>
                  </a:cubicBezTo>
                  <a:cubicBezTo>
                    <a:pt x="9698" y="4244466"/>
                    <a:pt x="0" y="4125060"/>
                    <a:pt x="0" y="4005912"/>
                  </a:cubicBezTo>
                  <a:cubicBezTo>
                    <a:pt x="1704" y="3530867"/>
                    <a:pt x="95140" y="3057110"/>
                    <a:pt x="270480" y="2610532"/>
                  </a:cubicBezTo>
                  <a:cubicBezTo>
                    <a:pt x="314511" y="2498984"/>
                    <a:pt x="362212" y="2388466"/>
                    <a:pt x="415942" y="2280526"/>
                  </a:cubicBezTo>
                  <a:cubicBezTo>
                    <a:pt x="468884" y="2172197"/>
                    <a:pt x="527199" y="2066188"/>
                    <a:pt x="590102" y="1962626"/>
                  </a:cubicBezTo>
                  <a:cubicBezTo>
                    <a:pt x="716037" y="1755631"/>
                    <a:pt x="859794" y="1557653"/>
                    <a:pt x="1020719" y="1373070"/>
                  </a:cubicBezTo>
                  <a:cubicBezTo>
                    <a:pt x="1101575" y="1281101"/>
                    <a:pt x="1185969" y="1191838"/>
                    <a:pt x="1275080" y="1107081"/>
                  </a:cubicBezTo>
                  <a:cubicBezTo>
                    <a:pt x="1297227" y="1085699"/>
                    <a:pt x="1319504" y="1064575"/>
                    <a:pt x="1342437" y="1043965"/>
                  </a:cubicBezTo>
                  <a:cubicBezTo>
                    <a:pt x="1365240" y="1023226"/>
                    <a:pt x="1387648" y="1002102"/>
                    <a:pt x="1411106" y="982138"/>
                  </a:cubicBezTo>
                  <a:cubicBezTo>
                    <a:pt x="1457497" y="941563"/>
                    <a:pt x="1505065" y="902276"/>
                    <a:pt x="1553029" y="863376"/>
                  </a:cubicBezTo>
                  <a:cubicBezTo>
                    <a:pt x="1745798" y="708806"/>
                    <a:pt x="1954030" y="571882"/>
                    <a:pt x="2173401" y="454409"/>
                  </a:cubicBezTo>
                  <a:cubicBezTo>
                    <a:pt x="2612013" y="219334"/>
                    <a:pt x="3099505" y="65666"/>
                    <a:pt x="3599708" y="16332"/>
                  </a:cubicBezTo>
                  <a:cubicBezTo>
                    <a:pt x="3724530" y="3966"/>
                    <a:pt x="3850400" y="-1283"/>
                    <a:pt x="3975975" y="26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61023DD2-2E6F-4419-B404-80F08460BE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65276" y="313387"/>
              <a:ext cx="6326724" cy="6561326"/>
            </a:xfrm>
            <a:custGeom>
              <a:avLst/>
              <a:gdLst>
                <a:gd name="connsiteX0" fmla="*/ 6326724 w 6326724"/>
                <a:gd name="connsiteY0" fmla="*/ 5020808 h 6561326"/>
                <a:gd name="connsiteX1" fmla="*/ 6326724 w 6326724"/>
                <a:gd name="connsiteY1" fmla="*/ 5698632 h 6561326"/>
                <a:gd name="connsiteX2" fmla="*/ 6067438 w 6326724"/>
                <a:gd name="connsiteY2" fmla="*/ 5902509 h 6561326"/>
                <a:gd name="connsiteX3" fmla="*/ 5799974 w 6326724"/>
                <a:gd name="connsiteY3" fmla="*/ 6102017 h 6561326"/>
                <a:gd name="connsiteX4" fmla="*/ 5665258 w 6326724"/>
                <a:gd name="connsiteY4" fmla="*/ 6202100 h 6561326"/>
                <a:gd name="connsiteX5" fmla="*/ 5526873 w 6326724"/>
                <a:gd name="connsiteY5" fmla="*/ 6302828 h 6561326"/>
                <a:gd name="connsiteX6" fmla="*/ 5385080 w 6326724"/>
                <a:gd name="connsiteY6" fmla="*/ 6402268 h 6561326"/>
                <a:gd name="connsiteX7" fmla="*/ 5238833 w 6326724"/>
                <a:gd name="connsiteY7" fmla="*/ 6498875 h 6561326"/>
                <a:gd name="connsiteX8" fmla="*/ 5138040 w 6326724"/>
                <a:gd name="connsiteY8" fmla="*/ 6561326 h 6561326"/>
                <a:gd name="connsiteX9" fmla="*/ 3946072 w 6326724"/>
                <a:gd name="connsiteY9" fmla="*/ 6561326 h 6561326"/>
                <a:gd name="connsiteX10" fmla="*/ 3976009 w 6326724"/>
                <a:gd name="connsiteY10" fmla="*/ 6555242 h 6561326"/>
                <a:gd name="connsiteX11" fmla="*/ 4404855 w 6326724"/>
                <a:gd name="connsiteY11" fmla="*/ 6399048 h 6561326"/>
                <a:gd name="connsiteX12" fmla="*/ 4938868 w 6326724"/>
                <a:gd name="connsiteY12" fmla="*/ 6072132 h 6561326"/>
                <a:gd name="connsiteX13" fmla="*/ 5068342 w 6326724"/>
                <a:gd name="connsiteY13" fmla="*/ 5976042 h 6561326"/>
                <a:gd name="connsiteX14" fmla="*/ 5197816 w 6326724"/>
                <a:gd name="connsiteY14" fmla="*/ 5876730 h 6561326"/>
                <a:gd name="connsiteX15" fmla="*/ 5460039 w 6326724"/>
                <a:gd name="connsiteY15" fmla="*/ 5670637 h 6561326"/>
                <a:gd name="connsiteX16" fmla="*/ 5999033 w 6326724"/>
                <a:gd name="connsiteY16" fmla="*/ 5271718 h 6561326"/>
                <a:gd name="connsiteX17" fmla="*/ 6258766 w 6326724"/>
                <a:gd name="connsiteY17" fmla="*/ 5077603 h 6561326"/>
                <a:gd name="connsiteX18" fmla="*/ 4139342 w 6326724"/>
                <a:gd name="connsiteY18" fmla="*/ 440 h 6561326"/>
                <a:gd name="connsiteX19" fmla="*/ 4315744 w 6326724"/>
                <a:gd name="connsiteY19" fmla="*/ 6808 h 6561326"/>
                <a:gd name="connsiteX20" fmla="*/ 5015400 w 6326724"/>
                <a:gd name="connsiteY20" fmla="*/ 113591 h 6561326"/>
                <a:gd name="connsiteX21" fmla="*/ 5681114 w 6326724"/>
                <a:gd name="connsiteY21" fmla="*/ 361418 h 6561326"/>
                <a:gd name="connsiteX22" fmla="*/ 6270952 w 6326724"/>
                <a:gd name="connsiteY22" fmla="*/ 755441 h 6561326"/>
                <a:gd name="connsiteX23" fmla="*/ 6326724 w 6326724"/>
                <a:gd name="connsiteY23" fmla="*/ 807432 h 6561326"/>
                <a:gd name="connsiteX24" fmla="*/ 6326724 w 6326724"/>
                <a:gd name="connsiteY24" fmla="*/ 1231565 h 6561326"/>
                <a:gd name="connsiteX25" fmla="*/ 6302093 w 6326724"/>
                <a:gd name="connsiteY25" fmla="*/ 1203002 h 6561326"/>
                <a:gd name="connsiteX26" fmla="*/ 6066914 w 6326724"/>
                <a:gd name="connsiteY26" fmla="*/ 989616 h 6561326"/>
                <a:gd name="connsiteX27" fmla="*/ 5533688 w 6326724"/>
                <a:gd name="connsiteY27" fmla="*/ 647242 h 6561326"/>
                <a:gd name="connsiteX28" fmla="*/ 4933626 w 6326724"/>
                <a:gd name="connsiteY28" fmla="*/ 432262 h 6561326"/>
                <a:gd name="connsiteX29" fmla="*/ 4296873 w 6326724"/>
                <a:gd name="connsiteY29" fmla="*/ 343126 h 6561326"/>
                <a:gd name="connsiteX30" fmla="*/ 3651602 w 6326724"/>
                <a:gd name="connsiteY30" fmla="*/ 365797 h 6561326"/>
                <a:gd name="connsiteX31" fmla="*/ 3018256 w 6326724"/>
                <a:gd name="connsiteY31" fmla="*/ 496666 h 6561326"/>
                <a:gd name="connsiteX32" fmla="*/ 2412429 w 6326724"/>
                <a:gd name="connsiteY32" fmla="*/ 724399 h 6561326"/>
                <a:gd name="connsiteX33" fmla="*/ 1329857 w 6326724"/>
                <a:gd name="connsiteY33" fmla="*/ 1424086 h 6561326"/>
                <a:gd name="connsiteX34" fmla="*/ 887314 w 6326724"/>
                <a:gd name="connsiteY34" fmla="*/ 1891015 h 6561326"/>
                <a:gd name="connsiteX35" fmla="*/ 537420 w 6326724"/>
                <a:gd name="connsiteY35" fmla="*/ 2427245 h 6561326"/>
                <a:gd name="connsiteX36" fmla="*/ 299965 w 6326724"/>
                <a:gd name="connsiteY36" fmla="*/ 3020021 h 6561326"/>
                <a:gd name="connsiteX37" fmla="*/ 213606 w 6326724"/>
                <a:gd name="connsiteY37" fmla="*/ 3651953 h 6561326"/>
                <a:gd name="connsiteX38" fmla="*/ 250036 w 6326724"/>
                <a:gd name="connsiteY38" fmla="*/ 3961352 h 6561326"/>
                <a:gd name="connsiteX39" fmla="*/ 357625 w 6326724"/>
                <a:gd name="connsiteY39" fmla="*/ 4250783 h 6561326"/>
                <a:gd name="connsiteX40" fmla="*/ 432715 w 6326724"/>
                <a:gd name="connsiteY40" fmla="*/ 4387063 h 6561326"/>
                <a:gd name="connsiteX41" fmla="*/ 518943 w 6326724"/>
                <a:gd name="connsiteY41" fmla="*/ 4518962 h 6561326"/>
                <a:gd name="connsiteX42" fmla="*/ 718133 w 6326724"/>
                <a:gd name="connsiteY42" fmla="*/ 4773874 h 6561326"/>
                <a:gd name="connsiteX43" fmla="*/ 933704 w 6326724"/>
                <a:gd name="connsiteY43" fmla="*/ 5030717 h 6561326"/>
                <a:gd name="connsiteX44" fmla="*/ 1040900 w 6326724"/>
                <a:gd name="connsiteY44" fmla="*/ 5164806 h 6561326"/>
                <a:gd name="connsiteX45" fmla="*/ 1092401 w 6326724"/>
                <a:gd name="connsiteY45" fmla="*/ 5230628 h 6561326"/>
                <a:gd name="connsiteX46" fmla="*/ 1142854 w 6326724"/>
                <a:gd name="connsiteY46" fmla="*/ 5293615 h 6561326"/>
                <a:gd name="connsiteX47" fmla="*/ 1576354 w 6326724"/>
                <a:gd name="connsiteY47" fmla="*/ 5759128 h 6561326"/>
                <a:gd name="connsiteX48" fmla="*/ 1806865 w 6326724"/>
                <a:gd name="connsiteY48" fmla="*/ 5968571 h 6561326"/>
                <a:gd name="connsiteX49" fmla="*/ 2048253 w 6326724"/>
                <a:gd name="connsiteY49" fmla="*/ 6161654 h 6561326"/>
                <a:gd name="connsiteX50" fmla="*/ 2587506 w 6326724"/>
                <a:gd name="connsiteY50" fmla="*/ 6467059 h 6561326"/>
                <a:gd name="connsiteX51" fmla="*/ 2889176 w 6326724"/>
                <a:gd name="connsiteY51" fmla="*/ 6553360 h 6561326"/>
                <a:gd name="connsiteX52" fmla="*/ 2929698 w 6326724"/>
                <a:gd name="connsiteY52" fmla="*/ 6561326 h 6561326"/>
                <a:gd name="connsiteX53" fmla="*/ 1816374 w 6326724"/>
                <a:gd name="connsiteY53" fmla="*/ 6561326 h 6561326"/>
                <a:gd name="connsiteX54" fmla="*/ 1787601 w 6326724"/>
                <a:gd name="connsiteY54" fmla="*/ 6545761 h 6561326"/>
                <a:gd name="connsiteX55" fmla="*/ 1225544 w 6326724"/>
                <a:gd name="connsiteY55" fmla="*/ 6094158 h 6561326"/>
                <a:gd name="connsiteX56" fmla="*/ 997654 w 6326724"/>
                <a:gd name="connsiteY56" fmla="*/ 5822374 h 6561326"/>
                <a:gd name="connsiteX57" fmla="*/ 798596 w 6326724"/>
                <a:gd name="connsiteY57" fmla="*/ 5534615 h 6561326"/>
                <a:gd name="connsiteX58" fmla="*/ 752075 w 6326724"/>
                <a:gd name="connsiteY58" fmla="*/ 5461324 h 6561326"/>
                <a:gd name="connsiteX59" fmla="*/ 707650 w 6326724"/>
                <a:gd name="connsiteY59" fmla="*/ 5390221 h 6561326"/>
                <a:gd name="connsiteX60" fmla="*/ 619980 w 6326724"/>
                <a:gd name="connsiteY60" fmla="*/ 5252396 h 6561326"/>
                <a:gd name="connsiteX61" fmla="*/ 438349 w 6326724"/>
                <a:gd name="connsiteY61" fmla="*/ 4970822 h 6561326"/>
                <a:gd name="connsiteX62" fmla="*/ 261044 w 6326724"/>
                <a:gd name="connsiteY62" fmla="*/ 4673145 h 6561326"/>
                <a:gd name="connsiteX63" fmla="*/ 181107 w 6326724"/>
                <a:gd name="connsiteY63" fmla="*/ 4515356 h 6561326"/>
                <a:gd name="connsiteX64" fmla="*/ 113224 w 6326724"/>
                <a:gd name="connsiteY64" fmla="*/ 4350223 h 6561326"/>
                <a:gd name="connsiteX65" fmla="*/ 61199 w 6326724"/>
                <a:gd name="connsiteY65" fmla="*/ 4178908 h 6561326"/>
                <a:gd name="connsiteX66" fmla="*/ 41804 w 6326724"/>
                <a:gd name="connsiteY66" fmla="*/ 4091577 h 6561326"/>
                <a:gd name="connsiteX67" fmla="*/ 33287 w 6326724"/>
                <a:gd name="connsiteY67" fmla="*/ 4047781 h 6561326"/>
                <a:gd name="connsiteX68" fmla="*/ 26209 w 6326724"/>
                <a:gd name="connsiteY68" fmla="*/ 4003858 h 6561326"/>
                <a:gd name="connsiteX69" fmla="*/ 0 w 6326724"/>
                <a:gd name="connsiteY69" fmla="*/ 3651953 h 6561326"/>
                <a:gd name="connsiteX70" fmla="*/ 72731 w 6326724"/>
                <a:gd name="connsiteY70" fmla="*/ 2966307 h 6561326"/>
                <a:gd name="connsiteX71" fmla="*/ 291316 w 6326724"/>
                <a:gd name="connsiteY71" fmla="*/ 2309385 h 6561326"/>
                <a:gd name="connsiteX72" fmla="*/ 1110878 w 6326724"/>
                <a:gd name="connsiteY72" fmla="*/ 1193776 h 6561326"/>
                <a:gd name="connsiteX73" fmla="*/ 1654327 w 6326724"/>
                <a:gd name="connsiteY73" fmla="*/ 756730 h 6561326"/>
                <a:gd name="connsiteX74" fmla="*/ 2261727 w 6326724"/>
                <a:gd name="connsiteY74" fmla="*/ 409720 h 6561326"/>
                <a:gd name="connsiteX75" fmla="*/ 3610060 w 6326724"/>
                <a:gd name="connsiteY75" fmla="*/ 27032 h 6561326"/>
                <a:gd name="connsiteX76" fmla="*/ 4139342 w 6326724"/>
                <a:gd name="connsiteY76" fmla="*/ 440 h 6561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6326724" h="6561326">
                  <a:moveTo>
                    <a:pt x="6326724" y="5020808"/>
                  </a:moveTo>
                  <a:lnTo>
                    <a:pt x="6326724" y="5698632"/>
                  </a:lnTo>
                  <a:lnTo>
                    <a:pt x="6067438" y="5902509"/>
                  </a:lnTo>
                  <a:cubicBezTo>
                    <a:pt x="5977868" y="5970407"/>
                    <a:pt x="5888364" y="6036453"/>
                    <a:pt x="5799974" y="6102017"/>
                  </a:cubicBezTo>
                  <a:lnTo>
                    <a:pt x="5665258" y="6202100"/>
                  </a:lnTo>
                  <a:cubicBezTo>
                    <a:pt x="5619654" y="6235719"/>
                    <a:pt x="5573656" y="6269596"/>
                    <a:pt x="5526873" y="6302828"/>
                  </a:cubicBezTo>
                  <a:cubicBezTo>
                    <a:pt x="5480220" y="6336189"/>
                    <a:pt x="5433044" y="6369423"/>
                    <a:pt x="5385080" y="6402268"/>
                  </a:cubicBezTo>
                  <a:cubicBezTo>
                    <a:pt x="5336988" y="6434857"/>
                    <a:pt x="5288500" y="6467187"/>
                    <a:pt x="5238833" y="6498875"/>
                  </a:cubicBezTo>
                  <a:lnTo>
                    <a:pt x="5138040" y="6561326"/>
                  </a:lnTo>
                  <a:lnTo>
                    <a:pt x="3946072" y="6561326"/>
                  </a:lnTo>
                  <a:lnTo>
                    <a:pt x="3976009" y="6555242"/>
                  </a:lnTo>
                  <a:cubicBezTo>
                    <a:pt x="4123712" y="6519227"/>
                    <a:pt x="4266863" y="6466383"/>
                    <a:pt x="4404855" y="6399048"/>
                  </a:cubicBezTo>
                  <a:cubicBezTo>
                    <a:pt x="4589500" y="6310299"/>
                    <a:pt x="4765232" y="6196690"/>
                    <a:pt x="4938868" y="6072132"/>
                  </a:cubicBezTo>
                  <a:cubicBezTo>
                    <a:pt x="4982245" y="6041089"/>
                    <a:pt x="5025359" y="6008630"/>
                    <a:pt x="5068342" y="5976042"/>
                  </a:cubicBezTo>
                  <a:cubicBezTo>
                    <a:pt x="5111588" y="5943453"/>
                    <a:pt x="5154702" y="5910349"/>
                    <a:pt x="5197816" y="5876730"/>
                  </a:cubicBezTo>
                  <a:lnTo>
                    <a:pt x="5460039" y="5670637"/>
                  </a:lnTo>
                  <a:cubicBezTo>
                    <a:pt x="5639966" y="5530365"/>
                    <a:pt x="5821596" y="5399753"/>
                    <a:pt x="5999033" y="5271718"/>
                  </a:cubicBezTo>
                  <a:cubicBezTo>
                    <a:pt x="6087686" y="5207700"/>
                    <a:pt x="6174667" y="5143360"/>
                    <a:pt x="6258766" y="5077603"/>
                  </a:cubicBezTo>
                  <a:close/>
                  <a:moveTo>
                    <a:pt x="4139342" y="440"/>
                  </a:moveTo>
                  <a:cubicBezTo>
                    <a:pt x="4198237" y="1301"/>
                    <a:pt x="4257068" y="3427"/>
                    <a:pt x="4315744" y="6808"/>
                  </a:cubicBezTo>
                  <a:cubicBezTo>
                    <a:pt x="4550841" y="20849"/>
                    <a:pt x="4785806" y="55240"/>
                    <a:pt x="5015400" y="113591"/>
                  </a:cubicBezTo>
                  <a:cubicBezTo>
                    <a:pt x="5244992" y="171812"/>
                    <a:pt x="5469212" y="254249"/>
                    <a:pt x="5681114" y="361418"/>
                  </a:cubicBezTo>
                  <a:cubicBezTo>
                    <a:pt x="5892754" y="468586"/>
                    <a:pt x="6093124" y="599584"/>
                    <a:pt x="6270952" y="755441"/>
                  </a:cubicBezTo>
                  <a:lnTo>
                    <a:pt x="6326724" y="807432"/>
                  </a:lnTo>
                  <a:lnTo>
                    <a:pt x="6326724" y="1231565"/>
                  </a:lnTo>
                  <a:lnTo>
                    <a:pt x="6302093" y="1203002"/>
                  </a:lnTo>
                  <a:cubicBezTo>
                    <a:pt x="6227937" y="1127247"/>
                    <a:pt x="6149211" y="1056081"/>
                    <a:pt x="6066914" y="989616"/>
                  </a:cubicBezTo>
                  <a:cubicBezTo>
                    <a:pt x="5902714" y="856299"/>
                    <a:pt x="5724360" y="740371"/>
                    <a:pt x="5533688" y="647242"/>
                  </a:cubicBezTo>
                  <a:cubicBezTo>
                    <a:pt x="5343146" y="553857"/>
                    <a:pt x="5141466" y="482239"/>
                    <a:pt x="4933626" y="432262"/>
                  </a:cubicBezTo>
                  <a:cubicBezTo>
                    <a:pt x="4725788" y="382156"/>
                    <a:pt x="4512182" y="353303"/>
                    <a:pt x="4296873" y="343126"/>
                  </a:cubicBezTo>
                  <a:cubicBezTo>
                    <a:pt x="4081172" y="332435"/>
                    <a:pt x="3865732" y="339520"/>
                    <a:pt x="3651602" y="365797"/>
                  </a:cubicBezTo>
                  <a:cubicBezTo>
                    <a:pt x="3437604" y="392202"/>
                    <a:pt x="3225572" y="436384"/>
                    <a:pt x="3018256" y="496666"/>
                  </a:cubicBezTo>
                  <a:cubicBezTo>
                    <a:pt x="2810809" y="556691"/>
                    <a:pt x="2608474" y="634362"/>
                    <a:pt x="2412429" y="724399"/>
                  </a:cubicBezTo>
                  <a:cubicBezTo>
                    <a:pt x="2019160" y="902541"/>
                    <a:pt x="1651969" y="1138775"/>
                    <a:pt x="1329857" y="1424086"/>
                  </a:cubicBezTo>
                  <a:cubicBezTo>
                    <a:pt x="1169326" y="1567192"/>
                    <a:pt x="1020588" y="1723307"/>
                    <a:pt x="887314" y="1891015"/>
                  </a:cubicBezTo>
                  <a:cubicBezTo>
                    <a:pt x="753778" y="2058466"/>
                    <a:pt x="635967" y="2238026"/>
                    <a:pt x="537420" y="2427245"/>
                  </a:cubicBezTo>
                  <a:cubicBezTo>
                    <a:pt x="438874" y="2616335"/>
                    <a:pt x="356839" y="2814313"/>
                    <a:pt x="299965" y="3020021"/>
                  </a:cubicBezTo>
                  <a:cubicBezTo>
                    <a:pt x="242961" y="3225212"/>
                    <a:pt x="213474" y="3438518"/>
                    <a:pt x="213606" y="3651953"/>
                  </a:cubicBezTo>
                  <a:cubicBezTo>
                    <a:pt x="214785" y="3756804"/>
                    <a:pt x="225269" y="3860881"/>
                    <a:pt x="250036" y="3961352"/>
                  </a:cubicBezTo>
                  <a:cubicBezTo>
                    <a:pt x="274412" y="4061950"/>
                    <a:pt x="312284" y="4158171"/>
                    <a:pt x="357625" y="4250783"/>
                  </a:cubicBezTo>
                  <a:cubicBezTo>
                    <a:pt x="380558" y="4297025"/>
                    <a:pt x="405982" y="4342366"/>
                    <a:pt x="432715" y="4387063"/>
                  </a:cubicBezTo>
                  <a:cubicBezTo>
                    <a:pt x="459841" y="4431630"/>
                    <a:pt x="488803" y="4475554"/>
                    <a:pt x="518943" y="4518962"/>
                  </a:cubicBezTo>
                  <a:cubicBezTo>
                    <a:pt x="580011" y="4605521"/>
                    <a:pt x="647893" y="4689504"/>
                    <a:pt x="718133" y="4773874"/>
                  </a:cubicBezTo>
                  <a:cubicBezTo>
                    <a:pt x="788374" y="4858372"/>
                    <a:pt x="861760" y="4942871"/>
                    <a:pt x="933704" y="5030717"/>
                  </a:cubicBezTo>
                  <a:cubicBezTo>
                    <a:pt x="969742" y="5074512"/>
                    <a:pt x="1005387" y="5119337"/>
                    <a:pt x="1040900" y="5164806"/>
                  </a:cubicBezTo>
                  <a:lnTo>
                    <a:pt x="1092401" y="5230628"/>
                  </a:lnTo>
                  <a:cubicBezTo>
                    <a:pt x="1109306" y="5251624"/>
                    <a:pt x="1125425" y="5273135"/>
                    <a:pt x="1142854" y="5293615"/>
                  </a:cubicBezTo>
                  <a:cubicBezTo>
                    <a:pt x="1278880" y="5460293"/>
                    <a:pt x="1426438" y="5613704"/>
                    <a:pt x="1576354" y="5759128"/>
                  </a:cubicBezTo>
                  <a:cubicBezTo>
                    <a:pt x="1651706" y="5831519"/>
                    <a:pt x="1728368" y="5901461"/>
                    <a:pt x="1806865" y="5968571"/>
                  </a:cubicBezTo>
                  <a:cubicBezTo>
                    <a:pt x="1885362" y="6035680"/>
                    <a:pt x="1965299" y="6100599"/>
                    <a:pt x="2048253" y="6161654"/>
                  </a:cubicBezTo>
                  <a:cubicBezTo>
                    <a:pt x="2213502" y="6284022"/>
                    <a:pt x="2391724" y="6393380"/>
                    <a:pt x="2587506" y="6467059"/>
                  </a:cubicBezTo>
                  <a:cubicBezTo>
                    <a:pt x="2685137" y="6503898"/>
                    <a:pt x="2786304" y="6532106"/>
                    <a:pt x="2889176" y="6553360"/>
                  </a:cubicBezTo>
                  <a:lnTo>
                    <a:pt x="2929698" y="6561326"/>
                  </a:lnTo>
                  <a:lnTo>
                    <a:pt x="1816374" y="6561326"/>
                  </a:lnTo>
                  <a:lnTo>
                    <a:pt x="1787601" y="6545761"/>
                  </a:lnTo>
                  <a:cubicBezTo>
                    <a:pt x="1577272" y="6422749"/>
                    <a:pt x="1389483" y="6266761"/>
                    <a:pt x="1225544" y="6094158"/>
                  </a:cubicBezTo>
                  <a:cubicBezTo>
                    <a:pt x="1143116" y="6007986"/>
                    <a:pt x="1068158" y="5916274"/>
                    <a:pt x="997654" y="5822374"/>
                  </a:cubicBezTo>
                  <a:cubicBezTo>
                    <a:pt x="927546" y="5728086"/>
                    <a:pt x="860842" y="5632381"/>
                    <a:pt x="798596" y="5534615"/>
                  </a:cubicBezTo>
                  <a:cubicBezTo>
                    <a:pt x="782608" y="5510399"/>
                    <a:pt x="767537" y="5485797"/>
                    <a:pt x="752075" y="5461324"/>
                  </a:cubicBezTo>
                  <a:lnTo>
                    <a:pt x="707650" y="5390221"/>
                  </a:lnTo>
                  <a:cubicBezTo>
                    <a:pt x="679213" y="5344237"/>
                    <a:pt x="649728" y="5298638"/>
                    <a:pt x="619980" y="5252396"/>
                  </a:cubicBezTo>
                  <a:lnTo>
                    <a:pt x="438349" y="4970822"/>
                  </a:lnTo>
                  <a:cubicBezTo>
                    <a:pt x="377413" y="4874860"/>
                    <a:pt x="317263" y="4776064"/>
                    <a:pt x="261044" y="4673145"/>
                  </a:cubicBezTo>
                  <a:cubicBezTo>
                    <a:pt x="233000" y="4621622"/>
                    <a:pt x="205874" y="4569197"/>
                    <a:pt x="181107" y="4515356"/>
                  </a:cubicBezTo>
                  <a:cubicBezTo>
                    <a:pt x="156470" y="4461385"/>
                    <a:pt x="133537" y="4406385"/>
                    <a:pt x="113224" y="4350223"/>
                  </a:cubicBezTo>
                  <a:cubicBezTo>
                    <a:pt x="93305" y="4293934"/>
                    <a:pt x="75614" y="4236872"/>
                    <a:pt x="61199" y="4178908"/>
                  </a:cubicBezTo>
                  <a:cubicBezTo>
                    <a:pt x="54385" y="4149927"/>
                    <a:pt x="47440" y="4120815"/>
                    <a:pt x="41804" y="4091577"/>
                  </a:cubicBezTo>
                  <a:lnTo>
                    <a:pt x="33287" y="4047781"/>
                  </a:lnTo>
                  <a:lnTo>
                    <a:pt x="26209" y="4003858"/>
                  </a:lnTo>
                  <a:cubicBezTo>
                    <a:pt x="7732" y="3886643"/>
                    <a:pt x="0" y="3768783"/>
                    <a:pt x="0" y="3651953"/>
                  </a:cubicBezTo>
                  <a:cubicBezTo>
                    <a:pt x="524" y="3422031"/>
                    <a:pt x="25030" y="3192109"/>
                    <a:pt x="72731" y="2966307"/>
                  </a:cubicBezTo>
                  <a:cubicBezTo>
                    <a:pt x="120301" y="2740634"/>
                    <a:pt x="193163" y="2519343"/>
                    <a:pt x="291316" y="2309385"/>
                  </a:cubicBezTo>
                  <a:cubicBezTo>
                    <a:pt x="488540" y="1889469"/>
                    <a:pt x="774352" y="1513736"/>
                    <a:pt x="1110878" y="1193776"/>
                  </a:cubicBezTo>
                  <a:cubicBezTo>
                    <a:pt x="1279535" y="1033797"/>
                    <a:pt x="1461821" y="887856"/>
                    <a:pt x="1654327" y="756730"/>
                  </a:cubicBezTo>
                  <a:cubicBezTo>
                    <a:pt x="1847096" y="625732"/>
                    <a:pt x="2049956" y="509031"/>
                    <a:pt x="2261727" y="409720"/>
                  </a:cubicBezTo>
                  <a:cubicBezTo>
                    <a:pt x="2685792" y="212515"/>
                    <a:pt x="3142357" y="82162"/>
                    <a:pt x="3610060" y="27032"/>
                  </a:cubicBezTo>
                  <a:cubicBezTo>
                    <a:pt x="3785399" y="6647"/>
                    <a:pt x="3962657" y="-2144"/>
                    <a:pt x="4139342" y="44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C4A6C98-F96E-4587-B01F-A9B01BBF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1866928 h 6521594"/>
                <a:gd name="connsiteX4" fmla="*/ 6212358 w 6321679"/>
                <a:gd name="connsiteY4" fmla="*/ 1689281 h 6521594"/>
                <a:gd name="connsiteX5" fmla="*/ 6049880 w 6321679"/>
                <a:gd name="connsiteY5" fmla="*/ 1477173 h 6521594"/>
                <a:gd name="connsiteX6" fmla="*/ 5248663 w 6321679"/>
                <a:gd name="connsiteY6" fmla="*/ 869327 h 6521594"/>
                <a:gd name="connsiteX7" fmla="*/ 4150102 w 6321679"/>
                <a:gd name="connsiteY7" fmla="*/ 644042 h 6521594"/>
                <a:gd name="connsiteX8" fmla="*/ 2867946 w 6321679"/>
                <a:gd name="connsiteY8" fmla="*/ 886459 h 6521594"/>
                <a:gd name="connsiteX9" fmla="*/ 1728892 w 6321679"/>
                <a:gd name="connsiteY9" fmla="*/ 1552397 h 6521594"/>
                <a:gd name="connsiteX10" fmla="*/ 941043 w 6321679"/>
                <a:gd name="connsiteY10" fmla="*/ 2512664 h 6521594"/>
                <a:gd name="connsiteX11" fmla="*/ 655362 w 6321679"/>
                <a:gd name="connsiteY11" fmla="*/ 3630204 h 6521594"/>
                <a:gd name="connsiteX12" fmla="*/ 1128177 w 6321679"/>
                <a:gd name="connsiteY12" fmla="*/ 4667883 h 6521594"/>
                <a:gd name="connsiteX13" fmla="*/ 1366419 w 6321679"/>
                <a:gd name="connsiteY13" fmla="*/ 4997246 h 6521594"/>
                <a:gd name="connsiteX14" fmla="*/ 3601937 w 6321679"/>
                <a:gd name="connsiteY14" fmla="*/ 6284685 h 6521594"/>
                <a:gd name="connsiteX15" fmla="*/ 5298985 w 6321679"/>
                <a:gd name="connsiteY15" fmla="*/ 5492643 h 6521594"/>
                <a:gd name="connsiteX16" fmla="*/ 5505513 w 6321679"/>
                <a:gd name="connsiteY16" fmla="*/ 5335367 h 6521594"/>
                <a:gd name="connsiteX17" fmla="*/ 6252618 w 6321679"/>
                <a:gd name="connsiteY17" fmla="*/ 4722492 h 6521594"/>
                <a:gd name="connsiteX18" fmla="*/ 6321679 w 6321679"/>
                <a:gd name="connsiteY18" fmla="*/ 4651477 h 6521594"/>
                <a:gd name="connsiteX19" fmla="*/ 6321679 w 6321679"/>
                <a:gd name="connsiteY19" fmla="*/ 5523097 h 6521594"/>
                <a:gd name="connsiteX20" fmla="*/ 6024428 w 6321679"/>
                <a:gd name="connsiteY20" fmla="*/ 5754969 h 6521594"/>
                <a:gd name="connsiteX21" fmla="*/ 5702345 w 6321679"/>
                <a:gd name="connsiteY21" fmla="*/ 6000018 h 6521594"/>
                <a:gd name="connsiteX22" fmla="*/ 4988380 w 6321679"/>
                <a:gd name="connsiteY22" fmla="*/ 6506549 h 6521594"/>
                <a:gd name="connsiteX23" fmla="*/ 4961490 w 6321679"/>
                <a:gd name="connsiteY23" fmla="*/ 6521594 h 6521594"/>
                <a:gd name="connsiteX24" fmla="*/ 2011326 w 6321679"/>
                <a:gd name="connsiteY24" fmla="*/ 6521594 h 6521594"/>
                <a:gd name="connsiteX25" fmla="*/ 1982893 w 6321679"/>
                <a:gd name="connsiteY25" fmla="*/ 6505768 h 6521594"/>
                <a:gd name="connsiteX26" fmla="*/ 824149 w 6321679"/>
                <a:gd name="connsiteY26" fmla="*/ 5358682 h 6521594"/>
                <a:gd name="connsiteX27" fmla="*/ 0 w 6321679"/>
                <a:gd name="connsiteY27" fmla="*/ 3630075 h 6521594"/>
                <a:gd name="connsiteX28" fmla="*/ 4150102 w 6321679"/>
                <a:gd name="connsiteY28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1866928"/>
                  </a:lnTo>
                  <a:lnTo>
                    <a:pt x="6212358" y="1689281"/>
                  </a:lnTo>
                  <a:cubicBezTo>
                    <a:pt x="6161484" y="1615222"/>
                    <a:pt x="6107295" y="1544427"/>
                    <a:pt x="6049880" y="1477173"/>
                  </a:cubicBezTo>
                  <a:cubicBezTo>
                    <a:pt x="5825135" y="1214018"/>
                    <a:pt x="5555573" y="1009470"/>
                    <a:pt x="5248663" y="869327"/>
                  </a:cubicBezTo>
                  <a:cubicBezTo>
                    <a:pt x="4921178" y="719909"/>
                    <a:pt x="4551627" y="644042"/>
                    <a:pt x="4150102" y="644042"/>
                  </a:cubicBezTo>
                  <a:cubicBezTo>
                    <a:pt x="3724203" y="644042"/>
                    <a:pt x="3292799" y="725448"/>
                    <a:pt x="2867946" y="886459"/>
                  </a:cubicBezTo>
                  <a:cubicBezTo>
                    <a:pt x="2454234" y="1042832"/>
                    <a:pt x="2060440" y="1273141"/>
                    <a:pt x="1728892" y="1552397"/>
                  </a:cubicBezTo>
                  <a:cubicBezTo>
                    <a:pt x="1391580" y="1836419"/>
                    <a:pt x="1126473" y="2159600"/>
                    <a:pt x="941043" y="2512664"/>
                  </a:cubicBezTo>
                  <a:cubicBezTo>
                    <a:pt x="751551" y="2873583"/>
                    <a:pt x="655362" y="3249575"/>
                    <a:pt x="655362" y="3630204"/>
                  </a:cubicBezTo>
                  <a:cubicBezTo>
                    <a:pt x="655362" y="4013537"/>
                    <a:pt x="808817" y="4237405"/>
                    <a:pt x="1128177" y="4667883"/>
                  </a:cubicBezTo>
                  <a:cubicBezTo>
                    <a:pt x="1205232" y="4771702"/>
                    <a:pt x="1284908" y="4879129"/>
                    <a:pt x="1366419" y="4997246"/>
                  </a:cubicBezTo>
                  <a:cubicBezTo>
                    <a:pt x="1989282" y="5899677"/>
                    <a:pt x="2657880" y="6284685"/>
                    <a:pt x="3601937" y="6284685"/>
                  </a:cubicBezTo>
                  <a:cubicBezTo>
                    <a:pt x="4221523" y="6284685"/>
                    <a:pt x="4676122" y="5971036"/>
                    <a:pt x="5298985" y="5492643"/>
                  </a:cubicBezTo>
                  <a:cubicBezTo>
                    <a:pt x="5368571" y="5439187"/>
                    <a:pt x="5438156" y="5386375"/>
                    <a:pt x="5505513" y="5335367"/>
                  </a:cubicBezTo>
                  <a:cubicBezTo>
                    <a:pt x="5779335" y="5127761"/>
                    <a:pt x="6041730" y="4928776"/>
                    <a:pt x="6252618" y="4722492"/>
                  </a:cubicBezTo>
                  <a:lnTo>
                    <a:pt x="6321679" y="4651477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A66409EC-9CC3-482A-A4A5-54ED092B3F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2150195 h 6521594"/>
                <a:gd name="connsiteX4" fmla="*/ 6241288 w 6321679"/>
                <a:gd name="connsiteY4" fmla="*/ 1985338 h 6521594"/>
                <a:gd name="connsiteX5" fmla="*/ 5949367 w 6321679"/>
                <a:gd name="connsiteY5" fmla="*/ 1559997 h 6521594"/>
                <a:gd name="connsiteX6" fmla="*/ 5193362 w 6321679"/>
                <a:gd name="connsiteY6" fmla="*/ 986156 h 6521594"/>
                <a:gd name="connsiteX7" fmla="*/ 4150102 w 6321679"/>
                <a:gd name="connsiteY7" fmla="*/ 772850 h 6521594"/>
                <a:gd name="connsiteX8" fmla="*/ 2914861 w 6321679"/>
                <a:gd name="connsiteY8" fmla="*/ 1006637 h 6521594"/>
                <a:gd name="connsiteX9" fmla="*/ 1814073 w 6321679"/>
                <a:gd name="connsiteY9" fmla="*/ 1650163 h 6521594"/>
                <a:gd name="connsiteX10" fmla="*/ 1057412 w 6321679"/>
                <a:gd name="connsiteY10" fmla="*/ 2571657 h 6521594"/>
                <a:gd name="connsiteX11" fmla="*/ 786277 w 6321679"/>
                <a:gd name="connsiteY11" fmla="*/ 3630204 h 6521594"/>
                <a:gd name="connsiteX12" fmla="*/ 1233931 w 6321679"/>
                <a:gd name="connsiteY12" fmla="*/ 4592016 h 6521594"/>
                <a:gd name="connsiteX13" fmla="*/ 1474795 w 6321679"/>
                <a:gd name="connsiteY13" fmla="*/ 4924985 h 6521594"/>
                <a:gd name="connsiteX14" fmla="*/ 2393691 w 6321679"/>
                <a:gd name="connsiteY14" fmla="*/ 5846995 h 6521594"/>
                <a:gd name="connsiteX15" fmla="*/ 3601805 w 6321679"/>
                <a:gd name="connsiteY15" fmla="*/ 6155876 h 6521594"/>
                <a:gd name="connsiteX16" fmla="*/ 4378909 w 6321679"/>
                <a:gd name="connsiteY16" fmla="*/ 5959186 h 6521594"/>
                <a:gd name="connsiteX17" fmla="*/ 5218129 w 6321679"/>
                <a:gd name="connsiteY17" fmla="*/ 5391271 h 6521594"/>
                <a:gd name="connsiteX18" fmla="*/ 5425313 w 6321679"/>
                <a:gd name="connsiteY18" fmla="*/ 5233481 h 6521594"/>
                <a:gd name="connsiteX19" fmla="*/ 6254366 w 6321679"/>
                <a:gd name="connsiteY19" fmla="*/ 4534301 h 6521594"/>
                <a:gd name="connsiteX20" fmla="*/ 6321679 w 6321679"/>
                <a:gd name="connsiteY20" fmla="*/ 4456641 h 6521594"/>
                <a:gd name="connsiteX21" fmla="*/ 6321679 w 6321679"/>
                <a:gd name="connsiteY21" fmla="*/ 5523097 h 6521594"/>
                <a:gd name="connsiteX22" fmla="*/ 6024428 w 6321679"/>
                <a:gd name="connsiteY22" fmla="*/ 5754969 h 6521594"/>
                <a:gd name="connsiteX23" fmla="*/ 5702345 w 6321679"/>
                <a:gd name="connsiteY23" fmla="*/ 6000018 h 6521594"/>
                <a:gd name="connsiteX24" fmla="*/ 4988380 w 6321679"/>
                <a:gd name="connsiteY24" fmla="*/ 6506549 h 6521594"/>
                <a:gd name="connsiteX25" fmla="*/ 4961490 w 6321679"/>
                <a:gd name="connsiteY25" fmla="*/ 6521594 h 6521594"/>
                <a:gd name="connsiteX26" fmla="*/ 2011326 w 6321679"/>
                <a:gd name="connsiteY26" fmla="*/ 6521594 h 6521594"/>
                <a:gd name="connsiteX27" fmla="*/ 1982893 w 6321679"/>
                <a:gd name="connsiteY27" fmla="*/ 6505768 h 6521594"/>
                <a:gd name="connsiteX28" fmla="*/ 824149 w 6321679"/>
                <a:gd name="connsiteY28" fmla="*/ 5358682 h 6521594"/>
                <a:gd name="connsiteX29" fmla="*/ 0 w 6321679"/>
                <a:gd name="connsiteY29" fmla="*/ 3630075 h 6521594"/>
                <a:gd name="connsiteX30" fmla="*/ 4150102 w 6321679"/>
                <a:gd name="connsiteY30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2150195"/>
                  </a:lnTo>
                  <a:lnTo>
                    <a:pt x="6241288" y="1985338"/>
                  </a:lnTo>
                  <a:cubicBezTo>
                    <a:pt x="6156788" y="1831195"/>
                    <a:pt x="6059249" y="1688709"/>
                    <a:pt x="5949367" y="1559997"/>
                  </a:cubicBezTo>
                  <a:cubicBezTo>
                    <a:pt x="5737073" y="1311397"/>
                    <a:pt x="5482843" y="1118314"/>
                    <a:pt x="5193362" y="986156"/>
                  </a:cubicBezTo>
                  <a:cubicBezTo>
                    <a:pt x="4883437" y="844596"/>
                    <a:pt x="4532365" y="772850"/>
                    <a:pt x="4150102" y="772850"/>
                  </a:cubicBezTo>
                  <a:cubicBezTo>
                    <a:pt x="3746218" y="772850"/>
                    <a:pt x="3319008" y="853613"/>
                    <a:pt x="2914861" y="1006637"/>
                  </a:cubicBezTo>
                  <a:cubicBezTo>
                    <a:pt x="2515039" y="1157857"/>
                    <a:pt x="2134350" y="1380438"/>
                    <a:pt x="1814073" y="1650163"/>
                  </a:cubicBezTo>
                  <a:cubicBezTo>
                    <a:pt x="1494190" y="1919502"/>
                    <a:pt x="1232622" y="2238173"/>
                    <a:pt x="1057412" y="2571657"/>
                  </a:cubicBezTo>
                  <a:cubicBezTo>
                    <a:pt x="877486" y="2914158"/>
                    <a:pt x="786277" y="3270313"/>
                    <a:pt x="786277" y="3630204"/>
                  </a:cubicBezTo>
                  <a:cubicBezTo>
                    <a:pt x="786277" y="3974121"/>
                    <a:pt x="923483" y="4173646"/>
                    <a:pt x="1233931" y="4592016"/>
                  </a:cubicBezTo>
                  <a:cubicBezTo>
                    <a:pt x="1311641" y="4696736"/>
                    <a:pt x="1391972" y="4805064"/>
                    <a:pt x="1474795" y="4924985"/>
                  </a:cubicBezTo>
                  <a:cubicBezTo>
                    <a:pt x="1767682" y="5349278"/>
                    <a:pt x="2068172" y="5650948"/>
                    <a:pt x="2393691" y="5846995"/>
                  </a:cubicBezTo>
                  <a:cubicBezTo>
                    <a:pt x="2738735" y="6054891"/>
                    <a:pt x="3133971" y="6155876"/>
                    <a:pt x="3601805" y="6155876"/>
                  </a:cubicBezTo>
                  <a:cubicBezTo>
                    <a:pt x="3867305" y="6155876"/>
                    <a:pt x="4114196" y="6093405"/>
                    <a:pt x="4378909" y="5959186"/>
                  </a:cubicBezTo>
                  <a:cubicBezTo>
                    <a:pt x="4650699" y="5821362"/>
                    <a:pt x="4919737" y="5620421"/>
                    <a:pt x="5218129" y="5391271"/>
                  </a:cubicBezTo>
                  <a:cubicBezTo>
                    <a:pt x="5288107" y="5337558"/>
                    <a:pt x="5357824" y="5284617"/>
                    <a:pt x="5425313" y="5233481"/>
                  </a:cubicBezTo>
                  <a:cubicBezTo>
                    <a:pt x="5739037" y="4995556"/>
                    <a:pt x="6037512" y="4769168"/>
                    <a:pt x="6254366" y="4534301"/>
                  </a:cubicBezTo>
                  <a:lnTo>
                    <a:pt x="6321679" y="4456641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Kuva 3" descr="Kuva, joka sisältää kohteen piirros, luonnos, karhu, clipart&#10;&#10;Kuvaus luotu automaattisesti">
            <a:extLst>
              <a:ext uri="{FF2B5EF4-FFF2-40B4-BE49-F238E27FC236}">
                <a16:creationId xmlns:a16="http://schemas.microsoft.com/office/drawing/2014/main" id="{E94F6907-6D1B-F9D8-93D0-5B51FDCCA6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6384" y="2431016"/>
            <a:ext cx="4141153" cy="2919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0062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483F25C-CA22-9182-D609-20176ECCC8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320CD5A-D16C-9567-0542-D742A691CE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0084A5-8983-29BA-A1D7-7BC398D2EE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" y="0"/>
            <a:ext cx="1218852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1495A02-901C-1EAA-5922-0EE53D3DB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818" y="483816"/>
            <a:ext cx="4765089" cy="1454051"/>
          </a:xfrm>
        </p:spPr>
        <p:txBody>
          <a:bodyPr>
            <a:normAutofit/>
          </a:bodyPr>
          <a:lstStyle/>
          <a:p>
            <a:r>
              <a:rPr lang="fi-FI" sz="4000" dirty="0"/>
              <a:t>Oppilaiden tuki</a:t>
            </a:r>
            <a:endParaRPr lang="fi-FI" sz="3600" dirty="0">
              <a:solidFill>
                <a:schemeClr val="tx2"/>
              </a:solidFill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574FB04-060E-C3FD-7EED-79AD773D03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554" y="1937867"/>
            <a:ext cx="6901921" cy="4436317"/>
          </a:xfrm>
        </p:spPr>
        <p:txBody>
          <a:bodyPr anchor="t">
            <a:normAutofit/>
          </a:bodyPr>
          <a:lstStyle/>
          <a:p>
            <a:r>
              <a:rPr lang="fi-FI" sz="2400" dirty="0"/>
              <a:t>Laaja-alaiset erityisopettajat</a:t>
            </a:r>
          </a:p>
          <a:p>
            <a:pPr lvl="1"/>
            <a:r>
              <a:rPr lang="fi-FI" sz="2000" dirty="0"/>
              <a:t>Sirkku Ylinen puh. 040 630 2903 </a:t>
            </a:r>
          </a:p>
          <a:p>
            <a:pPr lvl="1"/>
            <a:r>
              <a:rPr lang="fi-FI" sz="2000" dirty="0"/>
              <a:t>Markku Henneken (1.8.24-31.7.25) puh. 040 643 0216</a:t>
            </a:r>
          </a:p>
          <a:p>
            <a:r>
              <a:rPr lang="fi-FI" sz="2400" dirty="0"/>
              <a:t>Oppimisen tuki muuttuu 1.8.25 alkaen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sz="2000" dirty="0"/>
              <a:t>Ryhmäkohtainen tuki kaikille oppilaille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sz="2000" dirty="0"/>
              <a:t>Oppilaskohtainen tuki mikäli ryhmäkohtainen tuki ei riitä</a:t>
            </a:r>
          </a:p>
          <a:p>
            <a:r>
              <a:rPr lang="fi-FI" sz="2400" dirty="0">
                <a:sym typeface="Symbol" panose="05050102010706020507" pitchFamily="18" charset="2"/>
              </a:rPr>
              <a:t>Kouluterveyden huolto</a:t>
            </a:r>
          </a:p>
          <a:p>
            <a:pPr lvl="1"/>
            <a:r>
              <a:rPr lang="fi-FI" sz="2000" dirty="0">
                <a:sym typeface="Symbol" panose="05050102010706020507" pitchFamily="18" charset="2"/>
              </a:rPr>
              <a:t>Kuraattori Tiija Manner p. 040 746 9134</a:t>
            </a:r>
          </a:p>
          <a:p>
            <a:pPr lvl="1"/>
            <a:r>
              <a:rPr lang="fi-FI" sz="2000" dirty="0">
                <a:sym typeface="Symbol" panose="05050102010706020507" pitchFamily="18" charset="2"/>
              </a:rPr>
              <a:t>Terveydenhoitaja Susanne Weppling p. 040 528 1408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F631FD0-366F-6A36-9C83-DA5354BB4C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816724" y="-16714"/>
            <a:ext cx="6372101" cy="6874714"/>
            <a:chOff x="5818240" y="-1"/>
            <a:chExt cx="6373761" cy="6874714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83F89E86-086B-88D5-BD12-A1C17757EA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18240" y="-1"/>
              <a:ext cx="6373761" cy="6874714"/>
            </a:xfrm>
            <a:custGeom>
              <a:avLst/>
              <a:gdLst>
                <a:gd name="connsiteX0" fmla="*/ 6373761 w 6373761"/>
                <a:gd name="connsiteY0" fmla="*/ 5771297 h 6874714"/>
                <a:gd name="connsiteX1" fmla="*/ 6373761 w 6373761"/>
                <a:gd name="connsiteY1" fmla="*/ 6247960 h 6874714"/>
                <a:gd name="connsiteX2" fmla="*/ 6235932 w 6373761"/>
                <a:gd name="connsiteY2" fmla="*/ 6361930 h 6874714"/>
                <a:gd name="connsiteX3" fmla="*/ 5960375 w 6373761"/>
                <a:gd name="connsiteY3" fmla="*/ 6587489 h 6874714"/>
                <a:gd name="connsiteX4" fmla="*/ 5822907 w 6373761"/>
                <a:gd name="connsiteY4" fmla="*/ 6701871 h 6874714"/>
                <a:gd name="connsiteX5" fmla="*/ 5681115 w 6373761"/>
                <a:gd name="connsiteY5" fmla="*/ 6816896 h 6874714"/>
                <a:gd name="connsiteX6" fmla="*/ 5604096 w 6373761"/>
                <a:gd name="connsiteY6" fmla="*/ 6874714 h 6874714"/>
                <a:gd name="connsiteX7" fmla="*/ 4878485 w 6373761"/>
                <a:gd name="connsiteY7" fmla="*/ 6874714 h 6874714"/>
                <a:gd name="connsiteX8" fmla="*/ 5006014 w 6373761"/>
                <a:gd name="connsiteY8" fmla="*/ 6800200 h 6874714"/>
                <a:gd name="connsiteX9" fmla="*/ 5149855 w 6373761"/>
                <a:gd name="connsiteY9" fmla="*/ 6707667 h 6874714"/>
                <a:gd name="connsiteX10" fmla="*/ 5431866 w 6373761"/>
                <a:gd name="connsiteY10" fmla="*/ 6506210 h 6874714"/>
                <a:gd name="connsiteX11" fmla="*/ 5571036 w 6373761"/>
                <a:gd name="connsiteY11" fmla="*/ 6399557 h 6874714"/>
                <a:gd name="connsiteX12" fmla="*/ 5711649 w 6373761"/>
                <a:gd name="connsiteY12" fmla="*/ 6288912 h 6874714"/>
                <a:gd name="connsiteX13" fmla="*/ 6276589 w 6373761"/>
                <a:gd name="connsiteY13" fmla="*/ 5852379 h 6874714"/>
                <a:gd name="connsiteX14" fmla="*/ 3975975 w 6373761"/>
                <a:gd name="connsiteY14" fmla="*/ 263 h 6874714"/>
                <a:gd name="connsiteX15" fmla="*/ 4350473 w 6373761"/>
                <a:gd name="connsiteY15" fmla="*/ 24963 h 6874714"/>
                <a:gd name="connsiteX16" fmla="*/ 5077909 w 6373761"/>
                <a:gd name="connsiteY16" fmla="*/ 189450 h 6874714"/>
                <a:gd name="connsiteX17" fmla="*/ 5746507 w 6373761"/>
                <a:gd name="connsiteY17" fmla="*/ 505804 h 6874714"/>
                <a:gd name="connsiteX18" fmla="*/ 6322456 w 6373761"/>
                <a:gd name="connsiteY18" fmla="*/ 956633 h 6874714"/>
                <a:gd name="connsiteX19" fmla="*/ 6373761 w 6373761"/>
                <a:gd name="connsiteY19" fmla="*/ 1011863 h 6874714"/>
                <a:gd name="connsiteX20" fmla="*/ 6373761 w 6373761"/>
                <a:gd name="connsiteY20" fmla="*/ 1185075 h 6874714"/>
                <a:gd name="connsiteX21" fmla="*/ 6359489 w 6373761"/>
                <a:gd name="connsiteY21" fmla="*/ 1169497 h 6874714"/>
                <a:gd name="connsiteX22" fmla="*/ 6233869 w 6373761"/>
                <a:gd name="connsiteY22" fmla="*/ 1047442 h 6874714"/>
                <a:gd name="connsiteX23" fmla="*/ 5961423 w 6373761"/>
                <a:gd name="connsiteY23" fmla="*/ 827953 h 6874714"/>
                <a:gd name="connsiteX24" fmla="*/ 5663555 w 6373761"/>
                <a:gd name="connsiteY24" fmla="*/ 645304 h 6874714"/>
                <a:gd name="connsiteX25" fmla="*/ 5013827 w 6373761"/>
                <a:gd name="connsiteY25" fmla="*/ 397863 h 6874714"/>
                <a:gd name="connsiteX26" fmla="*/ 4327409 w 6373761"/>
                <a:gd name="connsiteY26" fmla="*/ 302545 h 6874714"/>
                <a:gd name="connsiteX27" fmla="*/ 3639939 w 6373761"/>
                <a:gd name="connsiteY27" fmla="*/ 338868 h 6874714"/>
                <a:gd name="connsiteX28" fmla="*/ 3302495 w 6373761"/>
                <a:gd name="connsiteY28" fmla="*/ 403659 h 6874714"/>
                <a:gd name="connsiteX29" fmla="*/ 2971604 w 6373761"/>
                <a:gd name="connsiteY29" fmla="*/ 496273 h 6874714"/>
                <a:gd name="connsiteX30" fmla="*/ 2648706 w 6373761"/>
                <a:gd name="connsiteY30" fmla="*/ 614389 h 6874714"/>
                <a:gd name="connsiteX31" fmla="*/ 2335374 w 6373761"/>
                <a:gd name="connsiteY31" fmla="*/ 757109 h 6874714"/>
                <a:gd name="connsiteX32" fmla="*/ 1741342 w 6373761"/>
                <a:gd name="connsiteY32" fmla="*/ 1107725 h 6874714"/>
                <a:gd name="connsiteX33" fmla="*/ 1600861 w 6373761"/>
                <a:gd name="connsiteY33" fmla="*/ 1208710 h 6874714"/>
                <a:gd name="connsiteX34" fmla="*/ 1531799 w 6373761"/>
                <a:gd name="connsiteY34" fmla="*/ 1260879 h 6874714"/>
                <a:gd name="connsiteX35" fmla="*/ 1463655 w 6373761"/>
                <a:gd name="connsiteY35" fmla="*/ 1314333 h 6874714"/>
                <a:gd name="connsiteX36" fmla="*/ 1200777 w 6373761"/>
                <a:gd name="connsiteY36" fmla="*/ 1541166 h 6874714"/>
                <a:gd name="connsiteX37" fmla="*/ 731501 w 6373761"/>
                <a:gd name="connsiteY37" fmla="*/ 2055754 h 6874714"/>
                <a:gd name="connsiteX38" fmla="*/ 531393 w 6373761"/>
                <a:gd name="connsiteY38" fmla="*/ 2342739 h 6874714"/>
                <a:gd name="connsiteX39" fmla="*/ 361033 w 6373761"/>
                <a:gd name="connsiteY39" fmla="*/ 2649046 h 6874714"/>
                <a:gd name="connsiteX40" fmla="*/ 323292 w 6373761"/>
                <a:gd name="connsiteY40" fmla="*/ 2728263 h 6874714"/>
                <a:gd name="connsiteX41" fmla="*/ 304945 w 6373761"/>
                <a:gd name="connsiteY41" fmla="*/ 2768193 h 6874714"/>
                <a:gd name="connsiteX42" fmla="*/ 287516 w 6373761"/>
                <a:gd name="connsiteY42" fmla="*/ 2808510 h 6874714"/>
                <a:gd name="connsiteX43" fmla="*/ 254230 w 6373761"/>
                <a:gd name="connsiteY43" fmla="*/ 2889788 h 6874714"/>
                <a:gd name="connsiteX44" fmla="*/ 223042 w 6373761"/>
                <a:gd name="connsiteY44" fmla="*/ 2971968 h 6874714"/>
                <a:gd name="connsiteX45" fmla="*/ 121611 w 6373761"/>
                <a:gd name="connsiteY45" fmla="*/ 3308544 h 6874714"/>
                <a:gd name="connsiteX46" fmla="*/ 39314 w 6373761"/>
                <a:gd name="connsiteY46" fmla="*/ 4005912 h 6874714"/>
                <a:gd name="connsiteX47" fmla="*/ 73910 w 6373761"/>
                <a:gd name="connsiteY47" fmla="*/ 4354081 h 6874714"/>
                <a:gd name="connsiteX48" fmla="*/ 179534 w 6373761"/>
                <a:gd name="connsiteY48" fmla="*/ 4687050 h 6874714"/>
                <a:gd name="connsiteX49" fmla="*/ 215964 w 6373761"/>
                <a:gd name="connsiteY49" fmla="*/ 4766654 h 6874714"/>
                <a:gd name="connsiteX50" fmla="*/ 256457 w 6373761"/>
                <a:gd name="connsiteY50" fmla="*/ 4844455 h 6874714"/>
                <a:gd name="connsiteX51" fmla="*/ 346225 w 6373761"/>
                <a:gd name="connsiteY51" fmla="*/ 4995290 h 6874714"/>
                <a:gd name="connsiteX52" fmla="*/ 445296 w 6373761"/>
                <a:gd name="connsiteY52" fmla="*/ 5140971 h 6874714"/>
                <a:gd name="connsiteX53" fmla="*/ 551443 w 6373761"/>
                <a:gd name="connsiteY53" fmla="*/ 5282531 h 6874714"/>
                <a:gd name="connsiteX54" fmla="*/ 772387 w 6373761"/>
                <a:gd name="connsiteY54" fmla="*/ 5562561 h 6874714"/>
                <a:gd name="connsiteX55" fmla="*/ 882858 w 6373761"/>
                <a:gd name="connsiteY55" fmla="*/ 5704507 h 6874714"/>
                <a:gd name="connsiteX56" fmla="*/ 990316 w 6373761"/>
                <a:gd name="connsiteY56" fmla="*/ 5848258 h 6874714"/>
                <a:gd name="connsiteX57" fmla="*/ 1097774 w 6373761"/>
                <a:gd name="connsiteY57" fmla="*/ 5987114 h 6874714"/>
                <a:gd name="connsiteX58" fmla="*/ 1210080 w 6373761"/>
                <a:gd name="connsiteY58" fmla="*/ 6121203 h 6874714"/>
                <a:gd name="connsiteX59" fmla="*/ 1448192 w 6373761"/>
                <a:gd name="connsiteY59" fmla="*/ 6374054 h 6874714"/>
                <a:gd name="connsiteX60" fmla="*/ 1982991 w 6373761"/>
                <a:gd name="connsiteY60" fmla="*/ 6796158 h 6874714"/>
                <a:gd name="connsiteX61" fmla="*/ 2118475 w 6373761"/>
                <a:gd name="connsiteY61" fmla="*/ 6874714 h 6874714"/>
                <a:gd name="connsiteX62" fmla="*/ 1569874 w 6373761"/>
                <a:gd name="connsiteY62" fmla="*/ 6874714 h 6874714"/>
                <a:gd name="connsiteX63" fmla="*/ 1507802 w 6373761"/>
                <a:gd name="connsiteY63" fmla="*/ 6817815 h 6874714"/>
                <a:gd name="connsiteX64" fmla="*/ 1256865 w 6373761"/>
                <a:gd name="connsiteY64" fmla="*/ 6543437 h 6874714"/>
                <a:gd name="connsiteX65" fmla="*/ 1038410 w 6373761"/>
                <a:gd name="connsiteY65" fmla="*/ 6248722 h 6874714"/>
                <a:gd name="connsiteX66" fmla="*/ 845380 w 6373761"/>
                <a:gd name="connsiteY66" fmla="*/ 5941386 h 6874714"/>
                <a:gd name="connsiteX67" fmla="*/ 755351 w 6373761"/>
                <a:gd name="connsiteY67" fmla="*/ 5788877 h 6874714"/>
                <a:gd name="connsiteX68" fmla="*/ 661784 w 6373761"/>
                <a:gd name="connsiteY68" fmla="*/ 5638944 h 6874714"/>
                <a:gd name="connsiteX69" fmla="*/ 466525 w 6373761"/>
                <a:gd name="connsiteY69" fmla="*/ 5340366 h 6874714"/>
                <a:gd name="connsiteX70" fmla="*/ 370992 w 6373761"/>
                <a:gd name="connsiteY70" fmla="*/ 5188502 h 6874714"/>
                <a:gd name="connsiteX71" fmla="*/ 280046 w 6373761"/>
                <a:gd name="connsiteY71" fmla="*/ 5033287 h 6874714"/>
                <a:gd name="connsiteX72" fmla="*/ 126853 w 6373761"/>
                <a:gd name="connsiteY72" fmla="*/ 4707660 h 6874714"/>
                <a:gd name="connsiteX73" fmla="*/ 30272 w 6373761"/>
                <a:gd name="connsiteY73" fmla="*/ 4362068 h 6874714"/>
                <a:gd name="connsiteX74" fmla="*/ 0 w 6373761"/>
                <a:gd name="connsiteY74" fmla="*/ 4005912 h 6874714"/>
                <a:gd name="connsiteX75" fmla="*/ 270480 w 6373761"/>
                <a:gd name="connsiteY75" fmla="*/ 2610532 h 6874714"/>
                <a:gd name="connsiteX76" fmla="*/ 415942 w 6373761"/>
                <a:gd name="connsiteY76" fmla="*/ 2280526 h 6874714"/>
                <a:gd name="connsiteX77" fmla="*/ 590102 w 6373761"/>
                <a:gd name="connsiteY77" fmla="*/ 1962626 h 6874714"/>
                <a:gd name="connsiteX78" fmla="*/ 1020719 w 6373761"/>
                <a:gd name="connsiteY78" fmla="*/ 1373070 h 6874714"/>
                <a:gd name="connsiteX79" fmla="*/ 1275080 w 6373761"/>
                <a:gd name="connsiteY79" fmla="*/ 1107081 h 6874714"/>
                <a:gd name="connsiteX80" fmla="*/ 1342437 w 6373761"/>
                <a:gd name="connsiteY80" fmla="*/ 1043965 h 6874714"/>
                <a:gd name="connsiteX81" fmla="*/ 1411106 w 6373761"/>
                <a:gd name="connsiteY81" fmla="*/ 982138 h 6874714"/>
                <a:gd name="connsiteX82" fmla="*/ 1553029 w 6373761"/>
                <a:gd name="connsiteY82" fmla="*/ 863376 h 6874714"/>
                <a:gd name="connsiteX83" fmla="*/ 2173401 w 6373761"/>
                <a:gd name="connsiteY83" fmla="*/ 454409 h 6874714"/>
                <a:gd name="connsiteX84" fmla="*/ 3599708 w 6373761"/>
                <a:gd name="connsiteY84" fmla="*/ 16332 h 6874714"/>
                <a:gd name="connsiteX85" fmla="*/ 3975975 w 6373761"/>
                <a:gd name="connsiteY85" fmla="*/ 263 h 6874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6373761" h="6874714">
                  <a:moveTo>
                    <a:pt x="6373761" y="5771297"/>
                  </a:moveTo>
                  <a:lnTo>
                    <a:pt x="6373761" y="6247960"/>
                  </a:lnTo>
                  <a:lnTo>
                    <a:pt x="6235932" y="6361930"/>
                  </a:lnTo>
                  <a:cubicBezTo>
                    <a:pt x="6143250" y="6437460"/>
                    <a:pt x="6051059" y="6512200"/>
                    <a:pt x="5960375" y="6587489"/>
                  </a:cubicBezTo>
                  <a:lnTo>
                    <a:pt x="5822907" y="6701871"/>
                  </a:lnTo>
                  <a:cubicBezTo>
                    <a:pt x="5776123" y="6740385"/>
                    <a:pt x="5729079" y="6778899"/>
                    <a:pt x="5681115" y="6816896"/>
                  </a:cubicBezTo>
                  <a:lnTo>
                    <a:pt x="5604096" y="6874714"/>
                  </a:lnTo>
                  <a:lnTo>
                    <a:pt x="4878485" y="6874714"/>
                  </a:lnTo>
                  <a:lnTo>
                    <a:pt x="5006014" y="6800200"/>
                  </a:lnTo>
                  <a:cubicBezTo>
                    <a:pt x="5054354" y="6770429"/>
                    <a:pt x="5102285" y="6739483"/>
                    <a:pt x="5149855" y="6707667"/>
                  </a:cubicBezTo>
                  <a:cubicBezTo>
                    <a:pt x="5244993" y="6643906"/>
                    <a:pt x="5338561" y="6576025"/>
                    <a:pt x="5431866" y="6506210"/>
                  </a:cubicBezTo>
                  <a:cubicBezTo>
                    <a:pt x="5478386" y="6471304"/>
                    <a:pt x="5524777" y="6435495"/>
                    <a:pt x="5571036" y="6399557"/>
                  </a:cubicBezTo>
                  <a:lnTo>
                    <a:pt x="5711649" y="6288912"/>
                  </a:lnTo>
                  <a:cubicBezTo>
                    <a:pt x="5902059" y="6140395"/>
                    <a:pt x="6093257" y="5998320"/>
                    <a:pt x="6276589" y="5852379"/>
                  </a:cubicBezTo>
                  <a:close/>
                  <a:moveTo>
                    <a:pt x="3975975" y="263"/>
                  </a:moveTo>
                  <a:cubicBezTo>
                    <a:pt x="4101550" y="1809"/>
                    <a:pt x="4226830" y="10149"/>
                    <a:pt x="4350473" y="24963"/>
                  </a:cubicBezTo>
                  <a:cubicBezTo>
                    <a:pt x="4598149" y="54846"/>
                    <a:pt x="4842943" y="108687"/>
                    <a:pt x="5077909" y="189450"/>
                  </a:cubicBezTo>
                  <a:cubicBezTo>
                    <a:pt x="5312876" y="269955"/>
                    <a:pt x="5537357" y="376867"/>
                    <a:pt x="5746507" y="505804"/>
                  </a:cubicBezTo>
                  <a:cubicBezTo>
                    <a:pt x="5955527" y="634999"/>
                    <a:pt x="6148688" y="786864"/>
                    <a:pt x="6322456" y="956633"/>
                  </a:cubicBezTo>
                  <a:lnTo>
                    <a:pt x="6373761" y="1011863"/>
                  </a:lnTo>
                  <a:lnTo>
                    <a:pt x="6373761" y="1185075"/>
                  </a:lnTo>
                  <a:lnTo>
                    <a:pt x="6359489" y="1169497"/>
                  </a:lnTo>
                  <a:cubicBezTo>
                    <a:pt x="6318811" y="1127602"/>
                    <a:pt x="6276917" y="1086890"/>
                    <a:pt x="6233869" y="1047442"/>
                  </a:cubicBezTo>
                  <a:cubicBezTo>
                    <a:pt x="6147509" y="968870"/>
                    <a:pt x="6056431" y="895448"/>
                    <a:pt x="5961423" y="827953"/>
                  </a:cubicBezTo>
                  <a:cubicBezTo>
                    <a:pt x="5865891" y="761102"/>
                    <a:pt x="5766688" y="699403"/>
                    <a:pt x="5663555" y="645304"/>
                  </a:cubicBezTo>
                  <a:cubicBezTo>
                    <a:pt x="5457943" y="535816"/>
                    <a:pt x="5238703" y="453894"/>
                    <a:pt x="5013827" y="397863"/>
                  </a:cubicBezTo>
                  <a:cubicBezTo>
                    <a:pt x="4788953" y="341703"/>
                    <a:pt x="4558442" y="310917"/>
                    <a:pt x="4327409" y="302545"/>
                  </a:cubicBezTo>
                  <a:cubicBezTo>
                    <a:pt x="4096111" y="293012"/>
                    <a:pt x="3867174" y="305893"/>
                    <a:pt x="3639939" y="338868"/>
                  </a:cubicBezTo>
                  <a:cubicBezTo>
                    <a:pt x="3526585" y="355999"/>
                    <a:pt x="3413885" y="377254"/>
                    <a:pt x="3302495" y="403659"/>
                  </a:cubicBezTo>
                  <a:cubicBezTo>
                    <a:pt x="3191107" y="430451"/>
                    <a:pt x="3080634" y="460978"/>
                    <a:pt x="2971604" y="496273"/>
                  </a:cubicBezTo>
                  <a:cubicBezTo>
                    <a:pt x="2862573" y="531437"/>
                    <a:pt x="2754854" y="570852"/>
                    <a:pt x="2648706" y="614389"/>
                  </a:cubicBezTo>
                  <a:cubicBezTo>
                    <a:pt x="2542690" y="658056"/>
                    <a:pt x="2438114" y="705714"/>
                    <a:pt x="2335374" y="757109"/>
                  </a:cubicBezTo>
                  <a:cubicBezTo>
                    <a:pt x="2129894" y="859769"/>
                    <a:pt x="1931228" y="976855"/>
                    <a:pt x="1741342" y="1107725"/>
                  </a:cubicBezTo>
                  <a:cubicBezTo>
                    <a:pt x="1694035" y="1140571"/>
                    <a:pt x="1646858" y="1173933"/>
                    <a:pt x="1600861" y="1208710"/>
                  </a:cubicBezTo>
                  <a:cubicBezTo>
                    <a:pt x="1577535" y="1225713"/>
                    <a:pt x="1554732" y="1243361"/>
                    <a:pt x="1531799" y="1260879"/>
                  </a:cubicBezTo>
                  <a:cubicBezTo>
                    <a:pt x="1508735" y="1278267"/>
                    <a:pt x="1486064" y="1296171"/>
                    <a:pt x="1463655" y="1314333"/>
                  </a:cubicBezTo>
                  <a:cubicBezTo>
                    <a:pt x="1373627" y="1386853"/>
                    <a:pt x="1285564" y="1462077"/>
                    <a:pt x="1200777" y="1541166"/>
                  </a:cubicBezTo>
                  <a:cubicBezTo>
                    <a:pt x="1030810" y="1698827"/>
                    <a:pt x="873161" y="1870785"/>
                    <a:pt x="731501" y="2055754"/>
                  </a:cubicBezTo>
                  <a:cubicBezTo>
                    <a:pt x="660734" y="2148239"/>
                    <a:pt x="593771" y="2243944"/>
                    <a:pt x="531393" y="2342739"/>
                  </a:cubicBezTo>
                  <a:cubicBezTo>
                    <a:pt x="470063" y="2442050"/>
                    <a:pt x="412140" y="2543810"/>
                    <a:pt x="361033" y="2649046"/>
                  </a:cubicBezTo>
                  <a:cubicBezTo>
                    <a:pt x="347798" y="2675194"/>
                    <a:pt x="335479" y="2701728"/>
                    <a:pt x="323292" y="2728263"/>
                  </a:cubicBezTo>
                  <a:lnTo>
                    <a:pt x="304945" y="2768193"/>
                  </a:lnTo>
                  <a:lnTo>
                    <a:pt x="287516" y="2808510"/>
                  </a:lnTo>
                  <a:cubicBezTo>
                    <a:pt x="276115" y="2835432"/>
                    <a:pt x="264583" y="2862352"/>
                    <a:pt x="254230" y="2889788"/>
                  </a:cubicBezTo>
                  <a:cubicBezTo>
                    <a:pt x="243877" y="2917224"/>
                    <a:pt x="232477" y="2944274"/>
                    <a:pt x="223042" y="2971968"/>
                  </a:cubicBezTo>
                  <a:cubicBezTo>
                    <a:pt x="182679" y="3081970"/>
                    <a:pt x="148475" y="3194291"/>
                    <a:pt x="121611" y="3308544"/>
                  </a:cubicBezTo>
                  <a:cubicBezTo>
                    <a:pt x="67096" y="3536534"/>
                    <a:pt x="39183" y="3771224"/>
                    <a:pt x="39314" y="4005912"/>
                  </a:cubicBezTo>
                  <a:cubicBezTo>
                    <a:pt x="39969" y="4122871"/>
                    <a:pt x="51109" y="4239571"/>
                    <a:pt x="73910" y="4354081"/>
                  </a:cubicBezTo>
                  <a:cubicBezTo>
                    <a:pt x="97892" y="4468334"/>
                    <a:pt x="132619" y="4580140"/>
                    <a:pt x="179534" y="4687050"/>
                  </a:cubicBezTo>
                  <a:cubicBezTo>
                    <a:pt x="190673" y="4713972"/>
                    <a:pt x="203647" y="4740249"/>
                    <a:pt x="215964" y="4766654"/>
                  </a:cubicBezTo>
                  <a:cubicBezTo>
                    <a:pt x="229332" y="4792674"/>
                    <a:pt x="242043" y="4818950"/>
                    <a:pt x="256457" y="4844455"/>
                  </a:cubicBezTo>
                  <a:cubicBezTo>
                    <a:pt x="283978" y="4895978"/>
                    <a:pt x="314642" y="4945956"/>
                    <a:pt x="346225" y="4995290"/>
                  </a:cubicBezTo>
                  <a:cubicBezTo>
                    <a:pt x="377676" y="5044752"/>
                    <a:pt x="411355" y="5092926"/>
                    <a:pt x="445296" y="5140971"/>
                  </a:cubicBezTo>
                  <a:cubicBezTo>
                    <a:pt x="479760" y="5188630"/>
                    <a:pt x="515537" y="5235645"/>
                    <a:pt x="551443" y="5282531"/>
                  </a:cubicBezTo>
                  <a:cubicBezTo>
                    <a:pt x="623387" y="5376434"/>
                    <a:pt x="698608" y="5468402"/>
                    <a:pt x="772387" y="5562561"/>
                  </a:cubicBezTo>
                  <a:cubicBezTo>
                    <a:pt x="809472" y="5609448"/>
                    <a:pt x="846428" y="5656719"/>
                    <a:pt x="882858" y="5704507"/>
                  </a:cubicBezTo>
                  <a:cubicBezTo>
                    <a:pt x="919159" y="5751909"/>
                    <a:pt x="955196" y="5802273"/>
                    <a:pt x="990316" y="5848258"/>
                  </a:cubicBezTo>
                  <a:cubicBezTo>
                    <a:pt x="1025175" y="5895402"/>
                    <a:pt x="1061736" y="5941129"/>
                    <a:pt x="1097774" y="5987114"/>
                  </a:cubicBezTo>
                  <a:cubicBezTo>
                    <a:pt x="1134860" y="6032326"/>
                    <a:pt x="1171684" y="6077536"/>
                    <a:pt x="1210080" y="6121203"/>
                  </a:cubicBezTo>
                  <a:cubicBezTo>
                    <a:pt x="1286350" y="6209051"/>
                    <a:pt x="1365632" y="6293677"/>
                    <a:pt x="1448192" y="6374054"/>
                  </a:cubicBezTo>
                  <a:cubicBezTo>
                    <a:pt x="1613572" y="6534420"/>
                    <a:pt x="1792057" y="6677526"/>
                    <a:pt x="1982991" y="6796158"/>
                  </a:cubicBezTo>
                  <a:lnTo>
                    <a:pt x="2118475" y="6874714"/>
                  </a:lnTo>
                  <a:lnTo>
                    <a:pt x="1569874" y="6874714"/>
                  </a:lnTo>
                  <a:lnTo>
                    <a:pt x="1507802" y="6817815"/>
                  </a:lnTo>
                  <a:cubicBezTo>
                    <a:pt x="1418412" y="6730595"/>
                    <a:pt x="1334903" y="6638562"/>
                    <a:pt x="1256865" y="6543437"/>
                  </a:cubicBezTo>
                  <a:cubicBezTo>
                    <a:pt x="1179155" y="6447861"/>
                    <a:pt x="1106817" y="6349194"/>
                    <a:pt x="1038410" y="6248722"/>
                  </a:cubicBezTo>
                  <a:cubicBezTo>
                    <a:pt x="969873" y="6148253"/>
                    <a:pt x="905922" y="6045592"/>
                    <a:pt x="845380" y="5941386"/>
                  </a:cubicBezTo>
                  <a:cubicBezTo>
                    <a:pt x="814453" y="5888704"/>
                    <a:pt x="786147" y="5839370"/>
                    <a:pt x="755351" y="5788877"/>
                  </a:cubicBezTo>
                  <a:cubicBezTo>
                    <a:pt x="724817" y="5738771"/>
                    <a:pt x="693760" y="5688665"/>
                    <a:pt x="661784" y="5638944"/>
                  </a:cubicBezTo>
                  <a:lnTo>
                    <a:pt x="466525" y="5340366"/>
                  </a:lnTo>
                  <a:cubicBezTo>
                    <a:pt x="434156" y="5290131"/>
                    <a:pt x="402181" y="5239639"/>
                    <a:pt x="370992" y="5188502"/>
                  </a:cubicBezTo>
                  <a:cubicBezTo>
                    <a:pt x="339803" y="5137364"/>
                    <a:pt x="308876" y="5086099"/>
                    <a:pt x="280046" y="5033287"/>
                  </a:cubicBezTo>
                  <a:cubicBezTo>
                    <a:pt x="222255" y="4928179"/>
                    <a:pt x="169181" y="4819982"/>
                    <a:pt x="126853" y="4707660"/>
                  </a:cubicBezTo>
                  <a:cubicBezTo>
                    <a:pt x="83739" y="4595725"/>
                    <a:pt x="51764" y="4479670"/>
                    <a:pt x="30272" y="4362068"/>
                  </a:cubicBezTo>
                  <a:cubicBezTo>
                    <a:pt x="9698" y="4244466"/>
                    <a:pt x="0" y="4125060"/>
                    <a:pt x="0" y="4005912"/>
                  </a:cubicBezTo>
                  <a:cubicBezTo>
                    <a:pt x="1704" y="3530867"/>
                    <a:pt x="95140" y="3057110"/>
                    <a:pt x="270480" y="2610532"/>
                  </a:cubicBezTo>
                  <a:cubicBezTo>
                    <a:pt x="314511" y="2498984"/>
                    <a:pt x="362212" y="2388466"/>
                    <a:pt x="415942" y="2280526"/>
                  </a:cubicBezTo>
                  <a:cubicBezTo>
                    <a:pt x="468884" y="2172197"/>
                    <a:pt x="527199" y="2066188"/>
                    <a:pt x="590102" y="1962626"/>
                  </a:cubicBezTo>
                  <a:cubicBezTo>
                    <a:pt x="716037" y="1755631"/>
                    <a:pt x="859794" y="1557653"/>
                    <a:pt x="1020719" y="1373070"/>
                  </a:cubicBezTo>
                  <a:cubicBezTo>
                    <a:pt x="1101575" y="1281101"/>
                    <a:pt x="1185969" y="1191838"/>
                    <a:pt x="1275080" y="1107081"/>
                  </a:cubicBezTo>
                  <a:cubicBezTo>
                    <a:pt x="1297227" y="1085699"/>
                    <a:pt x="1319504" y="1064575"/>
                    <a:pt x="1342437" y="1043965"/>
                  </a:cubicBezTo>
                  <a:cubicBezTo>
                    <a:pt x="1365240" y="1023226"/>
                    <a:pt x="1387648" y="1002102"/>
                    <a:pt x="1411106" y="982138"/>
                  </a:cubicBezTo>
                  <a:cubicBezTo>
                    <a:pt x="1457497" y="941563"/>
                    <a:pt x="1505065" y="902276"/>
                    <a:pt x="1553029" y="863376"/>
                  </a:cubicBezTo>
                  <a:cubicBezTo>
                    <a:pt x="1745798" y="708806"/>
                    <a:pt x="1954030" y="571882"/>
                    <a:pt x="2173401" y="454409"/>
                  </a:cubicBezTo>
                  <a:cubicBezTo>
                    <a:pt x="2612013" y="219334"/>
                    <a:pt x="3099505" y="65666"/>
                    <a:pt x="3599708" y="16332"/>
                  </a:cubicBezTo>
                  <a:cubicBezTo>
                    <a:pt x="3724530" y="3966"/>
                    <a:pt x="3850400" y="-1283"/>
                    <a:pt x="3975975" y="26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7EA2B32-8019-DB80-C4C3-42F2ADF524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65276" y="313387"/>
              <a:ext cx="6326724" cy="6561326"/>
            </a:xfrm>
            <a:custGeom>
              <a:avLst/>
              <a:gdLst>
                <a:gd name="connsiteX0" fmla="*/ 6326724 w 6326724"/>
                <a:gd name="connsiteY0" fmla="*/ 5020808 h 6561326"/>
                <a:gd name="connsiteX1" fmla="*/ 6326724 w 6326724"/>
                <a:gd name="connsiteY1" fmla="*/ 5698632 h 6561326"/>
                <a:gd name="connsiteX2" fmla="*/ 6067438 w 6326724"/>
                <a:gd name="connsiteY2" fmla="*/ 5902509 h 6561326"/>
                <a:gd name="connsiteX3" fmla="*/ 5799974 w 6326724"/>
                <a:gd name="connsiteY3" fmla="*/ 6102017 h 6561326"/>
                <a:gd name="connsiteX4" fmla="*/ 5665258 w 6326724"/>
                <a:gd name="connsiteY4" fmla="*/ 6202100 h 6561326"/>
                <a:gd name="connsiteX5" fmla="*/ 5526873 w 6326724"/>
                <a:gd name="connsiteY5" fmla="*/ 6302828 h 6561326"/>
                <a:gd name="connsiteX6" fmla="*/ 5385080 w 6326724"/>
                <a:gd name="connsiteY6" fmla="*/ 6402268 h 6561326"/>
                <a:gd name="connsiteX7" fmla="*/ 5238833 w 6326724"/>
                <a:gd name="connsiteY7" fmla="*/ 6498875 h 6561326"/>
                <a:gd name="connsiteX8" fmla="*/ 5138040 w 6326724"/>
                <a:gd name="connsiteY8" fmla="*/ 6561326 h 6561326"/>
                <a:gd name="connsiteX9" fmla="*/ 3946072 w 6326724"/>
                <a:gd name="connsiteY9" fmla="*/ 6561326 h 6561326"/>
                <a:gd name="connsiteX10" fmla="*/ 3976009 w 6326724"/>
                <a:gd name="connsiteY10" fmla="*/ 6555242 h 6561326"/>
                <a:gd name="connsiteX11" fmla="*/ 4404855 w 6326724"/>
                <a:gd name="connsiteY11" fmla="*/ 6399048 h 6561326"/>
                <a:gd name="connsiteX12" fmla="*/ 4938868 w 6326724"/>
                <a:gd name="connsiteY12" fmla="*/ 6072132 h 6561326"/>
                <a:gd name="connsiteX13" fmla="*/ 5068342 w 6326724"/>
                <a:gd name="connsiteY13" fmla="*/ 5976042 h 6561326"/>
                <a:gd name="connsiteX14" fmla="*/ 5197816 w 6326724"/>
                <a:gd name="connsiteY14" fmla="*/ 5876730 h 6561326"/>
                <a:gd name="connsiteX15" fmla="*/ 5460039 w 6326724"/>
                <a:gd name="connsiteY15" fmla="*/ 5670637 h 6561326"/>
                <a:gd name="connsiteX16" fmla="*/ 5999033 w 6326724"/>
                <a:gd name="connsiteY16" fmla="*/ 5271718 h 6561326"/>
                <a:gd name="connsiteX17" fmla="*/ 6258766 w 6326724"/>
                <a:gd name="connsiteY17" fmla="*/ 5077603 h 6561326"/>
                <a:gd name="connsiteX18" fmla="*/ 4139342 w 6326724"/>
                <a:gd name="connsiteY18" fmla="*/ 440 h 6561326"/>
                <a:gd name="connsiteX19" fmla="*/ 4315744 w 6326724"/>
                <a:gd name="connsiteY19" fmla="*/ 6808 h 6561326"/>
                <a:gd name="connsiteX20" fmla="*/ 5015400 w 6326724"/>
                <a:gd name="connsiteY20" fmla="*/ 113591 h 6561326"/>
                <a:gd name="connsiteX21" fmla="*/ 5681114 w 6326724"/>
                <a:gd name="connsiteY21" fmla="*/ 361418 h 6561326"/>
                <a:gd name="connsiteX22" fmla="*/ 6270952 w 6326724"/>
                <a:gd name="connsiteY22" fmla="*/ 755441 h 6561326"/>
                <a:gd name="connsiteX23" fmla="*/ 6326724 w 6326724"/>
                <a:gd name="connsiteY23" fmla="*/ 807432 h 6561326"/>
                <a:gd name="connsiteX24" fmla="*/ 6326724 w 6326724"/>
                <a:gd name="connsiteY24" fmla="*/ 1231565 h 6561326"/>
                <a:gd name="connsiteX25" fmla="*/ 6302093 w 6326724"/>
                <a:gd name="connsiteY25" fmla="*/ 1203002 h 6561326"/>
                <a:gd name="connsiteX26" fmla="*/ 6066914 w 6326724"/>
                <a:gd name="connsiteY26" fmla="*/ 989616 h 6561326"/>
                <a:gd name="connsiteX27" fmla="*/ 5533688 w 6326724"/>
                <a:gd name="connsiteY27" fmla="*/ 647242 h 6561326"/>
                <a:gd name="connsiteX28" fmla="*/ 4933626 w 6326724"/>
                <a:gd name="connsiteY28" fmla="*/ 432262 h 6561326"/>
                <a:gd name="connsiteX29" fmla="*/ 4296873 w 6326724"/>
                <a:gd name="connsiteY29" fmla="*/ 343126 h 6561326"/>
                <a:gd name="connsiteX30" fmla="*/ 3651602 w 6326724"/>
                <a:gd name="connsiteY30" fmla="*/ 365797 h 6561326"/>
                <a:gd name="connsiteX31" fmla="*/ 3018256 w 6326724"/>
                <a:gd name="connsiteY31" fmla="*/ 496666 h 6561326"/>
                <a:gd name="connsiteX32" fmla="*/ 2412429 w 6326724"/>
                <a:gd name="connsiteY32" fmla="*/ 724399 h 6561326"/>
                <a:gd name="connsiteX33" fmla="*/ 1329857 w 6326724"/>
                <a:gd name="connsiteY33" fmla="*/ 1424086 h 6561326"/>
                <a:gd name="connsiteX34" fmla="*/ 887314 w 6326724"/>
                <a:gd name="connsiteY34" fmla="*/ 1891015 h 6561326"/>
                <a:gd name="connsiteX35" fmla="*/ 537420 w 6326724"/>
                <a:gd name="connsiteY35" fmla="*/ 2427245 h 6561326"/>
                <a:gd name="connsiteX36" fmla="*/ 299965 w 6326724"/>
                <a:gd name="connsiteY36" fmla="*/ 3020021 h 6561326"/>
                <a:gd name="connsiteX37" fmla="*/ 213606 w 6326724"/>
                <a:gd name="connsiteY37" fmla="*/ 3651953 h 6561326"/>
                <a:gd name="connsiteX38" fmla="*/ 250036 w 6326724"/>
                <a:gd name="connsiteY38" fmla="*/ 3961352 h 6561326"/>
                <a:gd name="connsiteX39" fmla="*/ 357625 w 6326724"/>
                <a:gd name="connsiteY39" fmla="*/ 4250783 h 6561326"/>
                <a:gd name="connsiteX40" fmla="*/ 432715 w 6326724"/>
                <a:gd name="connsiteY40" fmla="*/ 4387063 h 6561326"/>
                <a:gd name="connsiteX41" fmla="*/ 518943 w 6326724"/>
                <a:gd name="connsiteY41" fmla="*/ 4518962 h 6561326"/>
                <a:gd name="connsiteX42" fmla="*/ 718133 w 6326724"/>
                <a:gd name="connsiteY42" fmla="*/ 4773874 h 6561326"/>
                <a:gd name="connsiteX43" fmla="*/ 933704 w 6326724"/>
                <a:gd name="connsiteY43" fmla="*/ 5030717 h 6561326"/>
                <a:gd name="connsiteX44" fmla="*/ 1040900 w 6326724"/>
                <a:gd name="connsiteY44" fmla="*/ 5164806 h 6561326"/>
                <a:gd name="connsiteX45" fmla="*/ 1092401 w 6326724"/>
                <a:gd name="connsiteY45" fmla="*/ 5230628 h 6561326"/>
                <a:gd name="connsiteX46" fmla="*/ 1142854 w 6326724"/>
                <a:gd name="connsiteY46" fmla="*/ 5293615 h 6561326"/>
                <a:gd name="connsiteX47" fmla="*/ 1576354 w 6326724"/>
                <a:gd name="connsiteY47" fmla="*/ 5759128 h 6561326"/>
                <a:gd name="connsiteX48" fmla="*/ 1806865 w 6326724"/>
                <a:gd name="connsiteY48" fmla="*/ 5968571 h 6561326"/>
                <a:gd name="connsiteX49" fmla="*/ 2048253 w 6326724"/>
                <a:gd name="connsiteY49" fmla="*/ 6161654 h 6561326"/>
                <a:gd name="connsiteX50" fmla="*/ 2587506 w 6326724"/>
                <a:gd name="connsiteY50" fmla="*/ 6467059 h 6561326"/>
                <a:gd name="connsiteX51" fmla="*/ 2889176 w 6326724"/>
                <a:gd name="connsiteY51" fmla="*/ 6553360 h 6561326"/>
                <a:gd name="connsiteX52" fmla="*/ 2929698 w 6326724"/>
                <a:gd name="connsiteY52" fmla="*/ 6561326 h 6561326"/>
                <a:gd name="connsiteX53" fmla="*/ 1816374 w 6326724"/>
                <a:gd name="connsiteY53" fmla="*/ 6561326 h 6561326"/>
                <a:gd name="connsiteX54" fmla="*/ 1787601 w 6326724"/>
                <a:gd name="connsiteY54" fmla="*/ 6545761 h 6561326"/>
                <a:gd name="connsiteX55" fmla="*/ 1225544 w 6326724"/>
                <a:gd name="connsiteY55" fmla="*/ 6094158 h 6561326"/>
                <a:gd name="connsiteX56" fmla="*/ 997654 w 6326724"/>
                <a:gd name="connsiteY56" fmla="*/ 5822374 h 6561326"/>
                <a:gd name="connsiteX57" fmla="*/ 798596 w 6326724"/>
                <a:gd name="connsiteY57" fmla="*/ 5534615 h 6561326"/>
                <a:gd name="connsiteX58" fmla="*/ 752075 w 6326724"/>
                <a:gd name="connsiteY58" fmla="*/ 5461324 h 6561326"/>
                <a:gd name="connsiteX59" fmla="*/ 707650 w 6326724"/>
                <a:gd name="connsiteY59" fmla="*/ 5390221 h 6561326"/>
                <a:gd name="connsiteX60" fmla="*/ 619980 w 6326724"/>
                <a:gd name="connsiteY60" fmla="*/ 5252396 h 6561326"/>
                <a:gd name="connsiteX61" fmla="*/ 438349 w 6326724"/>
                <a:gd name="connsiteY61" fmla="*/ 4970822 h 6561326"/>
                <a:gd name="connsiteX62" fmla="*/ 261044 w 6326724"/>
                <a:gd name="connsiteY62" fmla="*/ 4673145 h 6561326"/>
                <a:gd name="connsiteX63" fmla="*/ 181107 w 6326724"/>
                <a:gd name="connsiteY63" fmla="*/ 4515356 h 6561326"/>
                <a:gd name="connsiteX64" fmla="*/ 113224 w 6326724"/>
                <a:gd name="connsiteY64" fmla="*/ 4350223 h 6561326"/>
                <a:gd name="connsiteX65" fmla="*/ 61199 w 6326724"/>
                <a:gd name="connsiteY65" fmla="*/ 4178908 h 6561326"/>
                <a:gd name="connsiteX66" fmla="*/ 41804 w 6326724"/>
                <a:gd name="connsiteY66" fmla="*/ 4091577 h 6561326"/>
                <a:gd name="connsiteX67" fmla="*/ 33287 w 6326724"/>
                <a:gd name="connsiteY67" fmla="*/ 4047781 h 6561326"/>
                <a:gd name="connsiteX68" fmla="*/ 26209 w 6326724"/>
                <a:gd name="connsiteY68" fmla="*/ 4003858 h 6561326"/>
                <a:gd name="connsiteX69" fmla="*/ 0 w 6326724"/>
                <a:gd name="connsiteY69" fmla="*/ 3651953 h 6561326"/>
                <a:gd name="connsiteX70" fmla="*/ 72731 w 6326724"/>
                <a:gd name="connsiteY70" fmla="*/ 2966307 h 6561326"/>
                <a:gd name="connsiteX71" fmla="*/ 291316 w 6326724"/>
                <a:gd name="connsiteY71" fmla="*/ 2309385 h 6561326"/>
                <a:gd name="connsiteX72" fmla="*/ 1110878 w 6326724"/>
                <a:gd name="connsiteY72" fmla="*/ 1193776 h 6561326"/>
                <a:gd name="connsiteX73" fmla="*/ 1654327 w 6326724"/>
                <a:gd name="connsiteY73" fmla="*/ 756730 h 6561326"/>
                <a:gd name="connsiteX74" fmla="*/ 2261727 w 6326724"/>
                <a:gd name="connsiteY74" fmla="*/ 409720 h 6561326"/>
                <a:gd name="connsiteX75" fmla="*/ 3610060 w 6326724"/>
                <a:gd name="connsiteY75" fmla="*/ 27032 h 6561326"/>
                <a:gd name="connsiteX76" fmla="*/ 4139342 w 6326724"/>
                <a:gd name="connsiteY76" fmla="*/ 440 h 6561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6326724" h="6561326">
                  <a:moveTo>
                    <a:pt x="6326724" y="5020808"/>
                  </a:moveTo>
                  <a:lnTo>
                    <a:pt x="6326724" y="5698632"/>
                  </a:lnTo>
                  <a:lnTo>
                    <a:pt x="6067438" y="5902509"/>
                  </a:lnTo>
                  <a:cubicBezTo>
                    <a:pt x="5977868" y="5970407"/>
                    <a:pt x="5888364" y="6036453"/>
                    <a:pt x="5799974" y="6102017"/>
                  </a:cubicBezTo>
                  <a:lnTo>
                    <a:pt x="5665258" y="6202100"/>
                  </a:lnTo>
                  <a:cubicBezTo>
                    <a:pt x="5619654" y="6235719"/>
                    <a:pt x="5573656" y="6269596"/>
                    <a:pt x="5526873" y="6302828"/>
                  </a:cubicBezTo>
                  <a:cubicBezTo>
                    <a:pt x="5480220" y="6336189"/>
                    <a:pt x="5433044" y="6369423"/>
                    <a:pt x="5385080" y="6402268"/>
                  </a:cubicBezTo>
                  <a:cubicBezTo>
                    <a:pt x="5336988" y="6434857"/>
                    <a:pt x="5288500" y="6467187"/>
                    <a:pt x="5238833" y="6498875"/>
                  </a:cubicBezTo>
                  <a:lnTo>
                    <a:pt x="5138040" y="6561326"/>
                  </a:lnTo>
                  <a:lnTo>
                    <a:pt x="3946072" y="6561326"/>
                  </a:lnTo>
                  <a:lnTo>
                    <a:pt x="3976009" y="6555242"/>
                  </a:lnTo>
                  <a:cubicBezTo>
                    <a:pt x="4123712" y="6519227"/>
                    <a:pt x="4266863" y="6466383"/>
                    <a:pt x="4404855" y="6399048"/>
                  </a:cubicBezTo>
                  <a:cubicBezTo>
                    <a:pt x="4589500" y="6310299"/>
                    <a:pt x="4765232" y="6196690"/>
                    <a:pt x="4938868" y="6072132"/>
                  </a:cubicBezTo>
                  <a:cubicBezTo>
                    <a:pt x="4982245" y="6041089"/>
                    <a:pt x="5025359" y="6008630"/>
                    <a:pt x="5068342" y="5976042"/>
                  </a:cubicBezTo>
                  <a:cubicBezTo>
                    <a:pt x="5111588" y="5943453"/>
                    <a:pt x="5154702" y="5910349"/>
                    <a:pt x="5197816" y="5876730"/>
                  </a:cubicBezTo>
                  <a:lnTo>
                    <a:pt x="5460039" y="5670637"/>
                  </a:lnTo>
                  <a:cubicBezTo>
                    <a:pt x="5639966" y="5530365"/>
                    <a:pt x="5821596" y="5399753"/>
                    <a:pt x="5999033" y="5271718"/>
                  </a:cubicBezTo>
                  <a:cubicBezTo>
                    <a:pt x="6087686" y="5207700"/>
                    <a:pt x="6174667" y="5143360"/>
                    <a:pt x="6258766" y="5077603"/>
                  </a:cubicBezTo>
                  <a:close/>
                  <a:moveTo>
                    <a:pt x="4139342" y="440"/>
                  </a:moveTo>
                  <a:cubicBezTo>
                    <a:pt x="4198237" y="1301"/>
                    <a:pt x="4257068" y="3427"/>
                    <a:pt x="4315744" y="6808"/>
                  </a:cubicBezTo>
                  <a:cubicBezTo>
                    <a:pt x="4550841" y="20849"/>
                    <a:pt x="4785806" y="55240"/>
                    <a:pt x="5015400" y="113591"/>
                  </a:cubicBezTo>
                  <a:cubicBezTo>
                    <a:pt x="5244992" y="171812"/>
                    <a:pt x="5469212" y="254249"/>
                    <a:pt x="5681114" y="361418"/>
                  </a:cubicBezTo>
                  <a:cubicBezTo>
                    <a:pt x="5892754" y="468586"/>
                    <a:pt x="6093124" y="599584"/>
                    <a:pt x="6270952" y="755441"/>
                  </a:cubicBezTo>
                  <a:lnTo>
                    <a:pt x="6326724" y="807432"/>
                  </a:lnTo>
                  <a:lnTo>
                    <a:pt x="6326724" y="1231565"/>
                  </a:lnTo>
                  <a:lnTo>
                    <a:pt x="6302093" y="1203002"/>
                  </a:lnTo>
                  <a:cubicBezTo>
                    <a:pt x="6227937" y="1127247"/>
                    <a:pt x="6149211" y="1056081"/>
                    <a:pt x="6066914" y="989616"/>
                  </a:cubicBezTo>
                  <a:cubicBezTo>
                    <a:pt x="5902714" y="856299"/>
                    <a:pt x="5724360" y="740371"/>
                    <a:pt x="5533688" y="647242"/>
                  </a:cubicBezTo>
                  <a:cubicBezTo>
                    <a:pt x="5343146" y="553857"/>
                    <a:pt x="5141466" y="482239"/>
                    <a:pt x="4933626" y="432262"/>
                  </a:cubicBezTo>
                  <a:cubicBezTo>
                    <a:pt x="4725788" y="382156"/>
                    <a:pt x="4512182" y="353303"/>
                    <a:pt x="4296873" y="343126"/>
                  </a:cubicBezTo>
                  <a:cubicBezTo>
                    <a:pt x="4081172" y="332435"/>
                    <a:pt x="3865732" y="339520"/>
                    <a:pt x="3651602" y="365797"/>
                  </a:cubicBezTo>
                  <a:cubicBezTo>
                    <a:pt x="3437604" y="392202"/>
                    <a:pt x="3225572" y="436384"/>
                    <a:pt x="3018256" y="496666"/>
                  </a:cubicBezTo>
                  <a:cubicBezTo>
                    <a:pt x="2810809" y="556691"/>
                    <a:pt x="2608474" y="634362"/>
                    <a:pt x="2412429" y="724399"/>
                  </a:cubicBezTo>
                  <a:cubicBezTo>
                    <a:pt x="2019160" y="902541"/>
                    <a:pt x="1651969" y="1138775"/>
                    <a:pt x="1329857" y="1424086"/>
                  </a:cubicBezTo>
                  <a:cubicBezTo>
                    <a:pt x="1169326" y="1567192"/>
                    <a:pt x="1020588" y="1723307"/>
                    <a:pt x="887314" y="1891015"/>
                  </a:cubicBezTo>
                  <a:cubicBezTo>
                    <a:pt x="753778" y="2058466"/>
                    <a:pt x="635967" y="2238026"/>
                    <a:pt x="537420" y="2427245"/>
                  </a:cubicBezTo>
                  <a:cubicBezTo>
                    <a:pt x="438874" y="2616335"/>
                    <a:pt x="356839" y="2814313"/>
                    <a:pt x="299965" y="3020021"/>
                  </a:cubicBezTo>
                  <a:cubicBezTo>
                    <a:pt x="242961" y="3225212"/>
                    <a:pt x="213474" y="3438518"/>
                    <a:pt x="213606" y="3651953"/>
                  </a:cubicBezTo>
                  <a:cubicBezTo>
                    <a:pt x="214785" y="3756804"/>
                    <a:pt x="225269" y="3860881"/>
                    <a:pt x="250036" y="3961352"/>
                  </a:cubicBezTo>
                  <a:cubicBezTo>
                    <a:pt x="274412" y="4061950"/>
                    <a:pt x="312284" y="4158171"/>
                    <a:pt x="357625" y="4250783"/>
                  </a:cubicBezTo>
                  <a:cubicBezTo>
                    <a:pt x="380558" y="4297025"/>
                    <a:pt x="405982" y="4342366"/>
                    <a:pt x="432715" y="4387063"/>
                  </a:cubicBezTo>
                  <a:cubicBezTo>
                    <a:pt x="459841" y="4431630"/>
                    <a:pt x="488803" y="4475554"/>
                    <a:pt x="518943" y="4518962"/>
                  </a:cubicBezTo>
                  <a:cubicBezTo>
                    <a:pt x="580011" y="4605521"/>
                    <a:pt x="647893" y="4689504"/>
                    <a:pt x="718133" y="4773874"/>
                  </a:cubicBezTo>
                  <a:cubicBezTo>
                    <a:pt x="788374" y="4858372"/>
                    <a:pt x="861760" y="4942871"/>
                    <a:pt x="933704" y="5030717"/>
                  </a:cubicBezTo>
                  <a:cubicBezTo>
                    <a:pt x="969742" y="5074512"/>
                    <a:pt x="1005387" y="5119337"/>
                    <a:pt x="1040900" y="5164806"/>
                  </a:cubicBezTo>
                  <a:lnTo>
                    <a:pt x="1092401" y="5230628"/>
                  </a:lnTo>
                  <a:cubicBezTo>
                    <a:pt x="1109306" y="5251624"/>
                    <a:pt x="1125425" y="5273135"/>
                    <a:pt x="1142854" y="5293615"/>
                  </a:cubicBezTo>
                  <a:cubicBezTo>
                    <a:pt x="1278880" y="5460293"/>
                    <a:pt x="1426438" y="5613704"/>
                    <a:pt x="1576354" y="5759128"/>
                  </a:cubicBezTo>
                  <a:cubicBezTo>
                    <a:pt x="1651706" y="5831519"/>
                    <a:pt x="1728368" y="5901461"/>
                    <a:pt x="1806865" y="5968571"/>
                  </a:cubicBezTo>
                  <a:cubicBezTo>
                    <a:pt x="1885362" y="6035680"/>
                    <a:pt x="1965299" y="6100599"/>
                    <a:pt x="2048253" y="6161654"/>
                  </a:cubicBezTo>
                  <a:cubicBezTo>
                    <a:pt x="2213502" y="6284022"/>
                    <a:pt x="2391724" y="6393380"/>
                    <a:pt x="2587506" y="6467059"/>
                  </a:cubicBezTo>
                  <a:cubicBezTo>
                    <a:pt x="2685137" y="6503898"/>
                    <a:pt x="2786304" y="6532106"/>
                    <a:pt x="2889176" y="6553360"/>
                  </a:cubicBezTo>
                  <a:lnTo>
                    <a:pt x="2929698" y="6561326"/>
                  </a:lnTo>
                  <a:lnTo>
                    <a:pt x="1816374" y="6561326"/>
                  </a:lnTo>
                  <a:lnTo>
                    <a:pt x="1787601" y="6545761"/>
                  </a:lnTo>
                  <a:cubicBezTo>
                    <a:pt x="1577272" y="6422749"/>
                    <a:pt x="1389483" y="6266761"/>
                    <a:pt x="1225544" y="6094158"/>
                  </a:cubicBezTo>
                  <a:cubicBezTo>
                    <a:pt x="1143116" y="6007986"/>
                    <a:pt x="1068158" y="5916274"/>
                    <a:pt x="997654" y="5822374"/>
                  </a:cubicBezTo>
                  <a:cubicBezTo>
                    <a:pt x="927546" y="5728086"/>
                    <a:pt x="860842" y="5632381"/>
                    <a:pt x="798596" y="5534615"/>
                  </a:cubicBezTo>
                  <a:cubicBezTo>
                    <a:pt x="782608" y="5510399"/>
                    <a:pt x="767537" y="5485797"/>
                    <a:pt x="752075" y="5461324"/>
                  </a:cubicBezTo>
                  <a:lnTo>
                    <a:pt x="707650" y="5390221"/>
                  </a:lnTo>
                  <a:cubicBezTo>
                    <a:pt x="679213" y="5344237"/>
                    <a:pt x="649728" y="5298638"/>
                    <a:pt x="619980" y="5252396"/>
                  </a:cubicBezTo>
                  <a:lnTo>
                    <a:pt x="438349" y="4970822"/>
                  </a:lnTo>
                  <a:cubicBezTo>
                    <a:pt x="377413" y="4874860"/>
                    <a:pt x="317263" y="4776064"/>
                    <a:pt x="261044" y="4673145"/>
                  </a:cubicBezTo>
                  <a:cubicBezTo>
                    <a:pt x="233000" y="4621622"/>
                    <a:pt x="205874" y="4569197"/>
                    <a:pt x="181107" y="4515356"/>
                  </a:cubicBezTo>
                  <a:cubicBezTo>
                    <a:pt x="156470" y="4461385"/>
                    <a:pt x="133537" y="4406385"/>
                    <a:pt x="113224" y="4350223"/>
                  </a:cubicBezTo>
                  <a:cubicBezTo>
                    <a:pt x="93305" y="4293934"/>
                    <a:pt x="75614" y="4236872"/>
                    <a:pt x="61199" y="4178908"/>
                  </a:cubicBezTo>
                  <a:cubicBezTo>
                    <a:pt x="54385" y="4149927"/>
                    <a:pt x="47440" y="4120815"/>
                    <a:pt x="41804" y="4091577"/>
                  </a:cubicBezTo>
                  <a:lnTo>
                    <a:pt x="33287" y="4047781"/>
                  </a:lnTo>
                  <a:lnTo>
                    <a:pt x="26209" y="4003858"/>
                  </a:lnTo>
                  <a:cubicBezTo>
                    <a:pt x="7732" y="3886643"/>
                    <a:pt x="0" y="3768783"/>
                    <a:pt x="0" y="3651953"/>
                  </a:cubicBezTo>
                  <a:cubicBezTo>
                    <a:pt x="524" y="3422031"/>
                    <a:pt x="25030" y="3192109"/>
                    <a:pt x="72731" y="2966307"/>
                  </a:cubicBezTo>
                  <a:cubicBezTo>
                    <a:pt x="120301" y="2740634"/>
                    <a:pt x="193163" y="2519343"/>
                    <a:pt x="291316" y="2309385"/>
                  </a:cubicBezTo>
                  <a:cubicBezTo>
                    <a:pt x="488540" y="1889469"/>
                    <a:pt x="774352" y="1513736"/>
                    <a:pt x="1110878" y="1193776"/>
                  </a:cubicBezTo>
                  <a:cubicBezTo>
                    <a:pt x="1279535" y="1033797"/>
                    <a:pt x="1461821" y="887856"/>
                    <a:pt x="1654327" y="756730"/>
                  </a:cubicBezTo>
                  <a:cubicBezTo>
                    <a:pt x="1847096" y="625732"/>
                    <a:pt x="2049956" y="509031"/>
                    <a:pt x="2261727" y="409720"/>
                  </a:cubicBezTo>
                  <a:cubicBezTo>
                    <a:pt x="2685792" y="212515"/>
                    <a:pt x="3142357" y="82162"/>
                    <a:pt x="3610060" y="27032"/>
                  </a:cubicBezTo>
                  <a:cubicBezTo>
                    <a:pt x="3785399" y="6647"/>
                    <a:pt x="3962657" y="-2144"/>
                    <a:pt x="4139342" y="44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7F16CE6-24AE-9A1A-69E6-E7DE258CDE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1866928 h 6521594"/>
                <a:gd name="connsiteX4" fmla="*/ 6212358 w 6321679"/>
                <a:gd name="connsiteY4" fmla="*/ 1689281 h 6521594"/>
                <a:gd name="connsiteX5" fmla="*/ 6049880 w 6321679"/>
                <a:gd name="connsiteY5" fmla="*/ 1477173 h 6521594"/>
                <a:gd name="connsiteX6" fmla="*/ 5248663 w 6321679"/>
                <a:gd name="connsiteY6" fmla="*/ 869327 h 6521594"/>
                <a:gd name="connsiteX7" fmla="*/ 4150102 w 6321679"/>
                <a:gd name="connsiteY7" fmla="*/ 644042 h 6521594"/>
                <a:gd name="connsiteX8" fmla="*/ 2867946 w 6321679"/>
                <a:gd name="connsiteY8" fmla="*/ 886459 h 6521594"/>
                <a:gd name="connsiteX9" fmla="*/ 1728892 w 6321679"/>
                <a:gd name="connsiteY9" fmla="*/ 1552397 h 6521594"/>
                <a:gd name="connsiteX10" fmla="*/ 941043 w 6321679"/>
                <a:gd name="connsiteY10" fmla="*/ 2512664 h 6521594"/>
                <a:gd name="connsiteX11" fmla="*/ 655362 w 6321679"/>
                <a:gd name="connsiteY11" fmla="*/ 3630204 h 6521594"/>
                <a:gd name="connsiteX12" fmla="*/ 1128177 w 6321679"/>
                <a:gd name="connsiteY12" fmla="*/ 4667883 h 6521594"/>
                <a:gd name="connsiteX13" fmla="*/ 1366419 w 6321679"/>
                <a:gd name="connsiteY13" fmla="*/ 4997246 h 6521594"/>
                <a:gd name="connsiteX14" fmla="*/ 3601937 w 6321679"/>
                <a:gd name="connsiteY14" fmla="*/ 6284685 h 6521594"/>
                <a:gd name="connsiteX15" fmla="*/ 5298985 w 6321679"/>
                <a:gd name="connsiteY15" fmla="*/ 5492643 h 6521594"/>
                <a:gd name="connsiteX16" fmla="*/ 5505513 w 6321679"/>
                <a:gd name="connsiteY16" fmla="*/ 5335367 h 6521594"/>
                <a:gd name="connsiteX17" fmla="*/ 6252618 w 6321679"/>
                <a:gd name="connsiteY17" fmla="*/ 4722492 h 6521594"/>
                <a:gd name="connsiteX18" fmla="*/ 6321679 w 6321679"/>
                <a:gd name="connsiteY18" fmla="*/ 4651477 h 6521594"/>
                <a:gd name="connsiteX19" fmla="*/ 6321679 w 6321679"/>
                <a:gd name="connsiteY19" fmla="*/ 5523097 h 6521594"/>
                <a:gd name="connsiteX20" fmla="*/ 6024428 w 6321679"/>
                <a:gd name="connsiteY20" fmla="*/ 5754969 h 6521594"/>
                <a:gd name="connsiteX21" fmla="*/ 5702345 w 6321679"/>
                <a:gd name="connsiteY21" fmla="*/ 6000018 h 6521594"/>
                <a:gd name="connsiteX22" fmla="*/ 4988380 w 6321679"/>
                <a:gd name="connsiteY22" fmla="*/ 6506549 h 6521594"/>
                <a:gd name="connsiteX23" fmla="*/ 4961490 w 6321679"/>
                <a:gd name="connsiteY23" fmla="*/ 6521594 h 6521594"/>
                <a:gd name="connsiteX24" fmla="*/ 2011326 w 6321679"/>
                <a:gd name="connsiteY24" fmla="*/ 6521594 h 6521594"/>
                <a:gd name="connsiteX25" fmla="*/ 1982893 w 6321679"/>
                <a:gd name="connsiteY25" fmla="*/ 6505768 h 6521594"/>
                <a:gd name="connsiteX26" fmla="*/ 824149 w 6321679"/>
                <a:gd name="connsiteY26" fmla="*/ 5358682 h 6521594"/>
                <a:gd name="connsiteX27" fmla="*/ 0 w 6321679"/>
                <a:gd name="connsiteY27" fmla="*/ 3630075 h 6521594"/>
                <a:gd name="connsiteX28" fmla="*/ 4150102 w 6321679"/>
                <a:gd name="connsiteY28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1866928"/>
                  </a:lnTo>
                  <a:lnTo>
                    <a:pt x="6212358" y="1689281"/>
                  </a:lnTo>
                  <a:cubicBezTo>
                    <a:pt x="6161484" y="1615222"/>
                    <a:pt x="6107295" y="1544427"/>
                    <a:pt x="6049880" y="1477173"/>
                  </a:cubicBezTo>
                  <a:cubicBezTo>
                    <a:pt x="5825135" y="1214018"/>
                    <a:pt x="5555573" y="1009470"/>
                    <a:pt x="5248663" y="869327"/>
                  </a:cubicBezTo>
                  <a:cubicBezTo>
                    <a:pt x="4921178" y="719909"/>
                    <a:pt x="4551627" y="644042"/>
                    <a:pt x="4150102" y="644042"/>
                  </a:cubicBezTo>
                  <a:cubicBezTo>
                    <a:pt x="3724203" y="644042"/>
                    <a:pt x="3292799" y="725448"/>
                    <a:pt x="2867946" y="886459"/>
                  </a:cubicBezTo>
                  <a:cubicBezTo>
                    <a:pt x="2454234" y="1042832"/>
                    <a:pt x="2060440" y="1273141"/>
                    <a:pt x="1728892" y="1552397"/>
                  </a:cubicBezTo>
                  <a:cubicBezTo>
                    <a:pt x="1391580" y="1836419"/>
                    <a:pt x="1126473" y="2159600"/>
                    <a:pt x="941043" y="2512664"/>
                  </a:cubicBezTo>
                  <a:cubicBezTo>
                    <a:pt x="751551" y="2873583"/>
                    <a:pt x="655362" y="3249575"/>
                    <a:pt x="655362" y="3630204"/>
                  </a:cubicBezTo>
                  <a:cubicBezTo>
                    <a:pt x="655362" y="4013537"/>
                    <a:pt x="808817" y="4237405"/>
                    <a:pt x="1128177" y="4667883"/>
                  </a:cubicBezTo>
                  <a:cubicBezTo>
                    <a:pt x="1205232" y="4771702"/>
                    <a:pt x="1284908" y="4879129"/>
                    <a:pt x="1366419" y="4997246"/>
                  </a:cubicBezTo>
                  <a:cubicBezTo>
                    <a:pt x="1989282" y="5899677"/>
                    <a:pt x="2657880" y="6284685"/>
                    <a:pt x="3601937" y="6284685"/>
                  </a:cubicBezTo>
                  <a:cubicBezTo>
                    <a:pt x="4221523" y="6284685"/>
                    <a:pt x="4676122" y="5971036"/>
                    <a:pt x="5298985" y="5492643"/>
                  </a:cubicBezTo>
                  <a:cubicBezTo>
                    <a:pt x="5368571" y="5439187"/>
                    <a:pt x="5438156" y="5386375"/>
                    <a:pt x="5505513" y="5335367"/>
                  </a:cubicBezTo>
                  <a:cubicBezTo>
                    <a:pt x="5779335" y="5127761"/>
                    <a:pt x="6041730" y="4928776"/>
                    <a:pt x="6252618" y="4722492"/>
                  </a:cubicBezTo>
                  <a:lnTo>
                    <a:pt x="6321679" y="4651477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47C91FC7-7EB7-700B-63E1-CFA7F271C7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2150195 h 6521594"/>
                <a:gd name="connsiteX4" fmla="*/ 6241288 w 6321679"/>
                <a:gd name="connsiteY4" fmla="*/ 1985338 h 6521594"/>
                <a:gd name="connsiteX5" fmla="*/ 5949367 w 6321679"/>
                <a:gd name="connsiteY5" fmla="*/ 1559997 h 6521594"/>
                <a:gd name="connsiteX6" fmla="*/ 5193362 w 6321679"/>
                <a:gd name="connsiteY6" fmla="*/ 986156 h 6521594"/>
                <a:gd name="connsiteX7" fmla="*/ 4150102 w 6321679"/>
                <a:gd name="connsiteY7" fmla="*/ 772850 h 6521594"/>
                <a:gd name="connsiteX8" fmla="*/ 2914861 w 6321679"/>
                <a:gd name="connsiteY8" fmla="*/ 1006637 h 6521594"/>
                <a:gd name="connsiteX9" fmla="*/ 1814073 w 6321679"/>
                <a:gd name="connsiteY9" fmla="*/ 1650163 h 6521594"/>
                <a:gd name="connsiteX10" fmla="*/ 1057412 w 6321679"/>
                <a:gd name="connsiteY10" fmla="*/ 2571657 h 6521594"/>
                <a:gd name="connsiteX11" fmla="*/ 786277 w 6321679"/>
                <a:gd name="connsiteY11" fmla="*/ 3630204 h 6521594"/>
                <a:gd name="connsiteX12" fmla="*/ 1233931 w 6321679"/>
                <a:gd name="connsiteY12" fmla="*/ 4592016 h 6521594"/>
                <a:gd name="connsiteX13" fmla="*/ 1474795 w 6321679"/>
                <a:gd name="connsiteY13" fmla="*/ 4924985 h 6521594"/>
                <a:gd name="connsiteX14" fmla="*/ 2393691 w 6321679"/>
                <a:gd name="connsiteY14" fmla="*/ 5846995 h 6521594"/>
                <a:gd name="connsiteX15" fmla="*/ 3601805 w 6321679"/>
                <a:gd name="connsiteY15" fmla="*/ 6155876 h 6521594"/>
                <a:gd name="connsiteX16" fmla="*/ 4378909 w 6321679"/>
                <a:gd name="connsiteY16" fmla="*/ 5959186 h 6521594"/>
                <a:gd name="connsiteX17" fmla="*/ 5218129 w 6321679"/>
                <a:gd name="connsiteY17" fmla="*/ 5391271 h 6521594"/>
                <a:gd name="connsiteX18" fmla="*/ 5425313 w 6321679"/>
                <a:gd name="connsiteY18" fmla="*/ 5233481 h 6521594"/>
                <a:gd name="connsiteX19" fmla="*/ 6254366 w 6321679"/>
                <a:gd name="connsiteY19" fmla="*/ 4534301 h 6521594"/>
                <a:gd name="connsiteX20" fmla="*/ 6321679 w 6321679"/>
                <a:gd name="connsiteY20" fmla="*/ 4456641 h 6521594"/>
                <a:gd name="connsiteX21" fmla="*/ 6321679 w 6321679"/>
                <a:gd name="connsiteY21" fmla="*/ 5523097 h 6521594"/>
                <a:gd name="connsiteX22" fmla="*/ 6024428 w 6321679"/>
                <a:gd name="connsiteY22" fmla="*/ 5754969 h 6521594"/>
                <a:gd name="connsiteX23" fmla="*/ 5702345 w 6321679"/>
                <a:gd name="connsiteY23" fmla="*/ 6000018 h 6521594"/>
                <a:gd name="connsiteX24" fmla="*/ 4988380 w 6321679"/>
                <a:gd name="connsiteY24" fmla="*/ 6506549 h 6521594"/>
                <a:gd name="connsiteX25" fmla="*/ 4961490 w 6321679"/>
                <a:gd name="connsiteY25" fmla="*/ 6521594 h 6521594"/>
                <a:gd name="connsiteX26" fmla="*/ 2011326 w 6321679"/>
                <a:gd name="connsiteY26" fmla="*/ 6521594 h 6521594"/>
                <a:gd name="connsiteX27" fmla="*/ 1982893 w 6321679"/>
                <a:gd name="connsiteY27" fmla="*/ 6505768 h 6521594"/>
                <a:gd name="connsiteX28" fmla="*/ 824149 w 6321679"/>
                <a:gd name="connsiteY28" fmla="*/ 5358682 h 6521594"/>
                <a:gd name="connsiteX29" fmla="*/ 0 w 6321679"/>
                <a:gd name="connsiteY29" fmla="*/ 3630075 h 6521594"/>
                <a:gd name="connsiteX30" fmla="*/ 4150102 w 6321679"/>
                <a:gd name="connsiteY30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2150195"/>
                  </a:lnTo>
                  <a:lnTo>
                    <a:pt x="6241288" y="1985338"/>
                  </a:lnTo>
                  <a:cubicBezTo>
                    <a:pt x="6156788" y="1831195"/>
                    <a:pt x="6059249" y="1688709"/>
                    <a:pt x="5949367" y="1559997"/>
                  </a:cubicBezTo>
                  <a:cubicBezTo>
                    <a:pt x="5737073" y="1311397"/>
                    <a:pt x="5482843" y="1118314"/>
                    <a:pt x="5193362" y="986156"/>
                  </a:cubicBezTo>
                  <a:cubicBezTo>
                    <a:pt x="4883437" y="844596"/>
                    <a:pt x="4532365" y="772850"/>
                    <a:pt x="4150102" y="772850"/>
                  </a:cubicBezTo>
                  <a:cubicBezTo>
                    <a:pt x="3746218" y="772850"/>
                    <a:pt x="3319008" y="853613"/>
                    <a:pt x="2914861" y="1006637"/>
                  </a:cubicBezTo>
                  <a:cubicBezTo>
                    <a:pt x="2515039" y="1157857"/>
                    <a:pt x="2134350" y="1380438"/>
                    <a:pt x="1814073" y="1650163"/>
                  </a:cubicBezTo>
                  <a:cubicBezTo>
                    <a:pt x="1494190" y="1919502"/>
                    <a:pt x="1232622" y="2238173"/>
                    <a:pt x="1057412" y="2571657"/>
                  </a:cubicBezTo>
                  <a:cubicBezTo>
                    <a:pt x="877486" y="2914158"/>
                    <a:pt x="786277" y="3270313"/>
                    <a:pt x="786277" y="3630204"/>
                  </a:cubicBezTo>
                  <a:cubicBezTo>
                    <a:pt x="786277" y="3974121"/>
                    <a:pt x="923483" y="4173646"/>
                    <a:pt x="1233931" y="4592016"/>
                  </a:cubicBezTo>
                  <a:cubicBezTo>
                    <a:pt x="1311641" y="4696736"/>
                    <a:pt x="1391972" y="4805064"/>
                    <a:pt x="1474795" y="4924985"/>
                  </a:cubicBezTo>
                  <a:cubicBezTo>
                    <a:pt x="1767682" y="5349278"/>
                    <a:pt x="2068172" y="5650948"/>
                    <a:pt x="2393691" y="5846995"/>
                  </a:cubicBezTo>
                  <a:cubicBezTo>
                    <a:pt x="2738735" y="6054891"/>
                    <a:pt x="3133971" y="6155876"/>
                    <a:pt x="3601805" y="6155876"/>
                  </a:cubicBezTo>
                  <a:cubicBezTo>
                    <a:pt x="3867305" y="6155876"/>
                    <a:pt x="4114196" y="6093405"/>
                    <a:pt x="4378909" y="5959186"/>
                  </a:cubicBezTo>
                  <a:cubicBezTo>
                    <a:pt x="4650699" y="5821362"/>
                    <a:pt x="4919737" y="5620421"/>
                    <a:pt x="5218129" y="5391271"/>
                  </a:cubicBezTo>
                  <a:cubicBezTo>
                    <a:pt x="5288107" y="5337558"/>
                    <a:pt x="5357824" y="5284617"/>
                    <a:pt x="5425313" y="5233481"/>
                  </a:cubicBezTo>
                  <a:cubicBezTo>
                    <a:pt x="5739037" y="4995556"/>
                    <a:pt x="6037512" y="4769168"/>
                    <a:pt x="6254366" y="4534301"/>
                  </a:cubicBezTo>
                  <a:lnTo>
                    <a:pt x="6321679" y="4456641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Kuva 3" descr="Kuva, joka sisältää kohteen piirros, luonnos, karhu, clipart&#10;&#10;Kuvaus luotu automaattisesti">
            <a:extLst>
              <a:ext uri="{FF2B5EF4-FFF2-40B4-BE49-F238E27FC236}">
                <a16:creationId xmlns:a16="http://schemas.microsoft.com/office/drawing/2014/main" id="{A5927F53-B507-E501-887F-C99D2BC2F5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6384" y="2431016"/>
            <a:ext cx="4141153" cy="2919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202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726260" y="332657"/>
            <a:ext cx="6912768" cy="1584176"/>
          </a:xfrm>
        </p:spPr>
        <p:txBody>
          <a:bodyPr rtlCol="0">
            <a:normAutofit fontScale="90000"/>
          </a:bodyPr>
          <a:lstStyle/>
          <a:p>
            <a:pPr rtl="0"/>
            <a:r>
              <a:rPr lang="fi-FI" dirty="0"/>
              <a:t>OPPILAANOHJAUS YLÄLUOKILLA</a:t>
            </a:r>
          </a:p>
        </p:txBody>
      </p:sp>
      <p:sp>
        <p:nvSpPr>
          <p:cNvPr id="5" name="Alaotsikko 4"/>
          <p:cNvSpPr>
            <a:spLocks noGrp="1"/>
          </p:cNvSpPr>
          <p:nvPr>
            <p:ph type="subTitle" idx="1"/>
          </p:nvPr>
        </p:nvSpPr>
        <p:spPr>
          <a:xfrm>
            <a:off x="4975152" y="1916833"/>
            <a:ext cx="6912768" cy="4255367"/>
          </a:xfrm>
        </p:spPr>
        <p:txBody>
          <a:bodyPr rtlCol="0">
            <a:normAutofit/>
          </a:bodyPr>
          <a:lstStyle/>
          <a:p>
            <a:pPr rtl="0"/>
            <a:r>
              <a:rPr lang="fi-FI" sz="3600" dirty="0"/>
              <a:t>Raija Ahonen </a:t>
            </a:r>
          </a:p>
          <a:p>
            <a:pPr rtl="0"/>
            <a:r>
              <a:rPr lang="fi-FI" dirty="0"/>
              <a:t>p. 040 197 4915</a:t>
            </a:r>
          </a:p>
          <a:p>
            <a:pPr rtl="0"/>
            <a:endParaRPr lang="fi-FI" dirty="0"/>
          </a:p>
          <a:p>
            <a:pPr rtl="0"/>
            <a:r>
              <a:rPr lang="fi-FI" sz="3600" dirty="0"/>
              <a:t>Tove Asplund</a:t>
            </a:r>
          </a:p>
          <a:p>
            <a:pPr rtl="0"/>
            <a:r>
              <a:rPr lang="fi-FI" dirty="0"/>
              <a:t>p. 040 7686 570</a:t>
            </a:r>
          </a:p>
          <a:p>
            <a:pPr rtl="0"/>
            <a:endParaRPr lang="fi-FI" dirty="0"/>
          </a:p>
          <a:p>
            <a:pPr rtl="0"/>
            <a:endParaRPr lang="fi-FI" sz="3200" dirty="0"/>
          </a:p>
          <a:p>
            <a:pPr rtl="0"/>
            <a:endParaRPr lang="fi-FI" sz="3200" dirty="0"/>
          </a:p>
          <a:p>
            <a:pPr rtl="0"/>
            <a:endParaRPr lang="fi-FI" sz="3200" dirty="0"/>
          </a:p>
          <a:p>
            <a:pPr rtl="0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8988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017663" cy="1120552"/>
          </a:xfrm>
        </p:spPr>
        <p:txBody>
          <a:bodyPr rtlCol="0"/>
          <a:lstStyle/>
          <a:p>
            <a:pPr rtl="0"/>
            <a:r>
              <a:rPr lang="fi-FI" dirty="0"/>
              <a:t>TET, valinnaiset ja ohjauskeskustelut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rtl="0"/>
            <a:r>
              <a:rPr lang="fi-FI" dirty="0"/>
              <a:t>TET eli työelämään tutustuminen</a:t>
            </a:r>
          </a:p>
          <a:p>
            <a:pPr lvl="1"/>
            <a:r>
              <a:rPr lang="fi-FI" dirty="0"/>
              <a:t>7. luokilla ruokala-TET 1 päivä (3h) keväällä ja 1 syksyllä joko Karhussa tai Kivikoulussa</a:t>
            </a:r>
          </a:p>
          <a:p>
            <a:pPr lvl="1"/>
            <a:r>
              <a:rPr lang="fi-FI" dirty="0"/>
              <a:t>8. luokka 1 viikko kevätlukukaudella itse valitussa TET-paikassa</a:t>
            </a:r>
          </a:p>
          <a:p>
            <a:pPr lvl="1"/>
            <a:r>
              <a:rPr lang="fi-FI" dirty="0"/>
              <a:t>9. luokka 1 viikko syyslukukaudella itse valitussa TET-paikassa</a:t>
            </a:r>
          </a:p>
          <a:p>
            <a:pPr rtl="0"/>
            <a:r>
              <a:rPr lang="fi-FI" dirty="0"/>
              <a:t>Valinnaiset</a:t>
            </a:r>
          </a:p>
          <a:p>
            <a:pPr lvl="1"/>
            <a:r>
              <a:rPr lang="fi-FI" dirty="0"/>
              <a:t>8. ja 9. luokilla keskimäärin 5h/viikko</a:t>
            </a:r>
          </a:p>
          <a:p>
            <a:pPr lvl="2"/>
            <a:r>
              <a:rPr lang="fi-FI" dirty="0"/>
              <a:t>Musiikkiluokilla on musiikkiin sidottuja valinnaisia 3h/viikko ja urheiluluokilla urheiluun sidottuja valinnaisia 4h/vk, joten muuta valinnaisuutta on vähemmän.</a:t>
            </a:r>
          </a:p>
          <a:p>
            <a:pPr rtl="0"/>
            <a:r>
              <a:rPr lang="fi-FI" dirty="0"/>
              <a:t>Ohjauskeskusteluissa painotetaan 9. luokkia ja tarvittaessa keskusteluja pidetään myös 7. ja 8. luokkalaisten kanssa yksilökeskusteluina, parikeskusteluina tai ryhmäohjauksina.</a:t>
            </a:r>
          </a:p>
          <a:p>
            <a:pPr lvl="1"/>
            <a:r>
              <a:rPr lang="fi-FI" dirty="0"/>
              <a:t>Toivomme yhteydenottoa kotoa kouluun matalalla kynnyksellä.</a:t>
            </a:r>
          </a:p>
          <a:p>
            <a:pPr lvl="1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95321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Luokan avoimien ovien päivän esittely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15976225_TF03460507" id="{771C2760-CB00-4D87-BDD4-56F32370187D}" vid="{20F063E5-58D6-4810-8E25-AC9457AB894E}"/>
    </a:ext>
  </a:extLst>
</a:theme>
</file>

<file path=ppt/theme/theme2.xml><?xml version="1.0" encoding="utf-8"?>
<a:theme xmlns:a="http://schemas.openxmlformats.org/drawingml/2006/main" name="1_RetrospectVTI">
  <a:themeElements>
    <a:clrScheme name="Custom 37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9BA8B7"/>
      </a:accent1>
      <a:accent2>
        <a:srgbClr val="E6A02E"/>
      </a:accent2>
      <a:accent3>
        <a:srgbClr val="BF6A3B"/>
      </a:accent3>
      <a:accent4>
        <a:srgbClr val="92987A"/>
      </a:accent4>
      <a:accent5>
        <a:srgbClr val="857659"/>
      </a:accent5>
      <a:accent6>
        <a:srgbClr val="A0988C"/>
      </a:accent6>
      <a:hlink>
        <a:srgbClr val="00B0F0"/>
      </a:hlink>
      <a:folHlink>
        <a:srgbClr val="738F97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8755_TF56160789" id="{EC292589-23A5-4911-B1FB-F1D04A48FA99}" vid="{88188127-3B64-41BF-A762-E81AA013BF0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466E6B2602A3554C9D7365A59E80F8BF" ma:contentTypeVersion="14" ma:contentTypeDescription="Luo uusi asiakirja." ma:contentTypeScope="" ma:versionID="8f5a8fa3757a7c838ca5ff75e850bb5a">
  <xsd:schema xmlns:xsd="http://www.w3.org/2001/XMLSchema" xmlns:xs="http://www.w3.org/2001/XMLSchema" xmlns:p="http://schemas.microsoft.com/office/2006/metadata/properties" xmlns:ns3="7981470a-38c0-45f3-9056-bd0c0faa64b6" xmlns:ns4="f7427850-3259-443f-8d12-2acba154224e" targetNamespace="http://schemas.microsoft.com/office/2006/metadata/properties" ma:root="true" ma:fieldsID="a7b698afdfaaa5a9490c494363965759" ns3:_="" ns4:_="">
    <xsd:import namespace="7981470a-38c0-45f3-9056-bd0c0faa64b6"/>
    <xsd:import namespace="f7427850-3259-443f-8d12-2acba154224e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ServiceSearchProperties" minOccurs="0"/>
                <xsd:element ref="ns4:_activity" minOccurs="0"/>
                <xsd:element ref="ns4:MediaServiceObjectDetectorVersions" minOccurs="0"/>
                <xsd:element ref="ns4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81470a-38c0-45f3-9056-bd0c0faa64b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Jaettu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Jakamisen tiedot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Jakamisvihjeen hajautus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427850-3259-443f-8d12-2acba154224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activity" ma:index="19" nillable="true" ma:displayName="_activity" ma:hidden="true" ma:internalName="_activity">
      <xsd:simpleType>
        <xsd:restriction base="dms:Note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f7427850-3259-443f-8d12-2acba154224e" xsi:nil="true"/>
  </documentManagement>
</p:properties>
</file>

<file path=customXml/itemProps1.xml><?xml version="1.0" encoding="utf-8"?>
<ds:datastoreItem xmlns:ds="http://schemas.openxmlformats.org/officeDocument/2006/customXml" ds:itemID="{223F52E5-59CB-4D64-8DD9-AC1D4602555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981470a-38c0-45f3-9056-bd0c0faa64b6"/>
    <ds:schemaRef ds:uri="f7427850-3259-443f-8d12-2acba154224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EA7DB90-71B5-40BC-9DE1-2806D3BC00D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E1B5CD4-1184-49BA-AED0-34A362DAC419}">
  <ds:schemaRefs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dcmitype/"/>
    <ds:schemaRef ds:uri="http://purl.org/dc/terms/"/>
    <ds:schemaRef ds:uri="http://schemas.openxmlformats.org/package/2006/metadata/core-properties"/>
    <ds:schemaRef ds:uri="f7427850-3259-443f-8d12-2acba154224e"/>
    <ds:schemaRef ds:uri="http://schemas.microsoft.com/office/infopath/2007/PartnerControls"/>
    <ds:schemaRef ds:uri="7981470a-38c0-45f3-9056-bd0c0faa64b6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Luokkahuoneen avoimien ovien päivän esitys</Template>
  <TotalTime>282</TotalTime>
  <Words>616</Words>
  <Application>Microsoft Office PowerPoint</Application>
  <PresentationFormat>Mukautettu</PresentationFormat>
  <Paragraphs>110</Paragraphs>
  <Slides>16</Slides>
  <Notes>2</Notes>
  <HiddenSlides>0</HiddenSlides>
  <MMClips>0</MMClips>
  <ScaleCrop>false</ScaleCrop>
  <HeadingPairs>
    <vt:vector size="6" baseType="variant">
      <vt:variant>
        <vt:lpstr>Käytetyt fontit</vt:lpstr>
      </vt:variant>
      <vt:variant>
        <vt:i4>8</vt:i4>
      </vt:variant>
      <vt:variant>
        <vt:lpstr>Teema</vt:lpstr>
      </vt:variant>
      <vt:variant>
        <vt:i4>3</vt:i4>
      </vt:variant>
      <vt:variant>
        <vt:lpstr>Dian otsikot</vt:lpstr>
      </vt:variant>
      <vt:variant>
        <vt:i4>16</vt:i4>
      </vt:variant>
    </vt:vector>
  </HeadingPairs>
  <TitlesOfParts>
    <vt:vector size="27" baseType="lpstr">
      <vt:lpstr>Arial</vt:lpstr>
      <vt:lpstr>Bookman Old Style</vt:lpstr>
      <vt:lpstr>Calibri</vt:lpstr>
      <vt:lpstr>Calibri Light</vt:lpstr>
      <vt:lpstr>Cambria Math</vt:lpstr>
      <vt:lpstr>Century Gothic</vt:lpstr>
      <vt:lpstr>Franklin Gothic Book</vt:lpstr>
      <vt:lpstr>Symbol</vt:lpstr>
      <vt:lpstr>Luokan avoimien ovien päivän esittely</vt:lpstr>
      <vt:lpstr>1_RetrospectVTI</vt:lpstr>
      <vt:lpstr>Office-teema</vt:lpstr>
      <vt:lpstr>Tulevat 7-lk Huoltajailta 19.5.25</vt:lpstr>
      <vt:lpstr>Hyvä tietää Karhulan koulusta</vt:lpstr>
      <vt:lpstr>Koulupäivän rakenne</vt:lpstr>
      <vt:lpstr>Koulupäivästä</vt:lpstr>
      <vt:lpstr>Varhainen puuttuminen</vt:lpstr>
      <vt:lpstr>Lomat ja tiedossa olevat poissaolot</vt:lpstr>
      <vt:lpstr>Oppilaiden tuki</vt:lpstr>
      <vt:lpstr>OPPILAANOHJAUS YLÄLUOKILLA</vt:lpstr>
      <vt:lpstr>TET, valinnaiset ja ohjauskeskustelut</vt:lpstr>
      <vt:lpstr>MAHDOLLISUUS MENESTYKSEEN OPISKELUSSA JA URHEILUSSA</vt:lpstr>
      <vt:lpstr>Koulunuorisotyö Karhulan koulu</vt:lpstr>
      <vt:lpstr>Tulevien 7. luokkalaisten tutustuminen 23.5.25</vt:lpstr>
      <vt:lpstr>Tulevat 7. luokat</vt:lpstr>
      <vt:lpstr>Tulevat 7. luokat</vt:lpstr>
      <vt:lpstr>Tulevat 7. luokat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Asplund Tove Mari</dc:creator>
  <cp:lastModifiedBy>Korhonen Juho</cp:lastModifiedBy>
  <cp:revision>3</cp:revision>
  <dcterms:created xsi:type="dcterms:W3CDTF">2024-08-14T09:10:06Z</dcterms:created>
  <dcterms:modified xsi:type="dcterms:W3CDTF">2025-05-19T14:08:43Z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0x010100466E6B2602A3554C9D7365A59E80F8BF</vt:lpwstr>
  </property>
  <property fmtid="{D5CDD505-2E9C-101B-9397-08002B2CF9AE}" pid="3" name="Order">
    <vt:r8>74062800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