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8"/>
  </p:notesMasterIdLst>
  <p:sldIdLst>
    <p:sldId id="256" r:id="rId2"/>
    <p:sldId id="259" r:id="rId3"/>
    <p:sldId id="257" r:id="rId4"/>
    <p:sldId id="258" r:id="rId5"/>
    <p:sldId id="261" r:id="rId6"/>
    <p:sldId id="280" r:id="rId7"/>
    <p:sldId id="263" r:id="rId8"/>
    <p:sldId id="265" r:id="rId9"/>
    <p:sldId id="267" r:id="rId10"/>
    <p:sldId id="269" r:id="rId11"/>
    <p:sldId id="271" r:id="rId12"/>
    <p:sldId id="273" r:id="rId13"/>
    <p:sldId id="275" r:id="rId14"/>
    <p:sldId id="277" r:id="rId15"/>
    <p:sldId id="281" r:id="rId16"/>
    <p:sldId id="283" r:id="rId17"/>
  </p:sldIdLst>
  <p:sldSz cx="12192000" cy="6858000"/>
  <p:notesSz cx="6858000" cy="9144000"/>
  <p:defaultText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a:srgbClr val="DFF4F8"/>
    <a:srgbClr val="FEF4E1"/>
    <a:srgbClr val="FBF1DE"/>
    <a:srgbClr val="F9B233"/>
    <a:srgbClr val="7F7874"/>
    <a:srgbClr val="5C5754"/>
    <a:srgbClr val="B13217"/>
    <a:srgbClr val="009ED4"/>
    <a:srgbClr val="FACC7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C083E6E3-FA7D-4D7B-A595-EF9225AFEA8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Vaalea tyyli 1 - Korostus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321" autoAdjust="0"/>
  </p:normalViewPr>
  <p:slideViewPr>
    <p:cSldViewPr snapToGrid="0">
      <p:cViewPr varScale="1">
        <p:scale>
          <a:sx n="115" d="100"/>
          <a:sy n="115" d="100"/>
        </p:scale>
        <p:origin x="372"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Segoe UI" panose="020B0502040204020203" pitchFamily="34" charset="0"/>
              </a:defRPr>
            </a:lvl1pPr>
          </a:lstStyle>
          <a:p>
            <a:endParaRPr lang="en-FI"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Segoe UI" panose="020B0502040204020203" pitchFamily="34" charset="0"/>
              </a:defRPr>
            </a:lvl1pPr>
          </a:lstStyle>
          <a:p>
            <a:fld id="{5DC220F7-51A6-B941-8793-B1500989EB86}" type="datetimeFigureOut">
              <a:rPr lang="en-FI" smtClean="0"/>
              <a:pPr/>
              <a:t>11/30/2024</a:t>
            </a:fld>
            <a:endParaRPr lang="en-FI"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FI"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FI"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Segoe UI" panose="020B0502040204020203" pitchFamily="34" charset="0"/>
              </a:defRPr>
            </a:lvl1pPr>
          </a:lstStyle>
          <a:p>
            <a:endParaRPr lang="en-FI"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Segoe UI" panose="020B0502040204020203" pitchFamily="34" charset="0"/>
              </a:defRPr>
            </a:lvl1pPr>
          </a:lstStyle>
          <a:p>
            <a:fld id="{77BBB9BE-9512-954A-A125-72E7995863A5}" type="slidenum">
              <a:rPr lang="en-FI" smtClean="0"/>
              <a:pPr/>
              <a:t>‹#›</a:t>
            </a:fld>
            <a:endParaRPr lang="en-FI" dirty="0"/>
          </a:p>
        </p:txBody>
      </p:sp>
    </p:spTree>
    <p:extLst>
      <p:ext uri="{BB962C8B-B14F-4D97-AF65-F5344CB8AC3E}">
        <p14:creationId xmlns:p14="http://schemas.microsoft.com/office/powerpoint/2010/main" val="2920315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Segoe UI" panose="020B0502040204020203" pitchFamily="34" charset="0"/>
        <a:ea typeface="+mn-ea"/>
        <a:cs typeface="+mn-cs"/>
      </a:defRPr>
    </a:lvl1pPr>
    <a:lvl2pPr marL="457200" algn="l" defTabSz="914400" rtl="0" eaLnBrk="1" latinLnBrk="0" hangingPunct="1">
      <a:defRPr sz="1200" kern="1200">
        <a:solidFill>
          <a:schemeClr val="tx1"/>
        </a:solidFill>
        <a:latin typeface="Segoe UI" panose="020B0502040204020203" pitchFamily="34" charset="0"/>
        <a:ea typeface="+mn-ea"/>
        <a:cs typeface="+mn-cs"/>
      </a:defRPr>
    </a:lvl2pPr>
    <a:lvl3pPr marL="914400" algn="l" defTabSz="914400" rtl="0" eaLnBrk="1" latinLnBrk="0" hangingPunct="1">
      <a:defRPr sz="1200" kern="1200">
        <a:solidFill>
          <a:schemeClr val="tx1"/>
        </a:solidFill>
        <a:latin typeface="Segoe UI" panose="020B0502040204020203" pitchFamily="34" charset="0"/>
        <a:ea typeface="+mn-ea"/>
        <a:cs typeface="+mn-cs"/>
      </a:defRPr>
    </a:lvl3pPr>
    <a:lvl4pPr marL="1371600" algn="l" defTabSz="914400" rtl="0" eaLnBrk="1" latinLnBrk="0" hangingPunct="1">
      <a:defRPr sz="1200" kern="1200">
        <a:solidFill>
          <a:schemeClr val="tx1"/>
        </a:solidFill>
        <a:latin typeface="Segoe UI" panose="020B0502040204020203" pitchFamily="34" charset="0"/>
        <a:ea typeface="+mn-ea"/>
        <a:cs typeface="+mn-cs"/>
      </a:defRPr>
    </a:lvl4pPr>
    <a:lvl5pPr marL="1828800" algn="l" defTabSz="914400" rtl="0" eaLnBrk="1" latinLnBrk="0" hangingPunct="1">
      <a:defRPr sz="1200" kern="1200">
        <a:solidFill>
          <a:schemeClr val="tx1"/>
        </a:solidFill>
        <a:latin typeface="Segoe UI" panose="020B050204020402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bg>
      <p:bgPr>
        <a:solidFill>
          <a:srgbClr val="144C5B"/>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DDCDE267-9C4E-C136-72F7-2F773BE2CB28}"/>
              </a:ext>
              <a:ext uri="{C183D7F6-B498-43B3-948B-1728B52AA6E4}">
                <adec:decorative xmlns="" xmlns:adec="http://schemas.microsoft.com/office/drawing/2017/decorative" val="1"/>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742614" y="6110519"/>
            <a:ext cx="2753738" cy="715083"/>
          </a:xfrm>
          <a:prstGeom prst="rect">
            <a:avLst/>
          </a:prstGeom>
        </p:spPr>
      </p:pic>
      <p:pic>
        <p:nvPicPr>
          <p:cNvPr id="4" name="Picture 3">
            <a:extLst>
              <a:ext uri="{FF2B5EF4-FFF2-40B4-BE49-F238E27FC236}">
                <a16:creationId xmlns:a16="http://schemas.microsoft.com/office/drawing/2014/main" id="{BD98D6E7-F4D0-06DC-05E0-7621AB81DA47}"/>
              </a:ext>
              <a:ext uri="{C183D7F6-B498-43B3-948B-1728B52AA6E4}">
                <adec:decorative xmlns="" xmlns:adec="http://schemas.microsoft.com/office/drawing/2017/decorative" val="1"/>
              </a:ext>
            </a:extLst>
          </p:cNvPr>
          <p:cNvPicPr>
            <a:picLocks noChangeAspect="1"/>
          </p:cNvPicPr>
          <p:nvPr userDrawn="1"/>
        </p:nvPicPr>
        <p:blipFill>
          <a:blip r:embed="rId4"/>
          <a:stretch>
            <a:fillRect/>
          </a:stretch>
        </p:blipFill>
        <p:spPr>
          <a:xfrm>
            <a:off x="4419600" y="1359097"/>
            <a:ext cx="7772400" cy="5498903"/>
          </a:xfrm>
          <a:prstGeom prst="rect">
            <a:avLst/>
          </a:prstGeom>
        </p:spPr>
      </p:pic>
      <p:sp>
        <p:nvSpPr>
          <p:cNvPr id="2" name="Title 1">
            <a:extLst>
              <a:ext uri="{FF2B5EF4-FFF2-40B4-BE49-F238E27FC236}">
                <a16:creationId xmlns:a16="http://schemas.microsoft.com/office/drawing/2014/main" id="{26403F24-F303-C794-B10C-D9C3C86AFF92}"/>
              </a:ext>
            </a:extLst>
          </p:cNvPr>
          <p:cNvSpPr>
            <a:spLocks noGrp="1"/>
          </p:cNvSpPr>
          <p:nvPr>
            <p:ph type="ctrTitle"/>
          </p:nvPr>
        </p:nvSpPr>
        <p:spPr>
          <a:xfrm>
            <a:off x="706329" y="1122363"/>
            <a:ext cx="9144000" cy="2387600"/>
          </a:xfrm>
        </p:spPr>
        <p:txBody>
          <a:bodyPr anchor="b">
            <a:normAutofit/>
          </a:bodyPr>
          <a:lstStyle>
            <a:lvl1pPr algn="l">
              <a:lnSpc>
                <a:spcPts val="5800"/>
              </a:lnSpc>
              <a:defRPr sz="5400">
                <a:solidFill>
                  <a:schemeClr val="bg1"/>
                </a:solidFill>
              </a:defRPr>
            </a:lvl1pPr>
          </a:lstStyle>
          <a:p>
            <a:r>
              <a:rPr lang="fi-FI" noProof="0" smtClean="0"/>
              <a:t>Muokkaa perustyyl. napsautt.</a:t>
            </a:r>
            <a:endParaRPr lang="fi-FI" noProof="0"/>
          </a:p>
        </p:txBody>
      </p:sp>
      <p:sp>
        <p:nvSpPr>
          <p:cNvPr id="3" name="Subtitle 2">
            <a:extLst>
              <a:ext uri="{FF2B5EF4-FFF2-40B4-BE49-F238E27FC236}">
                <a16:creationId xmlns:a16="http://schemas.microsoft.com/office/drawing/2014/main" id="{F3C1BD1A-979F-FF43-0FD4-13CA253C1ABF}"/>
              </a:ext>
            </a:extLst>
          </p:cNvPr>
          <p:cNvSpPr>
            <a:spLocks noGrp="1"/>
          </p:cNvSpPr>
          <p:nvPr>
            <p:ph type="subTitle" idx="1"/>
          </p:nvPr>
        </p:nvSpPr>
        <p:spPr>
          <a:xfrm>
            <a:off x="706329" y="3602038"/>
            <a:ext cx="7836474" cy="1655762"/>
          </a:xfrm>
        </p:spPr>
        <p:txBody>
          <a:bodyPr/>
          <a:lstStyle>
            <a:lvl1pPr marL="0" indent="0" algn="l">
              <a:lnSpc>
                <a:spcPts val="2800"/>
              </a:lnSpc>
              <a:buNone/>
              <a:defRPr sz="2400">
                <a:solidFill>
                  <a:srgbClr val="F9B23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noProof="0" smtClean="0"/>
              <a:t>Muokkaa alaotsikon perustyyliä napsautt.</a:t>
            </a:r>
            <a:endParaRPr lang="fi-FI" noProof="0"/>
          </a:p>
        </p:txBody>
      </p:sp>
    </p:spTree>
    <p:extLst>
      <p:ext uri="{BB962C8B-B14F-4D97-AF65-F5344CB8AC3E}">
        <p14:creationId xmlns:p14="http://schemas.microsoft.com/office/powerpoint/2010/main" val="39644597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Teksti+kuva vaalea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037D1-4409-0CF0-5F16-3A7AE5CC6F90}"/>
              </a:ext>
            </a:extLst>
          </p:cNvPr>
          <p:cNvSpPr>
            <a:spLocks noGrp="1"/>
          </p:cNvSpPr>
          <p:nvPr>
            <p:ph type="title"/>
          </p:nvPr>
        </p:nvSpPr>
        <p:spPr>
          <a:xfrm>
            <a:off x="839788" y="457200"/>
            <a:ext cx="6577770" cy="1600200"/>
          </a:xfrm>
        </p:spPr>
        <p:txBody>
          <a:bodyPr anchor="b"/>
          <a:lstStyle>
            <a:lvl1pPr>
              <a:defRPr sz="3200"/>
            </a:lvl1pPr>
          </a:lstStyle>
          <a:p>
            <a:r>
              <a:rPr lang="fi-FI" noProof="0" smtClean="0"/>
              <a:t>Muokkaa perustyyl. napsautt.</a:t>
            </a:r>
            <a:endParaRPr lang="fi-FI" noProof="0"/>
          </a:p>
        </p:txBody>
      </p:sp>
      <p:sp>
        <p:nvSpPr>
          <p:cNvPr id="3" name="Picture Placeholder 2">
            <a:extLst>
              <a:ext uri="{FF2B5EF4-FFF2-40B4-BE49-F238E27FC236}">
                <a16:creationId xmlns:a16="http://schemas.microsoft.com/office/drawing/2014/main" id="{FD0DEA8F-BE4B-B64F-70E6-96B5D7327944}"/>
              </a:ext>
            </a:extLst>
          </p:cNvPr>
          <p:cNvSpPr>
            <a:spLocks noGrp="1"/>
          </p:cNvSpPr>
          <p:nvPr>
            <p:ph type="pic" idx="1"/>
          </p:nvPr>
        </p:nvSpPr>
        <p:spPr>
          <a:xfrm>
            <a:off x="7806519" y="0"/>
            <a:ext cx="4385481" cy="6857999"/>
          </a:xfrm>
        </p:spPr>
        <p:txBody>
          <a:bodyPr anchor="ctr" anchorCtr="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noProof="0" smtClean="0"/>
              <a:t>Lisää kuva napsauttamalla kuvaketta</a:t>
            </a:r>
            <a:endParaRPr lang="fi-FI" noProof="0"/>
          </a:p>
        </p:txBody>
      </p:sp>
      <p:sp>
        <p:nvSpPr>
          <p:cNvPr id="4" name="Text Placeholder 3">
            <a:extLst>
              <a:ext uri="{FF2B5EF4-FFF2-40B4-BE49-F238E27FC236}">
                <a16:creationId xmlns:a16="http://schemas.microsoft.com/office/drawing/2014/main" id="{0BF2ADD3-ED1E-57EB-6AD1-6571C3021E27}"/>
              </a:ext>
            </a:extLst>
          </p:cNvPr>
          <p:cNvSpPr>
            <a:spLocks noGrp="1"/>
          </p:cNvSpPr>
          <p:nvPr>
            <p:ph type="body" sz="half" idx="2"/>
          </p:nvPr>
        </p:nvSpPr>
        <p:spPr>
          <a:xfrm>
            <a:off x="839788" y="2173406"/>
            <a:ext cx="6577770" cy="3811588"/>
          </a:xfrm>
        </p:spPr>
        <p:txBody>
          <a:bodyPr>
            <a:normAutofit/>
          </a:bodyPr>
          <a:lstStyle>
            <a:lvl1pPr marL="0" indent="0">
              <a:lnSpc>
                <a:spcPts val="2700"/>
              </a:lnSpc>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noProof="0" smtClean="0"/>
              <a:t>Muokkaa tekstin perustyylejä</a:t>
            </a:r>
          </a:p>
        </p:txBody>
      </p:sp>
      <p:sp>
        <p:nvSpPr>
          <p:cNvPr id="6" name="Footer Placeholder 5">
            <a:extLst>
              <a:ext uri="{FF2B5EF4-FFF2-40B4-BE49-F238E27FC236}">
                <a16:creationId xmlns:a16="http://schemas.microsoft.com/office/drawing/2014/main" id="{C30850C3-409F-5FE7-778A-3679D9E3D723}"/>
              </a:ext>
            </a:extLst>
          </p:cNvPr>
          <p:cNvSpPr>
            <a:spLocks noGrp="1"/>
          </p:cNvSpPr>
          <p:nvPr>
            <p:ph type="ftr" sz="quarter" idx="11"/>
          </p:nvPr>
        </p:nvSpPr>
        <p:spPr/>
        <p:txBody>
          <a:bodyPr/>
          <a:lstStyle/>
          <a:p>
            <a:endParaRPr lang="fi-FI" noProof="0"/>
          </a:p>
        </p:txBody>
      </p:sp>
      <p:sp>
        <p:nvSpPr>
          <p:cNvPr id="5" name="Date Placeholder 4">
            <a:extLst>
              <a:ext uri="{FF2B5EF4-FFF2-40B4-BE49-F238E27FC236}">
                <a16:creationId xmlns:a16="http://schemas.microsoft.com/office/drawing/2014/main" id="{7CE2B672-1FFC-10BC-3C54-7488CF90DB99}"/>
              </a:ext>
            </a:extLst>
          </p:cNvPr>
          <p:cNvSpPr>
            <a:spLocks noGrp="1"/>
          </p:cNvSpPr>
          <p:nvPr>
            <p:ph type="dt" sz="half" idx="10"/>
          </p:nvPr>
        </p:nvSpPr>
        <p:spPr/>
        <p:txBody>
          <a:bodyPr/>
          <a:lstStyle/>
          <a:p>
            <a:fld id="{4E7FA2EA-5BD2-453F-9AEB-463D982325F5}" type="datetime1">
              <a:rPr lang="fi-FI" noProof="0" smtClean="0"/>
              <a:t>30.11.2024</a:t>
            </a:fld>
            <a:endParaRPr lang="fi-FI" noProof="0"/>
          </a:p>
        </p:txBody>
      </p:sp>
      <p:sp>
        <p:nvSpPr>
          <p:cNvPr id="7" name="Slide Number Placeholder 6">
            <a:extLst>
              <a:ext uri="{FF2B5EF4-FFF2-40B4-BE49-F238E27FC236}">
                <a16:creationId xmlns:a16="http://schemas.microsoft.com/office/drawing/2014/main" id="{FFEAA05D-4AAB-EF39-370B-E7FD467F1BAF}"/>
              </a:ext>
            </a:extLst>
          </p:cNvPr>
          <p:cNvSpPr>
            <a:spLocks noGrp="1"/>
          </p:cNvSpPr>
          <p:nvPr>
            <p:ph type="sldNum" sz="quarter" idx="12"/>
          </p:nvPr>
        </p:nvSpPr>
        <p:spPr/>
        <p:txBody>
          <a:bodyPr/>
          <a:lstStyle/>
          <a:p>
            <a:fld id="{43AF15DB-8468-DA4F-98B9-DC37122F7E4C}" type="slidenum">
              <a:rPr lang="fi-FI" noProof="0" smtClean="0"/>
              <a:t>‹#›</a:t>
            </a:fld>
            <a:endParaRPr lang="fi-FI" noProof="0"/>
          </a:p>
        </p:txBody>
      </p:sp>
    </p:spTree>
    <p:extLst>
      <p:ext uri="{BB962C8B-B14F-4D97-AF65-F5344CB8AC3E}">
        <p14:creationId xmlns:p14="http://schemas.microsoft.com/office/powerpoint/2010/main" val="212793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Teksti+kuva tumma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037D1-4409-0CF0-5F16-3A7AE5CC6F90}"/>
              </a:ext>
            </a:extLst>
          </p:cNvPr>
          <p:cNvSpPr>
            <a:spLocks noGrp="1"/>
          </p:cNvSpPr>
          <p:nvPr>
            <p:ph type="title"/>
          </p:nvPr>
        </p:nvSpPr>
        <p:spPr>
          <a:xfrm>
            <a:off x="839788" y="457200"/>
            <a:ext cx="6577770" cy="1600200"/>
          </a:xfrm>
        </p:spPr>
        <p:txBody>
          <a:bodyPr anchor="b"/>
          <a:lstStyle>
            <a:lvl1pPr>
              <a:defRPr sz="3200"/>
            </a:lvl1pPr>
          </a:lstStyle>
          <a:p>
            <a:r>
              <a:rPr lang="fi-FI" noProof="0" smtClean="0"/>
              <a:t>Muokkaa perustyyl. napsautt.</a:t>
            </a:r>
            <a:endParaRPr lang="fi-FI" noProof="0"/>
          </a:p>
        </p:txBody>
      </p:sp>
      <p:sp>
        <p:nvSpPr>
          <p:cNvPr id="3" name="Picture Placeholder 2">
            <a:extLst>
              <a:ext uri="{FF2B5EF4-FFF2-40B4-BE49-F238E27FC236}">
                <a16:creationId xmlns:a16="http://schemas.microsoft.com/office/drawing/2014/main" id="{FD0DEA8F-BE4B-B64F-70E6-96B5D7327944}"/>
              </a:ext>
            </a:extLst>
          </p:cNvPr>
          <p:cNvSpPr>
            <a:spLocks noGrp="1"/>
          </p:cNvSpPr>
          <p:nvPr>
            <p:ph type="pic" idx="1"/>
          </p:nvPr>
        </p:nvSpPr>
        <p:spPr>
          <a:xfrm>
            <a:off x="7806519" y="0"/>
            <a:ext cx="4385481" cy="6857999"/>
          </a:xfrm>
        </p:spPr>
        <p:txBody>
          <a:bodyPr anchor="ctr" anchorCtr="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noProof="0" smtClean="0"/>
              <a:t>Lisää kuva napsauttamalla kuvaketta</a:t>
            </a:r>
            <a:endParaRPr lang="fi-FI" noProof="0"/>
          </a:p>
        </p:txBody>
      </p:sp>
      <p:sp>
        <p:nvSpPr>
          <p:cNvPr id="4" name="Text Placeholder 3">
            <a:extLst>
              <a:ext uri="{FF2B5EF4-FFF2-40B4-BE49-F238E27FC236}">
                <a16:creationId xmlns:a16="http://schemas.microsoft.com/office/drawing/2014/main" id="{0BF2ADD3-ED1E-57EB-6AD1-6571C3021E27}"/>
              </a:ext>
            </a:extLst>
          </p:cNvPr>
          <p:cNvSpPr>
            <a:spLocks noGrp="1"/>
          </p:cNvSpPr>
          <p:nvPr>
            <p:ph type="body" sz="half" idx="2"/>
          </p:nvPr>
        </p:nvSpPr>
        <p:spPr>
          <a:xfrm>
            <a:off x="839788" y="2173406"/>
            <a:ext cx="6577770" cy="3811588"/>
          </a:xfrm>
        </p:spPr>
        <p:txBody>
          <a:bodyPr>
            <a:normAutofit/>
          </a:bodyPr>
          <a:lstStyle>
            <a:lvl1pPr marL="0" indent="0">
              <a:lnSpc>
                <a:spcPts val="2700"/>
              </a:lnSpc>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noProof="0" smtClean="0"/>
              <a:t>Muokkaa tekstin perustyylejä</a:t>
            </a:r>
          </a:p>
        </p:txBody>
      </p:sp>
      <p:sp>
        <p:nvSpPr>
          <p:cNvPr id="6" name="Footer Placeholder 5">
            <a:extLst>
              <a:ext uri="{FF2B5EF4-FFF2-40B4-BE49-F238E27FC236}">
                <a16:creationId xmlns:a16="http://schemas.microsoft.com/office/drawing/2014/main" id="{C30850C3-409F-5FE7-778A-3679D9E3D723}"/>
              </a:ext>
            </a:extLst>
          </p:cNvPr>
          <p:cNvSpPr>
            <a:spLocks noGrp="1"/>
          </p:cNvSpPr>
          <p:nvPr>
            <p:ph type="ftr" sz="quarter" idx="11"/>
          </p:nvPr>
        </p:nvSpPr>
        <p:spPr/>
        <p:txBody>
          <a:bodyPr/>
          <a:lstStyle>
            <a:lvl1pPr>
              <a:defRPr>
                <a:solidFill>
                  <a:schemeClr val="bg1"/>
                </a:solidFill>
              </a:defRPr>
            </a:lvl1pPr>
          </a:lstStyle>
          <a:p>
            <a:endParaRPr lang="fi-FI" noProof="0"/>
          </a:p>
        </p:txBody>
      </p:sp>
      <p:sp>
        <p:nvSpPr>
          <p:cNvPr id="5" name="Date Placeholder 4">
            <a:extLst>
              <a:ext uri="{FF2B5EF4-FFF2-40B4-BE49-F238E27FC236}">
                <a16:creationId xmlns:a16="http://schemas.microsoft.com/office/drawing/2014/main" id="{7CE2B672-1FFC-10BC-3C54-7488CF90DB99}"/>
              </a:ext>
            </a:extLst>
          </p:cNvPr>
          <p:cNvSpPr>
            <a:spLocks noGrp="1"/>
          </p:cNvSpPr>
          <p:nvPr>
            <p:ph type="dt" sz="half" idx="10"/>
          </p:nvPr>
        </p:nvSpPr>
        <p:spPr/>
        <p:txBody>
          <a:bodyPr/>
          <a:lstStyle>
            <a:lvl1pPr>
              <a:defRPr>
                <a:solidFill>
                  <a:schemeClr val="bg1"/>
                </a:solidFill>
              </a:defRPr>
            </a:lvl1pPr>
          </a:lstStyle>
          <a:p>
            <a:fld id="{AA77C988-E05B-4585-AE84-7F9A43B38384}" type="datetime1">
              <a:rPr lang="fi-FI" smtClean="0"/>
              <a:pPr/>
              <a:t>30.11.2024</a:t>
            </a:fld>
            <a:endParaRPr lang="fi-FI"/>
          </a:p>
        </p:txBody>
      </p:sp>
      <p:sp>
        <p:nvSpPr>
          <p:cNvPr id="7" name="Slide Number Placeholder 6">
            <a:extLst>
              <a:ext uri="{FF2B5EF4-FFF2-40B4-BE49-F238E27FC236}">
                <a16:creationId xmlns:a16="http://schemas.microsoft.com/office/drawing/2014/main" id="{FFEAA05D-4AAB-EF39-370B-E7FD467F1BAF}"/>
              </a:ext>
            </a:extLst>
          </p:cNvPr>
          <p:cNvSpPr>
            <a:spLocks noGrp="1"/>
          </p:cNvSpPr>
          <p:nvPr>
            <p:ph type="sldNum" sz="quarter" idx="12"/>
          </p:nvPr>
        </p:nvSpPr>
        <p:spPr/>
        <p:txBody>
          <a:bodyPr/>
          <a:lstStyle>
            <a:lvl1pPr>
              <a:defRPr>
                <a:solidFill>
                  <a:schemeClr val="bg1"/>
                </a:solidFill>
              </a:defRPr>
            </a:lvl1pPr>
          </a:lstStyle>
          <a:p>
            <a:fld id="{43AF15DB-8468-DA4F-98B9-DC37122F7E4C}" type="slidenum">
              <a:rPr lang="fi-FI" noProof="0" smtClean="0"/>
              <a:pPr/>
              <a:t>‹#›</a:t>
            </a:fld>
            <a:endParaRPr lang="fi-FI" noProof="0"/>
          </a:p>
        </p:txBody>
      </p:sp>
    </p:spTree>
    <p:extLst>
      <p:ext uri="{BB962C8B-B14F-4D97-AF65-F5344CB8AC3E}">
        <p14:creationId xmlns:p14="http://schemas.microsoft.com/office/powerpoint/2010/main" val="15306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Vain otsikko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C1A4B-9576-9A01-2C81-C3C03DF36375}"/>
              </a:ext>
            </a:extLst>
          </p:cNvPr>
          <p:cNvSpPr>
            <a:spLocks noGrp="1"/>
          </p:cNvSpPr>
          <p:nvPr>
            <p:ph type="title"/>
          </p:nvPr>
        </p:nvSpPr>
        <p:spPr/>
        <p:txBody>
          <a:bodyPr/>
          <a:lstStyle/>
          <a:p>
            <a:r>
              <a:rPr lang="fi-FI" smtClean="0"/>
              <a:t>Muokkaa perustyyl. napsautt.</a:t>
            </a:r>
            <a:endParaRPr lang="en-FI" dirty="0"/>
          </a:p>
        </p:txBody>
      </p:sp>
      <p:sp>
        <p:nvSpPr>
          <p:cNvPr id="4" name="Footer Placeholder 3">
            <a:extLst>
              <a:ext uri="{FF2B5EF4-FFF2-40B4-BE49-F238E27FC236}">
                <a16:creationId xmlns:a16="http://schemas.microsoft.com/office/drawing/2014/main" id="{B65DB62C-555D-D6DE-51A7-66129B241199}"/>
              </a:ext>
            </a:extLst>
          </p:cNvPr>
          <p:cNvSpPr>
            <a:spLocks noGrp="1"/>
          </p:cNvSpPr>
          <p:nvPr>
            <p:ph type="ftr" sz="quarter" idx="11"/>
          </p:nvPr>
        </p:nvSpPr>
        <p:spPr/>
        <p:txBody>
          <a:bodyPr/>
          <a:lstStyle/>
          <a:p>
            <a:endParaRPr lang="en-FI"/>
          </a:p>
        </p:txBody>
      </p:sp>
      <p:sp>
        <p:nvSpPr>
          <p:cNvPr id="3" name="Date Placeholder 2">
            <a:extLst>
              <a:ext uri="{FF2B5EF4-FFF2-40B4-BE49-F238E27FC236}">
                <a16:creationId xmlns:a16="http://schemas.microsoft.com/office/drawing/2014/main" id="{3373F76D-84CE-F603-D5EF-175A9F79BE35}"/>
              </a:ext>
            </a:extLst>
          </p:cNvPr>
          <p:cNvSpPr>
            <a:spLocks noGrp="1"/>
          </p:cNvSpPr>
          <p:nvPr>
            <p:ph type="dt" sz="half" idx="10"/>
          </p:nvPr>
        </p:nvSpPr>
        <p:spPr/>
        <p:txBody>
          <a:bodyPr/>
          <a:lstStyle/>
          <a:p>
            <a:fld id="{4E449188-26AA-4731-B8AE-F0FAC26077EB}" type="datetime1">
              <a:rPr lang="fi-FI" smtClean="0"/>
              <a:t>30.11.2024</a:t>
            </a:fld>
            <a:endParaRPr lang="en-FI"/>
          </a:p>
        </p:txBody>
      </p:sp>
      <p:sp>
        <p:nvSpPr>
          <p:cNvPr id="5" name="Slide Number Placeholder 4">
            <a:extLst>
              <a:ext uri="{FF2B5EF4-FFF2-40B4-BE49-F238E27FC236}">
                <a16:creationId xmlns:a16="http://schemas.microsoft.com/office/drawing/2014/main" id="{D198CD02-7A38-53F1-B132-B66F1AE29F19}"/>
              </a:ext>
            </a:extLst>
          </p:cNvPr>
          <p:cNvSpPr>
            <a:spLocks noGrp="1"/>
          </p:cNvSpPr>
          <p:nvPr>
            <p:ph type="sldNum" sz="quarter" idx="12"/>
          </p:nvPr>
        </p:nvSpPr>
        <p:spPr/>
        <p:txBody>
          <a:bodyPr/>
          <a:lstStyle/>
          <a:p>
            <a:fld id="{43AF15DB-8468-DA4F-98B9-DC37122F7E4C}" type="slidenum">
              <a:rPr lang="en-FI" smtClean="0"/>
              <a:t>‹#›</a:t>
            </a:fld>
            <a:endParaRPr lang="en-FI"/>
          </a:p>
        </p:txBody>
      </p:sp>
    </p:spTree>
    <p:extLst>
      <p:ext uri="{BB962C8B-B14F-4D97-AF65-F5344CB8AC3E}">
        <p14:creationId xmlns:p14="http://schemas.microsoft.com/office/powerpoint/2010/main" val="3922734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ain otsikko 2">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D3A53C0-116C-88A6-1324-EEC76BE0A4CC}"/>
              </a:ext>
              <a:ext uri="{C183D7F6-B498-43B3-948B-1728B52AA6E4}">
                <adec:decorative xmlns="" xmlns:adec="http://schemas.microsoft.com/office/drawing/2017/decorative" val="1"/>
              </a:ext>
            </a:extLst>
          </p:cNvPr>
          <p:cNvPicPr>
            <a:picLocks noChangeAspect="1"/>
          </p:cNvPicPr>
          <p:nvPr userDrawn="1"/>
        </p:nvPicPr>
        <p:blipFill>
          <a:blip r:embed="rId2"/>
          <a:stretch>
            <a:fillRect/>
          </a:stretch>
        </p:blipFill>
        <p:spPr>
          <a:xfrm>
            <a:off x="3037924" y="1708833"/>
            <a:ext cx="9154076" cy="5149168"/>
          </a:xfrm>
          <a:prstGeom prst="rect">
            <a:avLst/>
          </a:prstGeom>
        </p:spPr>
      </p:pic>
      <p:sp>
        <p:nvSpPr>
          <p:cNvPr id="8" name="Otsikko 7">
            <a:extLst>
              <a:ext uri="{FF2B5EF4-FFF2-40B4-BE49-F238E27FC236}">
                <a16:creationId xmlns:a16="http://schemas.microsoft.com/office/drawing/2014/main" id="{6E453CD6-C647-0D04-4BA8-74D3C4E93B3A}"/>
              </a:ext>
            </a:extLst>
          </p:cNvPr>
          <p:cNvSpPr>
            <a:spLocks noGrp="1"/>
          </p:cNvSpPr>
          <p:nvPr>
            <p:ph type="title"/>
          </p:nvPr>
        </p:nvSpPr>
        <p:spPr/>
        <p:txBody>
          <a:bodyPr/>
          <a:lstStyle/>
          <a:p>
            <a:r>
              <a:rPr lang="fi-FI" noProof="0" smtClean="0"/>
              <a:t>Muokkaa perustyyl. napsautt.</a:t>
            </a:r>
            <a:endParaRPr lang="fi-FI" noProof="0"/>
          </a:p>
        </p:txBody>
      </p:sp>
      <p:sp>
        <p:nvSpPr>
          <p:cNvPr id="3" name="Footer Placeholder 2">
            <a:extLst>
              <a:ext uri="{FF2B5EF4-FFF2-40B4-BE49-F238E27FC236}">
                <a16:creationId xmlns:a16="http://schemas.microsoft.com/office/drawing/2014/main" id="{D52B381F-95BC-297C-3E28-20053DE26A30}"/>
              </a:ext>
            </a:extLst>
          </p:cNvPr>
          <p:cNvSpPr>
            <a:spLocks noGrp="1"/>
          </p:cNvSpPr>
          <p:nvPr>
            <p:ph type="ftr" sz="quarter" idx="15"/>
          </p:nvPr>
        </p:nvSpPr>
        <p:spPr/>
        <p:txBody>
          <a:bodyPr/>
          <a:lstStyle/>
          <a:p>
            <a:endParaRPr lang="fi-FI" noProof="0"/>
          </a:p>
        </p:txBody>
      </p:sp>
      <p:sp>
        <p:nvSpPr>
          <p:cNvPr id="2" name="Date Placeholder 1">
            <a:extLst>
              <a:ext uri="{FF2B5EF4-FFF2-40B4-BE49-F238E27FC236}">
                <a16:creationId xmlns:a16="http://schemas.microsoft.com/office/drawing/2014/main" id="{AC9E2BD0-F516-B11C-048C-EE4D3BBE2720}"/>
              </a:ext>
            </a:extLst>
          </p:cNvPr>
          <p:cNvSpPr>
            <a:spLocks noGrp="1"/>
          </p:cNvSpPr>
          <p:nvPr>
            <p:ph type="dt" sz="half" idx="14"/>
          </p:nvPr>
        </p:nvSpPr>
        <p:spPr/>
        <p:txBody>
          <a:bodyPr/>
          <a:lstStyle/>
          <a:p>
            <a:fld id="{2E70DC2A-178E-47D3-923A-D191F5F436EE}" type="datetime1">
              <a:rPr lang="fi-FI" noProof="0" smtClean="0"/>
              <a:t>30.11.2024</a:t>
            </a:fld>
            <a:endParaRPr lang="fi-FI" noProof="0"/>
          </a:p>
        </p:txBody>
      </p:sp>
      <p:sp>
        <p:nvSpPr>
          <p:cNvPr id="9" name="Slide Number Placeholder 8">
            <a:extLst>
              <a:ext uri="{FF2B5EF4-FFF2-40B4-BE49-F238E27FC236}">
                <a16:creationId xmlns:a16="http://schemas.microsoft.com/office/drawing/2014/main" id="{474EB327-6BCE-E1B7-9C4D-B36A8D79B475}"/>
              </a:ext>
            </a:extLst>
          </p:cNvPr>
          <p:cNvSpPr>
            <a:spLocks noGrp="1"/>
          </p:cNvSpPr>
          <p:nvPr>
            <p:ph type="sldNum" sz="quarter" idx="16"/>
          </p:nvPr>
        </p:nvSpPr>
        <p:spPr/>
        <p:txBody>
          <a:bodyPr/>
          <a:lstStyle/>
          <a:p>
            <a:fld id="{43AF15DB-8468-DA4F-98B9-DC37122F7E4C}" type="slidenum">
              <a:rPr lang="fi-FI" noProof="0" smtClean="0"/>
              <a:pPr/>
              <a:t>‹#›</a:t>
            </a:fld>
            <a:endParaRPr lang="fi-FI" noProof="0"/>
          </a:p>
        </p:txBody>
      </p:sp>
    </p:spTree>
    <p:extLst>
      <p:ext uri="{BB962C8B-B14F-4D97-AF65-F5344CB8AC3E}">
        <p14:creationId xmlns:p14="http://schemas.microsoft.com/office/powerpoint/2010/main" val="15402428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Tyhjä 1">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9A9A05C4-7AD7-71AE-0E72-38EA5C767FCC}"/>
              </a:ext>
            </a:extLst>
          </p:cNvPr>
          <p:cNvSpPr>
            <a:spLocks noGrp="1"/>
          </p:cNvSpPr>
          <p:nvPr>
            <p:ph type="ftr" sz="quarter" idx="11"/>
          </p:nvPr>
        </p:nvSpPr>
        <p:spPr/>
        <p:txBody>
          <a:bodyPr/>
          <a:lstStyle/>
          <a:p>
            <a:endParaRPr lang="en-FI"/>
          </a:p>
        </p:txBody>
      </p:sp>
      <p:sp>
        <p:nvSpPr>
          <p:cNvPr id="2" name="Date Placeholder 1">
            <a:extLst>
              <a:ext uri="{FF2B5EF4-FFF2-40B4-BE49-F238E27FC236}">
                <a16:creationId xmlns:a16="http://schemas.microsoft.com/office/drawing/2014/main" id="{E1C67CA2-C70C-A458-346B-706D480419BA}"/>
              </a:ext>
            </a:extLst>
          </p:cNvPr>
          <p:cNvSpPr>
            <a:spLocks noGrp="1"/>
          </p:cNvSpPr>
          <p:nvPr>
            <p:ph type="dt" sz="half" idx="10"/>
          </p:nvPr>
        </p:nvSpPr>
        <p:spPr/>
        <p:txBody>
          <a:bodyPr/>
          <a:lstStyle/>
          <a:p>
            <a:fld id="{02AF0CDD-EBB9-4F2B-8C14-C77B96A3BAFC}" type="datetime1">
              <a:rPr lang="fi-FI" smtClean="0"/>
              <a:t>30.11.2024</a:t>
            </a:fld>
            <a:endParaRPr lang="en-FI"/>
          </a:p>
        </p:txBody>
      </p:sp>
      <p:sp>
        <p:nvSpPr>
          <p:cNvPr id="4" name="Slide Number Placeholder 3">
            <a:extLst>
              <a:ext uri="{FF2B5EF4-FFF2-40B4-BE49-F238E27FC236}">
                <a16:creationId xmlns:a16="http://schemas.microsoft.com/office/drawing/2014/main" id="{BFB4A672-2AA7-FBE4-BA0F-AE2184E2B96C}"/>
              </a:ext>
            </a:extLst>
          </p:cNvPr>
          <p:cNvSpPr>
            <a:spLocks noGrp="1"/>
          </p:cNvSpPr>
          <p:nvPr>
            <p:ph type="sldNum" sz="quarter" idx="12"/>
          </p:nvPr>
        </p:nvSpPr>
        <p:spPr/>
        <p:txBody>
          <a:bodyPr/>
          <a:lstStyle/>
          <a:p>
            <a:fld id="{43AF15DB-8468-DA4F-98B9-DC37122F7E4C}" type="slidenum">
              <a:rPr lang="en-FI" smtClean="0"/>
              <a:t>‹#›</a:t>
            </a:fld>
            <a:endParaRPr lang="en-FI"/>
          </a:p>
        </p:txBody>
      </p:sp>
    </p:spTree>
    <p:extLst>
      <p:ext uri="{BB962C8B-B14F-4D97-AF65-F5344CB8AC3E}">
        <p14:creationId xmlns:p14="http://schemas.microsoft.com/office/powerpoint/2010/main" val="3872150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Tyhjä 2">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F56F964-A346-4C9E-0FE9-C8D73BA1E676}"/>
              </a:ext>
              <a:ext uri="{C183D7F6-B498-43B3-948B-1728B52AA6E4}">
                <adec:decorative xmlns="" xmlns:adec="http://schemas.microsoft.com/office/drawing/2017/decorative" val="1"/>
              </a:ext>
            </a:extLst>
          </p:cNvPr>
          <p:cNvPicPr>
            <a:picLocks noChangeAspect="1"/>
          </p:cNvPicPr>
          <p:nvPr userDrawn="1"/>
        </p:nvPicPr>
        <p:blipFill>
          <a:blip r:embed="rId2"/>
          <a:stretch>
            <a:fillRect/>
          </a:stretch>
        </p:blipFill>
        <p:spPr>
          <a:xfrm>
            <a:off x="3037924" y="1708833"/>
            <a:ext cx="9154076" cy="5149168"/>
          </a:xfrm>
          <a:prstGeom prst="rect">
            <a:avLst/>
          </a:prstGeom>
        </p:spPr>
      </p:pic>
      <p:sp>
        <p:nvSpPr>
          <p:cNvPr id="2" name="Date Placeholder 1">
            <a:extLst>
              <a:ext uri="{FF2B5EF4-FFF2-40B4-BE49-F238E27FC236}">
                <a16:creationId xmlns:a16="http://schemas.microsoft.com/office/drawing/2014/main" id="{E1C67CA2-C70C-A458-346B-706D480419BA}"/>
              </a:ext>
            </a:extLst>
          </p:cNvPr>
          <p:cNvSpPr>
            <a:spLocks noGrp="1"/>
          </p:cNvSpPr>
          <p:nvPr>
            <p:ph type="dt" sz="half" idx="10"/>
          </p:nvPr>
        </p:nvSpPr>
        <p:spPr/>
        <p:txBody>
          <a:bodyPr/>
          <a:lstStyle/>
          <a:p>
            <a:fld id="{FEB0744C-83BB-4D9F-ACBC-4CD15E3C989C}" type="datetime1">
              <a:rPr lang="fi-FI" smtClean="0"/>
              <a:t>30.11.2024</a:t>
            </a:fld>
            <a:endParaRPr lang="en-FI"/>
          </a:p>
        </p:txBody>
      </p:sp>
      <p:sp>
        <p:nvSpPr>
          <p:cNvPr id="3" name="Footer Placeholder 2">
            <a:extLst>
              <a:ext uri="{FF2B5EF4-FFF2-40B4-BE49-F238E27FC236}">
                <a16:creationId xmlns:a16="http://schemas.microsoft.com/office/drawing/2014/main" id="{9A9A05C4-7AD7-71AE-0E72-38EA5C767FCC}"/>
              </a:ext>
            </a:extLst>
          </p:cNvPr>
          <p:cNvSpPr>
            <a:spLocks noGrp="1"/>
          </p:cNvSpPr>
          <p:nvPr>
            <p:ph type="ftr" sz="quarter" idx="11"/>
          </p:nvPr>
        </p:nvSpPr>
        <p:spPr/>
        <p:txBody>
          <a:bodyPr/>
          <a:lstStyle/>
          <a:p>
            <a:endParaRPr lang="en-FI"/>
          </a:p>
        </p:txBody>
      </p:sp>
      <p:sp>
        <p:nvSpPr>
          <p:cNvPr id="4" name="Slide Number Placeholder 3">
            <a:extLst>
              <a:ext uri="{FF2B5EF4-FFF2-40B4-BE49-F238E27FC236}">
                <a16:creationId xmlns:a16="http://schemas.microsoft.com/office/drawing/2014/main" id="{BFB4A672-2AA7-FBE4-BA0F-AE2184E2B96C}"/>
              </a:ext>
            </a:extLst>
          </p:cNvPr>
          <p:cNvSpPr>
            <a:spLocks noGrp="1"/>
          </p:cNvSpPr>
          <p:nvPr>
            <p:ph type="sldNum" sz="quarter" idx="12"/>
          </p:nvPr>
        </p:nvSpPr>
        <p:spPr/>
        <p:txBody>
          <a:bodyPr/>
          <a:lstStyle/>
          <a:p>
            <a:fld id="{43AF15DB-8468-DA4F-98B9-DC37122F7E4C}" type="slidenum">
              <a:rPr lang="en-FI" smtClean="0"/>
              <a:t>‹#›</a:t>
            </a:fld>
            <a:endParaRPr lang="en-FI"/>
          </a:p>
        </p:txBody>
      </p:sp>
    </p:spTree>
    <p:extLst>
      <p:ext uri="{BB962C8B-B14F-4D97-AF65-F5344CB8AC3E}">
        <p14:creationId xmlns:p14="http://schemas.microsoft.com/office/powerpoint/2010/main" val="1657854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sikko ja sisältö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70DB3-F74A-1EA5-CA5D-99C0844D9CB9}"/>
              </a:ext>
            </a:extLst>
          </p:cNvPr>
          <p:cNvSpPr>
            <a:spLocks noGrp="1"/>
          </p:cNvSpPr>
          <p:nvPr>
            <p:ph type="title"/>
          </p:nvPr>
        </p:nvSpPr>
        <p:spPr/>
        <p:txBody>
          <a:bodyPr/>
          <a:lstStyle/>
          <a:p>
            <a:r>
              <a:rPr lang="fi-FI" noProof="0" smtClean="0"/>
              <a:t>Muokkaa perustyyl. napsautt.</a:t>
            </a:r>
            <a:endParaRPr lang="fi-FI" noProof="0"/>
          </a:p>
        </p:txBody>
      </p:sp>
      <p:sp>
        <p:nvSpPr>
          <p:cNvPr id="8" name="Sisällön paikkamerkki 7">
            <a:extLst>
              <a:ext uri="{FF2B5EF4-FFF2-40B4-BE49-F238E27FC236}">
                <a16:creationId xmlns:a16="http://schemas.microsoft.com/office/drawing/2014/main" id="{B41AAC21-EDA2-D650-5A4B-8DABB9510A99}"/>
              </a:ext>
            </a:extLst>
          </p:cNvPr>
          <p:cNvSpPr>
            <a:spLocks noGrp="1"/>
          </p:cNvSpPr>
          <p:nvPr>
            <p:ph sz="quarter" idx="13"/>
          </p:nvPr>
        </p:nvSpPr>
        <p:spPr>
          <a:xfrm>
            <a:off x="919163" y="1597024"/>
            <a:ext cx="10755094" cy="4419147"/>
          </a:xfrm>
        </p:spPr>
        <p:txBody>
          <a:bodyPr/>
          <a:lstStyle/>
          <a:p>
            <a:pPr lvl="0"/>
            <a:r>
              <a:rPr lang="fi-FI" noProof="0" smtClean="0"/>
              <a:t>Muokkaa tekstin perustyylejä</a:t>
            </a:r>
          </a:p>
          <a:p>
            <a:pPr lvl="1"/>
            <a:r>
              <a:rPr lang="fi-FI" noProof="0" smtClean="0"/>
              <a:t>toinen taso</a:t>
            </a:r>
          </a:p>
          <a:p>
            <a:pPr lvl="2"/>
            <a:r>
              <a:rPr lang="fi-FI" noProof="0" smtClean="0"/>
              <a:t>kolmas taso</a:t>
            </a:r>
          </a:p>
          <a:p>
            <a:pPr lvl="3"/>
            <a:r>
              <a:rPr lang="fi-FI" noProof="0" smtClean="0"/>
              <a:t>neljäs taso</a:t>
            </a:r>
          </a:p>
          <a:p>
            <a:pPr lvl="4"/>
            <a:r>
              <a:rPr lang="fi-FI" noProof="0" smtClean="0"/>
              <a:t>viides taso</a:t>
            </a:r>
            <a:endParaRPr lang="fi-FI" noProof="0" dirty="0"/>
          </a:p>
        </p:txBody>
      </p:sp>
      <p:sp>
        <p:nvSpPr>
          <p:cNvPr id="7" name="Alatunnisteen paikkamerkki 6">
            <a:extLst>
              <a:ext uri="{FF2B5EF4-FFF2-40B4-BE49-F238E27FC236}">
                <a16:creationId xmlns:a16="http://schemas.microsoft.com/office/drawing/2014/main" id="{9EBE6020-86D5-987D-F627-77275399447F}"/>
              </a:ext>
            </a:extLst>
          </p:cNvPr>
          <p:cNvSpPr>
            <a:spLocks noGrp="1"/>
          </p:cNvSpPr>
          <p:nvPr>
            <p:ph type="ftr" sz="quarter" idx="15"/>
          </p:nvPr>
        </p:nvSpPr>
        <p:spPr/>
        <p:txBody>
          <a:bodyPr/>
          <a:lstStyle/>
          <a:p>
            <a:endParaRPr lang="fi-FI" noProof="0"/>
          </a:p>
        </p:txBody>
      </p:sp>
      <p:sp>
        <p:nvSpPr>
          <p:cNvPr id="3" name="Päivämäärän paikkamerkki 2">
            <a:extLst>
              <a:ext uri="{FF2B5EF4-FFF2-40B4-BE49-F238E27FC236}">
                <a16:creationId xmlns:a16="http://schemas.microsoft.com/office/drawing/2014/main" id="{1E277A0A-2A7D-6524-2A5F-8D5B8B903037}"/>
              </a:ext>
            </a:extLst>
          </p:cNvPr>
          <p:cNvSpPr>
            <a:spLocks noGrp="1"/>
          </p:cNvSpPr>
          <p:nvPr>
            <p:ph type="dt" sz="half" idx="14"/>
          </p:nvPr>
        </p:nvSpPr>
        <p:spPr/>
        <p:txBody>
          <a:bodyPr/>
          <a:lstStyle/>
          <a:p>
            <a:fld id="{B90ADB89-1914-4C10-B6F0-39C928D792F8}" type="datetime1">
              <a:rPr lang="fi-FI" noProof="0" smtClean="0"/>
              <a:t>30.11.2024</a:t>
            </a:fld>
            <a:endParaRPr lang="fi-FI" noProof="0"/>
          </a:p>
        </p:txBody>
      </p:sp>
      <p:sp>
        <p:nvSpPr>
          <p:cNvPr id="9" name="Dian numeron paikkamerkki 8">
            <a:extLst>
              <a:ext uri="{FF2B5EF4-FFF2-40B4-BE49-F238E27FC236}">
                <a16:creationId xmlns:a16="http://schemas.microsoft.com/office/drawing/2014/main" id="{C6C936AA-3DFD-CB3B-E4E9-50702E8C3693}"/>
              </a:ext>
            </a:extLst>
          </p:cNvPr>
          <p:cNvSpPr>
            <a:spLocks noGrp="1"/>
          </p:cNvSpPr>
          <p:nvPr>
            <p:ph type="sldNum" sz="quarter" idx="16"/>
          </p:nvPr>
        </p:nvSpPr>
        <p:spPr/>
        <p:txBody>
          <a:bodyPr/>
          <a:lstStyle/>
          <a:p>
            <a:fld id="{43AF15DB-8468-DA4F-98B9-DC37122F7E4C}" type="slidenum">
              <a:rPr lang="fi-FI" noProof="0" smtClean="0"/>
              <a:pPr/>
              <a:t>‹#›</a:t>
            </a:fld>
            <a:endParaRPr lang="fi-FI" noProof="0"/>
          </a:p>
        </p:txBody>
      </p:sp>
    </p:spTree>
    <p:extLst>
      <p:ext uri="{BB962C8B-B14F-4D97-AF65-F5344CB8AC3E}">
        <p14:creationId xmlns:p14="http://schemas.microsoft.com/office/powerpoint/2010/main" val="3659139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tsikko ja sisältö 2">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D3A53C0-116C-88A6-1324-EEC76BE0A4CC}"/>
              </a:ext>
              <a:ext uri="{C183D7F6-B498-43B3-948B-1728B52AA6E4}">
                <adec:decorative xmlns="" xmlns:adec="http://schemas.microsoft.com/office/drawing/2017/decorative" val="1"/>
              </a:ext>
            </a:extLst>
          </p:cNvPr>
          <p:cNvPicPr>
            <a:picLocks noChangeAspect="1"/>
          </p:cNvPicPr>
          <p:nvPr userDrawn="1"/>
        </p:nvPicPr>
        <p:blipFill>
          <a:blip r:embed="rId2"/>
          <a:stretch>
            <a:fillRect/>
          </a:stretch>
        </p:blipFill>
        <p:spPr>
          <a:xfrm>
            <a:off x="3037924" y="1708833"/>
            <a:ext cx="9154076" cy="5149168"/>
          </a:xfrm>
          <a:prstGeom prst="rect">
            <a:avLst/>
          </a:prstGeom>
        </p:spPr>
      </p:pic>
      <p:sp>
        <p:nvSpPr>
          <p:cNvPr id="8" name="Otsikko 7">
            <a:extLst>
              <a:ext uri="{FF2B5EF4-FFF2-40B4-BE49-F238E27FC236}">
                <a16:creationId xmlns:a16="http://schemas.microsoft.com/office/drawing/2014/main" id="{6E453CD6-C647-0D04-4BA8-74D3C4E93B3A}"/>
              </a:ext>
            </a:extLst>
          </p:cNvPr>
          <p:cNvSpPr>
            <a:spLocks noGrp="1"/>
          </p:cNvSpPr>
          <p:nvPr>
            <p:ph type="title"/>
          </p:nvPr>
        </p:nvSpPr>
        <p:spPr/>
        <p:txBody>
          <a:bodyPr/>
          <a:lstStyle/>
          <a:p>
            <a:r>
              <a:rPr lang="fi-FI" noProof="0" smtClean="0"/>
              <a:t>Muokkaa perustyyl. napsautt.</a:t>
            </a:r>
            <a:endParaRPr lang="fi-FI" noProof="0"/>
          </a:p>
        </p:txBody>
      </p:sp>
      <p:sp>
        <p:nvSpPr>
          <p:cNvPr id="10" name="Sisällön paikkamerkki 9">
            <a:extLst>
              <a:ext uri="{FF2B5EF4-FFF2-40B4-BE49-F238E27FC236}">
                <a16:creationId xmlns:a16="http://schemas.microsoft.com/office/drawing/2014/main" id="{08A052EB-21FD-CEFF-9DCC-442B7779ABDC}"/>
              </a:ext>
            </a:extLst>
          </p:cNvPr>
          <p:cNvSpPr>
            <a:spLocks noGrp="1"/>
          </p:cNvSpPr>
          <p:nvPr>
            <p:ph sz="quarter" idx="13"/>
          </p:nvPr>
        </p:nvSpPr>
        <p:spPr>
          <a:xfrm>
            <a:off x="919163" y="1597025"/>
            <a:ext cx="10754636" cy="4419600"/>
          </a:xfrm>
        </p:spPr>
        <p:txBody>
          <a:bodyPr/>
          <a:lstStyle/>
          <a:p>
            <a:pPr lvl="0"/>
            <a:r>
              <a:rPr lang="fi-FI" noProof="0" smtClean="0"/>
              <a:t>Muokkaa tekstin perustyylejä</a:t>
            </a:r>
          </a:p>
          <a:p>
            <a:pPr lvl="1"/>
            <a:r>
              <a:rPr lang="fi-FI" noProof="0" smtClean="0"/>
              <a:t>toinen taso</a:t>
            </a:r>
          </a:p>
          <a:p>
            <a:pPr lvl="2"/>
            <a:r>
              <a:rPr lang="fi-FI" noProof="0" smtClean="0"/>
              <a:t>kolmas taso</a:t>
            </a:r>
          </a:p>
          <a:p>
            <a:pPr lvl="3"/>
            <a:r>
              <a:rPr lang="fi-FI" noProof="0" smtClean="0"/>
              <a:t>neljäs taso</a:t>
            </a:r>
          </a:p>
          <a:p>
            <a:pPr lvl="4"/>
            <a:r>
              <a:rPr lang="fi-FI" noProof="0" smtClean="0"/>
              <a:t>viides taso</a:t>
            </a:r>
            <a:endParaRPr lang="fi-FI" noProof="0"/>
          </a:p>
        </p:txBody>
      </p:sp>
      <p:sp>
        <p:nvSpPr>
          <p:cNvPr id="3" name="Footer Placeholder 2">
            <a:extLst>
              <a:ext uri="{FF2B5EF4-FFF2-40B4-BE49-F238E27FC236}">
                <a16:creationId xmlns:a16="http://schemas.microsoft.com/office/drawing/2014/main" id="{D52B381F-95BC-297C-3E28-20053DE26A30}"/>
              </a:ext>
            </a:extLst>
          </p:cNvPr>
          <p:cNvSpPr>
            <a:spLocks noGrp="1"/>
          </p:cNvSpPr>
          <p:nvPr>
            <p:ph type="ftr" sz="quarter" idx="15"/>
          </p:nvPr>
        </p:nvSpPr>
        <p:spPr/>
        <p:txBody>
          <a:bodyPr/>
          <a:lstStyle/>
          <a:p>
            <a:endParaRPr lang="fi-FI" noProof="0"/>
          </a:p>
        </p:txBody>
      </p:sp>
      <p:sp>
        <p:nvSpPr>
          <p:cNvPr id="2" name="Date Placeholder 1">
            <a:extLst>
              <a:ext uri="{FF2B5EF4-FFF2-40B4-BE49-F238E27FC236}">
                <a16:creationId xmlns:a16="http://schemas.microsoft.com/office/drawing/2014/main" id="{AC9E2BD0-F516-B11C-048C-EE4D3BBE2720}"/>
              </a:ext>
            </a:extLst>
          </p:cNvPr>
          <p:cNvSpPr>
            <a:spLocks noGrp="1"/>
          </p:cNvSpPr>
          <p:nvPr>
            <p:ph type="dt" sz="half" idx="14"/>
          </p:nvPr>
        </p:nvSpPr>
        <p:spPr/>
        <p:txBody>
          <a:bodyPr/>
          <a:lstStyle/>
          <a:p>
            <a:fld id="{C834E11B-36B4-42F0-A6A6-95F533C9BA90}" type="datetime1">
              <a:rPr lang="fi-FI" noProof="0" smtClean="0"/>
              <a:t>30.11.2024</a:t>
            </a:fld>
            <a:endParaRPr lang="fi-FI" noProof="0"/>
          </a:p>
        </p:txBody>
      </p:sp>
      <p:sp>
        <p:nvSpPr>
          <p:cNvPr id="9" name="Slide Number Placeholder 8">
            <a:extLst>
              <a:ext uri="{FF2B5EF4-FFF2-40B4-BE49-F238E27FC236}">
                <a16:creationId xmlns:a16="http://schemas.microsoft.com/office/drawing/2014/main" id="{474EB327-6BCE-E1B7-9C4D-B36A8D79B475}"/>
              </a:ext>
            </a:extLst>
          </p:cNvPr>
          <p:cNvSpPr>
            <a:spLocks noGrp="1"/>
          </p:cNvSpPr>
          <p:nvPr>
            <p:ph type="sldNum" sz="quarter" idx="16"/>
          </p:nvPr>
        </p:nvSpPr>
        <p:spPr/>
        <p:txBody>
          <a:bodyPr/>
          <a:lstStyle/>
          <a:p>
            <a:fld id="{43AF15DB-8468-DA4F-98B9-DC37122F7E4C}" type="slidenum">
              <a:rPr lang="fi-FI" noProof="0" smtClean="0"/>
              <a:pPr/>
              <a:t>‹#›</a:t>
            </a:fld>
            <a:endParaRPr lang="fi-FI" noProof="0"/>
          </a:p>
        </p:txBody>
      </p:sp>
    </p:spTree>
    <p:extLst>
      <p:ext uri="{BB962C8B-B14F-4D97-AF65-F5344CB8AC3E}">
        <p14:creationId xmlns:p14="http://schemas.microsoft.com/office/powerpoint/2010/main" val="1854236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Väliotsikko 1">
    <p:bg>
      <p:bgPr>
        <a:solidFill>
          <a:srgbClr val="DFF4F8"/>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356A2F8-DAB1-81A8-2E37-07107F6E942E}"/>
              </a:ext>
              <a:ext uri="{C183D7F6-B498-43B3-948B-1728B52AA6E4}">
                <adec:decorative xmlns="" xmlns:adec="http://schemas.microsoft.com/office/drawing/2017/decorative" val="1"/>
              </a:ext>
            </a:extLst>
          </p:cNvPr>
          <p:cNvPicPr>
            <a:picLocks noChangeAspect="1"/>
          </p:cNvPicPr>
          <p:nvPr userDrawn="1"/>
        </p:nvPicPr>
        <p:blipFill>
          <a:blip r:embed="rId2"/>
          <a:stretch>
            <a:fillRect/>
          </a:stretch>
        </p:blipFill>
        <p:spPr>
          <a:xfrm>
            <a:off x="4419600" y="1359097"/>
            <a:ext cx="7772400" cy="5498903"/>
          </a:xfrm>
          <a:prstGeom prst="rect">
            <a:avLst/>
          </a:prstGeom>
        </p:spPr>
      </p:pic>
      <p:sp>
        <p:nvSpPr>
          <p:cNvPr id="2" name="Title 1">
            <a:extLst>
              <a:ext uri="{FF2B5EF4-FFF2-40B4-BE49-F238E27FC236}">
                <a16:creationId xmlns:a16="http://schemas.microsoft.com/office/drawing/2014/main" id="{2190ABBF-71ED-C623-40BF-C8E7B29CC40E}"/>
              </a:ext>
            </a:extLst>
          </p:cNvPr>
          <p:cNvSpPr>
            <a:spLocks noGrp="1"/>
          </p:cNvSpPr>
          <p:nvPr>
            <p:ph type="title"/>
          </p:nvPr>
        </p:nvSpPr>
        <p:spPr>
          <a:xfrm>
            <a:off x="831850" y="576263"/>
            <a:ext cx="10515600" cy="2852737"/>
          </a:xfrm>
        </p:spPr>
        <p:txBody>
          <a:bodyPr anchor="b"/>
          <a:lstStyle>
            <a:lvl1pPr>
              <a:defRPr sz="6000"/>
            </a:lvl1pPr>
          </a:lstStyle>
          <a:p>
            <a:r>
              <a:rPr lang="fi-FI" noProof="0" smtClean="0"/>
              <a:t>Muokkaa perustyyl. napsautt.</a:t>
            </a:r>
            <a:endParaRPr lang="fi-FI" noProof="0"/>
          </a:p>
        </p:txBody>
      </p:sp>
      <p:sp>
        <p:nvSpPr>
          <p:cNvPr id="3" name="Text Placeholder 2">
            <a:extLst>
              <a:ext uri="{FF2B5EF4-FFF2-40B4-BE49-F238E27FC236}">
                <a16:creationId xmlns:a16="http://schemas.microsoft.com/office/drawing/2014/main" id="{A6478986-9F30-B45A-BE8D-5508DE4BC31F}"/>
              </a:ext>
            </a:extLst>
          </p:cNvPr>
          <p:cNvSpPr>
            <a:spLocks noGrp="1"/>
          </p:cNvSpPr>
          <p:nvPr>
            <p:ph type="body" idx="1"/>
          </p:nvPr>
        </p:nvSpPr>
        <p:spPr>
          <a:xfrm>
            <a:off x="831850" y="3455988"/>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noProof="0" smtClean="0"/>
              <a:t>Muokkaa tekstin perustyylejä</a:t>
            </a:r>
          </a:p>
        </p:txBody>
      </p:sp>
    </p:spTree>
    <p:extLst>
      <p:ext uri="{BB962C8B-B14F-4D97-AF65-F5344CB8AC3E}">
        <p14:creationId xmlns:p14="http://schemas.microsoft.com/office/powerpoint/2010/main" val="3423798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Väliotsikko 2">
    <p:bg>
      <p:bgPr>
        <a:solidFill>
          <a:srgbClr val="FEF4E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356A2F8-DAB1-81A8-2E37-07107F6E942E}"/>
              </a:ext>
              <a:ext uri="{C183D7F6-B498-43B3-948B-1728B52AA6E4}">
                <adec:decorative xmlns="" xmlns:adec="http://schemas.microsoft.com/office/drawing/2017/decorative" val="1"/>
              </a:ext>
            </a:extLst>
          </p:cNvPr>
          <p:cNvPicPr>
            <a:picLocks noChangeAspect="1"/>
          </p:cNvPicPr>
          <p:nvPr userDrawn="1"/>
        </p:nvPicPr>
        <p:blipFill>
          <a:blip r:embed="rId2"/>
          <a:stretch>
            <a:fillRect/>
          </a:stretch>
        </p:blipFill>
        <p:spPr>
          <a:xfrm>
            <a:off x="4419600" y="1359097"/>
            <a:ext cx="7772400" cy="5498903"/>
          </a:xfrm>
          <a:prstGeom prst="rect">
            <a:avLst/>
          </a:prstGeom>
        </p:spPr>
      </p:pic>
      <p:sp>
        <p:nvSpPr>
          <p:cNvPr id="2" name="Title 1">
            <a:extLst>
              <a:ext uri="{FF2B5EF4-FFF2-40B4-BE49-F238E27FC236}">
                <a16:creationId xmlns:a16="http://schemas.microsoft.com/office/drawing/2014/main" id="{2190ABBF-71ED-C623-40BF-C8E7B29CC40E}"/>
              </a:ext>
            </a:extLst>
          </p:cNvPr>
          <p:cNvSpPr>
            <a:spLocks noGrp="1"/>
          </p:cNvSpPr>
          <p:nvPr>
            <p:ph type="title"/>
          </p:nvPr>
        </p:nvSpPr>
        <p:spPr>
          <a:xfrm>
            <a:off x="831850" y="576263"/>
            <a:ext cx="10515600" cy="2852737"/>
          </a:xfrm>
        </p:spPr>
        <p:txBody>
          <a:bodyPr anchor="b"/>
          <a:lstStyle>
            <a:lvl1pPr>
              <a:defRPr sz="6000"/>
            </a:lvl1pPr>
          </a:lstStyle>
          <a:p>
            <a:r>
              <a:rPr lang="fi-FI" noProof="0" smtClean="0"/>
              <a:t>Muokkaa perustyyl. napsautt.</a:t>
            </a:r>
            <a:endParaRPr lang="fi-FI" noProof="0"/>
          </a:p>
        </p:txBody>
      </p:sp>
      <p:sp>
        <p:nvSpPr>
          <p:cNvPr id="3" name="Text Placeholder 2">
            <a:extLst>
              <a:ext uri="{FF2B5EF4-FFF2-40B4-BE49-F238E27FC236}">
                <a16:creationId xmlns:a16="http://schemas.microsoft.com/office/drawing/2014/main" id="{A6478986-9F30-B45A-BE8D-5508DE4BC31F}"/>
              </a:ext>
            </a:extLst>
          </p:cNvPr>
          <p:cNvSpPr>
            <a:spLocks noGrp="1"/>
          </p:cNvSpPr>
          <p:nvPr>
            <p:ph type="body" idx="1"/>
          </p:nvPr>
        </p:nvSpPr>
        <p:spPr>
          <a:xfrm>
            <a:off x="831850" y="3455988"/>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noProof="0" smtClean="0"/>
              <a:t>Muokkaa tekstin perustyylejä</a:t>
            </a:r>
          </a:p>
        </p:txBody>
      </p:sp>
    </p:spTree>
    <p:extLst>
      <p:ext uri="{BB962C8B-B14F-4D97-AF65-F5344CB8AC3E}">
        <p14:creationId xmlns:p14="http://schemas.microsoft.com/office/powerpoint/2010/main" val="2321650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70DB3-F74A-1EA5-CA5D-99C0844D9CB9}"/>
              </a:ext>
            </a:extLst>
          </p:cNvPr>
          <p:cNvSpPr>
            <a:spLocks noGrp="1"/>
          </p:cNvSpPr>
          <p:nvPr>
            <p:ph type="title"/>
          </p:nvPr>
        </p:nvSpPr>
        <p:spPr/>
        <p:txBody>
          <a:bodyPr/>
          <a:lstStyle/>
          <a:p>
            <a:r>
              <a:rPr lang="fi-FI" noProof="0" smtClean="0"/>
              <a:t>Muokkaa perustyyl. napsautt.</a:t>
            </a:r>
            <a:endParaRPr lang="fi-FI" noProof="0"/>
          </a:p>
        </p:txBody>
      </p:sp>
      <p:sp>
        <p:nvSpPr>
          <p:cNvPr id="8" name="Sisällön paikkamerkki 7">
            <a:extLst>
              <a:ext uri="{FF2B5EF4-FFF2-40B4-BE49-F238E27FC236}">
                <a16:creationId xmlns:a16="http://schemas.microsoft.com/office/drawing/2014/main" id="{B41AAC21-EDA2-D650-5A4B-8DABB9510A99}"/>
              </a:ext>
            </a:extLst>
          </p:cNvPr>
          <p:cNvSpPr>
            <a:spLocks noGrp="1"/>
          </p:cNvSpPr>
          <p:nvPr>
            <p:ph sz="quarter" idx="13"/>
          </p:nvPr>
        </p:nvSpPr>
        <p:spPr>
          <a:xfrm>
            <a:off x="919163" y="1597024"/>
            <a:ext cx="5171466" cy="4419147"/>
          </a:xfrm>
        </p:spPr>
        <p:txBody>
          <a:bodyPr/>
          <a:lstStyle>
            <a:lvl1pPr>
              <a:defRPr sz="2000"/>
            </a:lvl1pPr>
            <a:lvl2pPr>
              <a:defRPr sz="1800"/>
            </a:lvl2pPr>
          </a:lstStyle>
          <a:p>
            <a:pPr lvl="0"/>
            <a:r>
              <a:rPr lang="fi-FI" noProof="0" smtClean="0"/>
              <a:t>Muokkaa tekstin perustyylejä</a:t>
            </a:r>
          </a:p>
          <a:p>
            <a:pPr lvl="1"/>
            <a:r>
              <a:rPr lang="fi-FI" noProof="0" smtClean="0"/>
              <a:t>toinen taso</a:t>
            </a:r>
          </a:p>
          <a:p>
            <a:pPr lvl="2"/>
            <a:r>
              <a:rPr lang="fi-FI" noProof="0" smtClean="0"/>
              <a:t>kolmas taso</a:t>
            </a:r>
          </a:p>
          <a:p>
            <a:pPr lvl="3"/>
            <a:r>
              <a:rPr lang="fi-FI" noProof="0" smtClean="0"/>
              <a:t>neljäs taso</a:t>
            </a:r>
          </a:p>
          <a:p>
            <a:pPr lvl="4"/>
            <a:r>
              <a:rPr lang="fi-FI" noProof="0" smtClean="0"/>
              <a:t>viides taso</a:t>
            </a:r>
            <a:endParaRPr lang="fi-FI" noProof="0"/>
          </a:p>
        </p:txBody>
      </p:sp>
      <p:sp>
        <p:nvSpPr>
          <p:cNvPr id="4" name="Sisällön paikkamerkki 7">
            <a:extLst>
              <a:ext uri="{FF2B5EF4-FFF2-40B4-BE49-F238E27FC236}">
                <a16:creationId xmlns:a16="http://schemas.microsoft.com/office/drawing/2014/main" id="{24BC3655-C1E0-B95F-9D57-487BBC79CB3E}"/>
              </a:ext>
            </a:extLst>
          </p:cNvPr>
          <p:cNvSpPr>
            <a:spLocks noGrp="1"/>
          </p:cNvSpPr>
          <p:nvPr>
            <p:ph sz="quarter" idx="17"/>
          </p:nvPr>
        </p:nvSpPr>
        <p:spPr>
          <a:xfrm>
            <a:off x="6292880" y="1597024"/>
            <a:ext cx="5171466" cy="4419147"/>
          </a:xfrm>
        </p:spPr>
        <p:txBody>
          <a:bodyPr/>
          <a:lstStyle>
            <a:lvl1pPr>
              <a:defRPr sz="2000"/>
            </a:lvl1pPr>
            <a:lvl2pPr>
              <a:defRPr sz="1800"/>
            </a:lvl2pPr>
          </a:lstStyle>
          <a:p>
            <a:pPr lvl="0"/>
            <a:r>
              <a:rPr lang="fi-FI" noProof="0" smtClean="0"/>
              <a:t>Muokkaa tekstin perustyylejä</a:t>
            </a:r>
          </a:p>
          <a:p>
            <a:pPr lvl="1"/>
            <a:r>
              <a:rPr lang="fi-FI" noProof="0" smtClean="0"/>
              <a:t>toinen taso</a:t>
            </a:r>
          </a:p>
          <a:p>
            <a:pPr lvl="2"/>
            <a:r>
              <a:rPr lang="fi-FI" noProof="0" smtClean="0"/>
              <a:t>kolmas taso</a:t>
            </a:r>
          </a:p>
          <a:p>
            <a:pPr lvl="3"/>
            <a:r>
              <a:rPr lang="fi-FI" noProof="0" smtClean="0"/>
              <a:t>neljäs taso</a:t>
            </a:r>
          </a:p>
          <a:p>
            <a:pPr lvl="4"/>
            <a:r>
              <a:rPr lang="fi-FI" noProof="0" smtClean="0"/>
              <a:t>viides taso</a:t>
            </a:r>
            <a:endParaRPr lang="fi-FI" noProof="0"/>
          </a:p>
        </p:txBody>
      </p:sp>
      <p:sp>
        <p:nvSpPr>
          <p:cNvPr id="7" name="Alatunnisteen paikkamerkki 6">
            <a:extLst>
              <a:ext uri="{FF2B5EF4-FFF2-40B4-BE49-F238E27FC236}">
                <a16:creationId xmlns:a16="http://schemas.microsoft.com/office/drawing/2014/main" id="{9EBE6020-86D5-987D-F627-77275399447F}"/>
              </a:ext>
            </a:extLst>
          </p:cNvPr>
          <p:cNvSpPr>
            <a:spLocks noGrp="1"/>
          </p:cNvSpPr>
          <p:nvPr>
            <p:ph type="ftr" sz="quarter" idx="15"/>
          </p:nvPr>
        </p:nvSpPr>
        <p:spPr/>
        <p:txBody>
          <a:bodyPr/>
          <a:lstStyle/>
          <a:p>
            <a:endParaRPr lang="fi-FI" noProof="0"/>
          </a:p>
        </p:txBody>
      </p:sp>
      <p:sp>
        <p:nvSpPr>
          <p:cNvPr id="3" name="Päivämäärän paikkamerkki 2">
            <a:extLst>
              <a:ext uri="{FF2B5EF4-FFF2-40B4-BE49-F238E27FC236}">
                <a16:creationId xmlns:a16="http://schemas.microsoft.com/office/drawing/2014/main" id="{1E277A0A-2A7D-6524-2A5F-8D5B8B903037}"/>
              </a:ext>
            </a:extLst>
          </p:cNvPr>
          <p:cNvSpPr>
            <a:spLocks noGrp="1"/>
          </p:cNvSpPr>
          <p:nvPr>
            <p:ph type="dt" sz="half" idx="14"/>
          </p:nvPr>
        </p:nvSpPr>
        <p:spPr/>
        <p:txBody>
          <a:bodyPr/>
          <a:lstStyle/>
          <a:p>
            <a:fld id="{FF5143CC-C2AA-4385-B108-D81D5D098FC9}" type="datetime1">
              <a:rPr lang="fi-FI" noProof="0" smtClean="0"/>
              <a:t>30.11.2024</a:t>
            </a:fld>
            <a:endParaRPr lang="fi-FI" noProof="0"/>
          </a:p>
        </p:txBody>
      </p:sp>
      <p:sp>
        <p:nvSpPr>
          <p:cNvPr id="9" name="Dian numeron paikkamerkki 8">
            <a:extLst>
              <a:ext uri="{FF2B5EF4-FFF2-40B4-BE49-F238E27FC236}">
                <a16:creationId xmlns:a16="http://schemas.microsoft.com/office/drawing/2014/main" id="{C6C936AA-3DFD-CB3B-E4E9-50702E8C3693}"/>
              </a:ext>
            </a:extLst>
          </p:cNvPr>
          <p:cNvSpPr>
            <a:spLocks noGrp="1"/>
          </p:cNvSpPr>
          <p:nvPr>
            <p:ph type="sldNum" sz="quarter" idx="16"/>
          </p:nvPr>
        </p:nvSpPr>
        <p:spPr/>
        <p:txBody>
          <a:bodyPr/>
          <a:lstStyle/>
          <a:p>
            <a:fld id="{43AF15DB-8468-DA4F-98B9-DC37122F7E4C}" type="slidenum">
              <a:rPr lang="fi-FI" noProof="0" smtClean="0"/>
              <a:pPr/>
              <a:t>‹#›</a:t>
            </a:fld>
            <a:endParaRPr lang="fi-FI" noProof="0"/>
          </a:p>
        </p:txBody>
      </p:sp>
    </p:spTree>
    <p:extLst>
      <p:ext uri="{BB962C8B-B14F-4D97-AF65-F5344CB8AC3E}">
        <p14:creationId xmlns:p14="http://schemas.microsoft.com/office/powerpoint/2010/main" val="1210323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70DB3-F74A-1EA5-CA5D-99C0844D9CB9}"/>
              </a:ext>
            </a:extLst>
          </p:cNvPr>
          <p:cNvSpPr>
            <a:spLocks noGrp="1"/>
          </p:cNvSpPr>
          <p:nvPr>
            <p:ph type="title"/>
          </p:nvPr>
        </p:nvSpPr>
        <p:spPr/>
        <p:txBody>
          <a:bodyPr/>
          <a:lstStyle/>
          <a:p>
            <a:r>
              <a:rPr lang="fi-FI" noProof="0" smtClean="0"/>
              <a:t>Muokkaa perustyyl. napsautt.</a:t>
            </a:r>
            <a:endParaRPr lang="fi-FI" noProof="0"/>
          </a:p>
        </p:txBody>
      </p:sp>
      <p:sp>
        <p:nvSpPr>
          <p:cNvPr id="5" name="Text Placeholder 2">
            <a:extLst>
              <a:ext uri="{FF2B5EF4-FFF2-40B4-BE49-F238E27FC236}">
                <a16:creationId xmlns:a16="http://schemas.microsoft.com/office/drawing/2014/main" id="{8AA1D6B8-0B87-B80B-7E16-A1FC707D7534}"/>
              </a:ext>
            </a:extLst>
          </p:cNvPr>
          <p:cNvSpPr>
            <a:spLocks noGrp="1"/>
          </p:cNvSpPr>
          <p:nvPr>
            <p:ph type="body" idx="1"/>
          </p:nvPr>
        </p:nvSpPr>
        <p:spPr>
          <a:xfrm>
            <a:off x="919162" y="1597025"/>
            <a:ext cx="5176837" cy="413044"/>
          </a:xfrm>
        </p:spPr>
        <p:txBody>
          <a:bodyPr anchor="b">
            <a:normAutofit/>
          </a:bodyPr>
          <a:lstStyle>
            <a:lvl1pPr marL="0" indent="0">
              <a:buNone/>
              <a:defRPr sz="2000" b="0">
                <a:latin typeface="Segoe UI Semibold" panose="020B0702040204020203" pitchFamily="34" charset="0"/>
                <a:cs typeface="Segoe UI Semibold" panose="020B07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smtClean="0"/>
              <a:t>Muokkaa tekstin perustyylejä</a:t>
            </a:r>
          </a:p>
        </p:txBody>
      </p:sp>
      <p:sp>
        <p:nvSpPr>
          <p:cNvPr id="8" name="Sisällön paikkamerkki 7">
            <a:extLst>
              <a:ext uri="{FF2B5EF4-FFF2-40B4-BE49-F238E27FC236}">
                <a16:creationId xmlns:a16="http://schemas.microsoft.com/office/drawing/2014/main" id="{B41AAC21-EDA2-D650-5A4B-8DABB9510A99}"/>
              </a:ext>
            </a:extLst>
          </p:cNvPr>
          <p:cNvSpPr>
            <a:spLocks noGrp="1"/>
          </p:cNvSpPr>
          <p:nvPr>
            <p:ph sz="quarter" idx="13"/>
          </p:nvPr>
        </p:nvSpPr>
        <p:spPr>
          <a:xfrm>
            <a:off x="919163" y="2197915"/>
            <a:ext cx="5171466" cy="3818256"/>
          </a:xfrm>
        </p:spPr>
        <p:txBody>
          <a:bodyPr/>
          <a:lstStyle>
            <a:lvl1pPr>
              <a:defRPr sz="2000"/>
            </a:lvl1pPr>
            <a:lvl2pPr>
              <a:defRPr sz="1800"/>
            </a:lvl2pPr>
          </a:lstStyle>
          <a:p>
            <a:pPr lvl="0"/>
            <a:r>
              <a:rPr lang="fi-FI" noProof="0" smtClean="0"/>
              <a:t>Muokkaa tekstin perustyylejä</a:t>
            </a:r>
          </a:p>
          <a:p>
            <a:pPr lvl="1"/>
            <a:r>
              <a:rPr lang="fi-FI" noProof="0" smtClean="0"/>
              <a:t>toinen taso</a:t>
            </a:r>
          </a:p>
          <a:p>
            <a:pPr lvl="2"/>
            <a:r>
              <a:rPr lang="fi-FI" noProof="0" smtClean="0"/>
              <a:t>kolmas taso</a:t>
            </a:r>
          </a:p>
          <a:p>
            <a:pPr lvl="3"/>
            <a:r>
              <a:rPr lang="fi-FI" noProof="0" smtClean="0"/>
              <a:t>neljäs taso</a:t>
            </a:r>
          </a:p>
          <a:p>
            <a:pPr lvl="4"/>
            <a:r>
              <a:rPr lang="fi-FI" noProof="0" smtClean="0"/>
              <a:t>viides taso</a:t>
            </a:r>
            <a:endParaRPr lang="fi-FI" noProof="0"/>
          </a:p>
        </p:txBody>
      </p:sp>
      <p:sp>
        <p:nvSpPr>
          <p:cNvPr id="6" name="Text Placeholder 4">
            <a:extLst>
              <a:ext uri="{FF2B5EF4-FFF2-40B4-BE49-F238E27FC236}">
                <a16:creationId xmlns:a16="http://schemas.microsoft.com/office/drawing/2014/main" id="{4BE74966-D776-B4C8-5434-EC2D5BF0EC3E}"/>
              </a:ext>
            </a:extLst>
          </p:cNvPr>
          <p:cNvSpPr>
            <a:spLocks noGrp="1"/>
          </p:cNvSpPr>
          <p:nvPr>
            <p:ph type="body" sz="quarter" idx="3"/>
          </p:nvPr>
        </p:nvSpPr>
        <p:spPr>
          <a:xfrm>
            <a:off x="6287509" y="1597025"/>
            <a:ext cx="5171465" cy="413044"/>
          </a:xfrm>
        </p:spPr>
        <p:txBody>
          <a:bodyPr anchor="b">
            <a:normAutofit/>
          </a:bodyPr>
          <a:lstStyle>
            <a:lvl1pPr marL="0" indent="0">
              <a:buNone/>
              <a:defRPr sz="2000" b="0">
                <a:latin typeface="Segoe UI Semibold" panose="020B0702040204020203" pitchFamily="34" charset="0"/>
                <a:cs typeface="Segoe UI Semibold" panose="020B07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smtClean="0"/>
              <a:t>Muokkaa tekstin perustyylejä</a:t>
            </a:r>
          </a:p>
        </p:txBody>
      </p:sp>
      <p:sp>
        <p:nvSpPr>
          <p:cNvPr id="4" name="Sisällön paikkamerkki 7">
            <a:extLst>
              <a:ext uri="{FF2B5EF4-FFF2-40B4-BE49-F238E27FC236}">
                <a16:creationId xmlns:a16="http://schemas.microsoft.com/office/drawing/2014/main" id="{24BC3655-C1E0-B95F-9D57-487BBC79CB3E}"/>
              </a:ext>
            </a:extLst>
          </p:cNvPr>
          <p:cNvSpPr>
            <a:spLocks noGrp="1"/>
          </p:cNvSpPr>
          <p:nvPr>
            <p:ph sz="quarter" idx="17"/>
          </p:nvPr>
        </p:nvSpPr>
        <p:spPr>
          <a:xfrm>
            <a:off x="6292880" y="2197915"/>
            <a:ext cx="5171466" cy="3818256"/>
          </a:xfrm>
        </p:spPr>
        <p:txBody>
          <a:bodyPr/>
          <a:lstStyle>
            <a:lvl1pPr>
              <a:defRPr sz="2000"/>
            </a:lvl1pPr>
            <a:lvl2pPr>
              <a:defRPr sz="1800"/>
            </a:lvl2pPr>
          </a:lstStyle>
          <a:p>
            <a:pPr lvl="0"/>
            <a:r>
              <a:rPr lang="fi-FI" noProof="0" smtClean="0"/>
              <a:t>Muokkaa tekstin perustyylejä</a:t>
            </a:r>
          </a:p>
          <a:p>
            <a:pPr lvl="1"/>
            <a:r>
              <a:rPr lang="fi-FI" noProof="0" smtClean="0"/>
              <a:t>toinen taso</a:t>
            </a:r>
          </a:p>
          <a:p>
            <a:pPr lvl="2"/>
            <a:r>
              <a:rPr lang="fi-FI" noProof="0" smtClean="0"/>
              <a:t>kolmas taso</a:t>
            </a:r>
          </a:p>
          <a:p>
            <a:pPr lvl="3"/>
            <a:r>
              <a:rPr lang="fi-FI" noProof="0" smtClean="0"/>
              <a:t>neljäs taso</a:t>
            </a:r>
          </a:p>
          <a:p>
            <a:pPr lvl="4"/>
            <a:r>
              <a:rPr lang="fi-FI" noProof="0" smtClean="0"/>
              <a:t>viides taso</a:t>
            </a:r>
            <a:endParaRPr lang="fi-FI" noProof="0"/>
          </a:p>
        </p:txBody>
      </p:sp>
      <p:sp>
        <p:nvSpPr>
          <p:cNvPr id="7" name="Alatunnisteen paikkamerkki 6">
            <a:extLst>
              <a:ext uri="{FF2B5EF4-FFF2-40B4-BE49-F238E27FC236}">
                <a16:creationId xmlns:a16="http://schemas.microsoft.com/office/drawing/2014/main" id="{9EBE6020-86D5-987D-F627-77275399447F}"/>
              </a:ext>
            </a:extLst>
          </p:cNvPr>
          <p:cNvSpPr>
            <a:spLocks noGrp="1"/>
          </p:cNvSpPr>
          <p:nvPr>
            <p:ph type="ftr" sz="quarter" idx="15"/>
          </p:nvPr>
        </p:nvSpPr>
        <p:spPr/>
        <p:txBody>
          <a:bodyPr/>
          <a:lstStyle/>
          <a:p>
            <a:endParaRPr lang="fi-FI" noProof="0"/>
          </a:p>
        </p:txBody>
      </p:sp>
      <p:sp>
        <p:nvSpPr>
          <p:cNvPr id="3" name="Päivämäärän paikkamerkki 2">
            <a:extLst>
              <a:ext uri="{FF2B5EF4-FFF2-40B4-BE49-F238E27FC236}">
                <a16:creationId xmlns:a16="http://schemas.microsoft.com/office/drawing/2014/main" id="{1E277A0A-2A7D-6524-2A5F-8D5B8B903037}"/>
              </a:ext>
            </a:extLst>
          </p:cNvPr>
          <p:cNvSpPr>
            <a:spLocks noGrp="1"/>
          </p:cNvSpPr>
          <p:nvPr>
            <p:ph type="dt" sz="half" idx="14"/>
          </p:nvPr>
        </p:nvSpPr>
        <p:spPr/>
        <p:txBody>
          <a:bodyPr/>
          <a:lstStyle/>
          <a:p>
            <a:fld id="{E22FEBE9-8778-4CB1-A4C4-AE9C5A2B4433}" type="datetime1">
              <a:rPr lang="fi-FI" noProof="0" smtClean="0"/>
              <a:t>30.11.2024</a:t>
            </a:fld>
            <a:endParaRPr lang="fi-FI" noProof="0"/>
          </a:p>
        </p:txBody>
      </p:sp>
      <p:sp>
        <p:nvSpPr>
          <p:cNvPr id="9" name="Dian numeron paikkamerkki 8">
            <a:extLst>
              <a:ext uri="{FF2B5EF4-FFF2-40B4-BE49-F238E27FC236}">
                <a16:creationId xmlns:a16="http://schemas.microsoft.com/office/drawing/2014/main" id="{C6C936AA-3DFD-CB3B-E4E9-50702E8C3693}"/>
              </a:ext>
            </a:extLst>
          </p:cNvPr>
          <p:cNvSpPr>
            <a:spLocks noGrp="1"/>
          </p:cNvSpPr>
          <p:nvPr>
            <p:ph type="sldNum" sz="quarter" idx="16"/>
          </p:nvPr>
        </p:nvSpPr>
        <p:spPr/>
        <p:txBody>
          <a:bodyPr/>
          <a:lstStyle/>
          <a:p>
            <a:fld id="{43AF15DB-8468-DA4F-98B9-DC37122F7E4C}" type="slidenum">
              <a:rPr lang="fi-FI" noProof="0" smtClean="0"/>
              <a:pPr/>
              <a:t>‹#›</a:t>
            </a:fld>
            <a:endParaRPr lang="fi-FI" noProof="0"/>
          </a:p>
        </p:txBody>
      </p:sp>
    </p:spTree>
    <p:extLst>
      <p:ext uri="{BB962C8B-B14F-4D97-AF65-F5344CB8AC3E}">
        <p14:creationId xmlns:p14="http://schemas.microsoft.com/office/powerpoint/2010/main" val="1147391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Teksti+kuva vaalea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037D1-4409-0CF0-5F16-3A7AE5CC6F90}"/>
              </a:ext>
            </a:extLst>
          </p:cNvPr>
          <p:cNvSpPr>
            <a:spLocks noGrp="1"/>
          </p:cNvSpPr>
          <p:nvPr>
            <p:ph type="title"/>
          </p:nvPr>
        </p:nvSpPr>
        <p:spPr>
          <a:xfrm>
            <a:off x="839788" y="457200"/>
            <a:ext cx="3932237" cy="1600200"/>
          </a:xfrm>
        </p:spPr>
        <p:txBody>
          <a:bodyPr anchor="b"/>
          <a:lstStyle>
            <a:lvl1pPr>
              <a:defRPr sz="3200"/>
            </a:lvl1pPr>
          </a:lstStyle>
          <a:p>
            <a:r>
              <a:rPr lang="fi-FI" noProof="0" smtClean="0"/>
              <a:t>Muokkaa perustyyl. napsautt.</a:t>
            </a:r>
            <a:endParaRPr lang="fi-FI" noProof="0"/>
          </a:p>
        </p:txBody>
      </p:sp>
      <p:sp>
        <p:nvSpPr>
          <p:cNvPr id="3" name="Picture Placeholder 2">
            <a:extLst>
              <a:ext uri="{FF2B5EF4-FFF2-40B4-BE49-F238E27FC236}">
                <a16:creationId xmlns:a16="http://schemas.microsoft.com/office/drawing/2014/main" id="{FD0DEA8F-BE4B-B64F-70E6-96B5D7327944}"/>
              </a:ext>
            </a:extLst>
          </p:cNvPr>
          <p:cNvSpPr>
            <a:spLocks noGrp="1"/>
          </p:cNvSpPr>
          <p:nvPr>
            <p:ph type="pic" idx="1"/>
          </p:nvPr>
        </p:nvSpPr>
        <p:spPr>
          <a:xfrm>
            <a:off x="5183188" y="0"/>
            <a:ext cx="7008812" cy="6857999"/>
          </a:xfrm>
        </p:spPr>
        <p:txBody>
          <a:bodyPr anchor="ctr" anchorCtr="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noProof="0" smtClean="0"/>
              <a:t>Lisää kuva napsauttamalla kuvaketta</a:t>
            </a:r>
            <a:endParaRPr lang="fi-FI" noProof="0"/>
          </a:p>
        </p:txBody>
      </p:sp>
      <p:sp>
        <p:nvSpPr>
          <p:cNvPr id="4" name="Text Placeholder 3">
            <a:extLst>
              <a:ext uri="{FF2B5EF4-FFF2-40B4-BE49-F238E27FC236}">
                <a16:creationId xmlns:a16="http://schemas.microsoft.com/office/drawing/2014/main" id="{0BF2ADD3-ED1E-57EB-6AD1-6571C3021E27}"/>
              </a:ext>
            </a:extLst>
          </p:cNvPr>
          <p:cNvSpPr>
            <a:spLocks noGrp="1"/>
          </p:cNvSpPr>
          <p:nvPr>
            <p:ph type="body" sz="half" idx="2"/>
          </p:nvPr>
        </p:nvSpPr>
        <p:spPr>
          <a:xfrm>
            <a:off x="839788" y="2173406"/>
            <a:ext cx="3932237" cy="3811588"/>
          </a:xfrm>
        </p:spPr>
        <p:txBody>
          <a:bodyPr>
            <a:normAutofit/>
          </a:bodyPr>
          <a:lstStyle>
            <a:lvl1pPr marL="0" indent="0">
              <a:lnSpc>
                <a:spcPts val="2700"/>
              </a:lnSpc>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noProof="0" smtClean="0"/>
              <a:t>Muokkaa tekstin perustyylejä</a:t>
            </a:r>
          </a:p>
        </p:txBody>
      </p:sp>
      <p:sp>
        <p:nvSpPr>
          <p:cNvPr id="6" name="Footer Placeholder 5">
            <a:extLst>
              <a:ext uri="{FF2B5EF4-FFF2-40B4-BE49-F238E27FC236}">
                <a16:creationId xmlns:a16="http://schemas.microsoft.com/office/drawing/2014/main" id="{C30850C3-409F-5FE7-778A-3679D9E3D723}"/>
              </a:ext>
            </a:extLst>
          </p:cNvPr>
          <p:cNvSpPr>
            <a:spLocks noGrp="1"/>
          </p:cNvSpPr>
          <p:nvPr>
            <p:ph type="ftr" sz="quarter" idx="11"/>
          </p:nvPr>
        </p:nvSpPr>
        <p:spPr/>
        <p:txBody>
          <a:bodyPr/>
          <a:lstStyle/>
          <a:p>
            <a:endParaRPr lang="fi-FI" noProof="0"/>
          </a:p>
        </p:txBody>
      </p:sp>
      <p:sp>
        <p:nvSpPr>
          <p:cNvPr id="5" name="Date Placeholder 4">
            <a:extLst>
              <a:ext uri="{FF2B5EF4-FFF2-40B4-BE49-F238E27FC236}">
                <a16:creationId xmlns:a16="http://schemas.microsoft.com/office/drawing/2014/main" id="{7CE2B672-1FFC-10BC-3C54-7488CF90DB99}"/>
              </a:ext>
            </a:extLst>
          </p:cNvPr>
          <p:cNvSpPr>
            <a:spLocks noGrp="1"/>
          </p:cNvSpPr>
          <p:nvPr>
            <p:ph type="dt" sz="half" idx="10"/>
          </p:nvPr>
        </p:nvSpPr>
        <p:spPr/>
        <p:txBody>
          <a:bodyPr/>
          <a:lstStyle/>
          <a:p>
            <a:fld id="{7D4BB577-FD7E-48DF-BEBC-CF7B5FD45DED}" type="datetime1">
              <a:rPr lang="fi-FI" noProof="0" smtClean="0"/>
              <a:t>30.11.2024</a:t>
            </a:fld>
            <a:endParaRPr lang="fi-FI" noProof="0"/>
          </a:p>
        </p:txBody>
      </p:sp>
      <p:sp>
        <p:nvSpPr>
          <p:cNvPr id="7" name="Slide Number Placeholder 6">
            <a:extLst>
              <a:ext uri="{FF2B5EF4-FFF2-40B4-BE49-F238E27FC236}">
                <a16:creationId xmlns:a16="http://schemas.microsoft.com/office/drawing/2014/main" id="{FFEAA05D-4AAB-EF39-370B-E7FD467F1BAF}"/>
              </a:ext>
            </a:extLst>
          </p:cNvPr>
          <p:cNvSpPr>
            <a:spLocks noGrp="1"/>
          </p:cNvSpPr>
          <p:nvPr>
            <p:ph type="sldNum" sz="quarter" idx="12"/>
          </p:nvPr>
        </p:nvSpPr>
        <p:spPr/>
        <p:txBody>
          <a:bodyPr/>
          <a:lstStyle/>
          <a:p>
            <a:fld id="{43AF15DB-8468-DA4F-98B9-DC37122F7E4C}" type="slidenum">
              <a:rPr lang="fi-FI" noProof="0" smtClean="0"/>
              <a:t>‹#›</a:t>
            </a:fld>
            <a:endParaRPr lang="fi-FI" noProof="0"/>
          </a:p>
        </p:txBody>
      </p:sp>
    </p:spTree>
    <p:extLst>
      <p:ext uri="{BB962C8B-B14F-4D97-AF65-F5344CB8AC3E}">
        <p14:creationId xmlns:p14="http://schemas.microsoft.com/office/powerpoint/2010/main" val="4284899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Teksti+kuva tumma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037D1-4409-0CF0-5F16-3A7AE5CC6F90}"/>
              </a:ext>
            </a:extLst>
          </p:cNvPr>
          <p:cNvSpPr>
            <a:spLocks noGrp="1"/>
          </p:cNvSpPr>
          <p:nvPr>
            <p:ph type="title"/>
          </p:nvPr>
        </p:nvSpPr>
        <p:spPr>
          <a:xfrm>
            <a:off x="839788" y="457200"/>
            <a:ext cx="3932237" cy="1600200"/>
          </a:xfrm>
        </p:spPr>
        <p:txBody>
          <a:bodyPr anchor="b"/>
          <a:lstStyle>
            <a:lvl1pPr>
              <a:defRPr sz="3200"/>
            </a:lvl1pPr>
          </a:lstStyle>
          <a:p>
            <a:r>
              <a:rPr lang="fi-FI" noProof="0" smtClean="0"/>
              <a:t>Muokkaa perustyyl. napsautt.</a:t>
            </a:r>
            <a:endParaRPr lang="fi-FI" noProof="0"/>
          </a:p>
        </p:txBody>
      </p:sp>
      <p:sp>
        <p:nvSpPr>
          <p:cNvPr id="3" name="Picture Placeholder 2">
            <a:extLst>
              <a:ext uri="{FF2B5EF4-FFF2-40B4-BE49-F238E27FC236}">
                <a16:creationId xmlns:a16="http://schemas.microsoft.com/office/drawing/2014/main" id="{FD0DEA8F-BE4B-B64F-70E6-96B5D7327944}"/>
              </a:ext>
            </a:extLst>
          </p:cNvPr>
          <p:cNvSpPr>
            <a:spLocks noGrp="1"/>
          </p:cNvSpPr>
          <p:nvPr>
            <p:ph type="pic" idx="1"/>
          </p:nvPr>
        </p:nvSpPr>
        <p:spPr>
          <a:xfrm>
            <a:off x="5183188" y="0"/>
            <a:ext cx="7008812" cy="6857999"/>
          </a:xfrm>
        </p:spPr>
        <p:txBody>
          <a:bodyPr anchor="ctr" anchorCtr="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noProof="0" smtClean="0"/>
              <a:t>Lisää kuva napsauttamalla kuvaketta</a:t>
            </a:r>
            <a:endParaRPr lang="fi-FI" noProof="0"/>
          </a:p>
        </p:txBody>
      </p:sp>
      <p:sp>
        <p:nvSpPr>
          <p:cNvPr id="4" name="Text Placeholder 3">
            <a:extLst>
              <a:ext uri="{FF2B5EF4-FFF2-40B4-BE49-F238E27FC236}">
                <a16:creationId xmlns:a16="http://schemas.microsoft.com/office/drawing/2014/main" id="{0BF2ADD3-ED1E-57EB-6AD1-6571C3021E27}"/>
              </a:ext>
            </a:extLst>
          </p:cNvPr>
          <p:cNvSpPr>
            <a:spLocks noGrp="1"/>
          </p:cNvSpPr>
          <p:nvPr>
            <p:ph type="body" sz="half" idx="2"/>
          </p:nvPr>
        </p:nvSpPr>
        <p:spPr>
          <a:xfrm>
            <a:off x="839788" y="2173406"/>
            <a:ext cx="3932237" cy="3811588"/>
          </a:xfrm>
        </p:spPr>
        <p:txBody>
          <a:bodyPr>
            <a:normAutofit/>
          </a:bodyPr>
          <a:lstStyle>
            <a:lvl1pPr marL="0" indent="0">
              <a:lnSpc>
                <a:spcPts val="2700"/>
              </a:lnSpc>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noProof="0" smtClean="0"/>
              <a:t>Muokkaa tekstin perustyylejä</a:t>
            </a:r>
          </a:p>
        </p:txBody>
      </p:sp>
      <p:sp>
        <p:nvSpPr>
          <p:cNvPr id="6" name="Footer Placeholder 5">
            <a:extLst>
              <a:ext uri="{FF2B5EF4-FFF2-40B4-BE49-F238E27FC236}">
                <a16:creationId xmlns:a16="http://schemas.microsoft.com/office/drawing/2014/main" id="{C30850C3-409F-5FE7-778A-3679D9E3D723}"/>
              </a:ext>
            </a:extLst>
          </p:cNvPr>
          <p:cNvSpPr>
            <a:spLocks noGrp="1"/>
          </p:cNvSpPr>
          <p:nvPr>
            <p:ph type="ftr" sz="quarter" idx="11"/>
          </p:nvPr>
        </p:nvSpPr>
        <p:spPr/>
        <p:txBody>
          <a:bodyPr/>
          <a:lstStyle>
            <a:lvl1pPr>
              <a:defRPr>
                <a:solidFill>
                  <a:schemeClr val="bg1"/>
                </a:solidFill>
              </a:defRPr>
            </a:lvl1pPr>
          </a:lstStyle>
          <a:p>
            <a:endParaRPr lang="fi-FI" noProof="0"/>
          </a:p>
        </p:txBody>
      </p:sp>
      <p:sp>
        <p:nvSpPr>
          <p:cNvPr id="5" name="Date Placeholder 4">
            <a:extLst>
              <a:ext uri="{FF2B5EF4-FFF2-40B4-BE49-F238E27FC236}">
                <a16:creationId xmlns:a16="http://schemas.microsoft.com/office/drawing/2014/main" id="{7CE2B672-1FFC-10BC-3C54-7488CF90DB99}"/>
              </a:ext>
            </a:extLst>
          </p:cNvPr>
          <p:cNvSpPr>
            <a:spLocks noGrp="1"/>
          </p:cNvSpPr>
          <p:nvPr>
            <p:ph type="dt" sz="half" idx="10"/>
          </p:nvPr>
        </p:nvSpPr>
        <p:spPr/>
        <p:txBody>
          <a:bodyPr/>
          <a:lstStyle>
            <a:lvl1pPr>
              <a:defRPr>
                <a:solidFill>
                  <a:schemeClr val="bg1"/>
                </a:solidFill>
              </a:defRPr>
            </a:lvl1pPr>
          </a:lstStyle>
          <a:p>
            <a:fld id="{929D1343-D053-47C5-82E7-F431B5C54C63}" type="datetime1">
              <a:rPr lang="fi-FI" noProof="0" smtClean="0"/>
              <a:t>30.11.2024</a:t>
            </a:fld>
            <a:endParaRPr lang="fi-FI" noProof="0"/>
          </a:p>
        </p:txBody>
      </p:sp>
      <p:sp>
        <p:nvSpPr>
          <p:cNvPr id="7" name="Slide Number Placeholder 6">
            <a:extLst>
              <a:ext uri="{FF2B5EF4-FFF2-40B4-BE49-F238E27FC236}">
                <a16:creationId xmlns:a16="http://schemas.microsoft.com/office/drawing/2014/main" id="{FFEAA05D-4AAB-EF39-370B-E7FD467F1BAF}"/>
              </a:ext>
            </a:extLst>
          </p:cNvPr>
          <p:cNvSpPr>
            <a:spLocks noGrp="1"/>
          </p:cNvSpPr>
          <p:nvPr>
            <p:ph type="sldNum" sz="quarter" idx="12"/>
          </p:nvPr>
        </p:nvSpPr>
        <p:spPr/>
        <p:txBody>
          <a:bodyPr/>
          <a:lstStyle>
            <a:lvl1pPr>
              <a:defRPr>
                <a:solidFill>
                  <a:schemeClr val="bg1"/>
                </a:solidFill>
              </a:defRPr>
            </a:lvl1pPr>
          </a:lstStyle>
          <a:p>
            <a:fld id="{43AF15DB-8468-DA4F-98B9-DC37122F7E4C}" type="slidenum">
              <a:rPr lang="fi-FI" noProof="0" smtClean="0"/>
              <a:pPr/>
              <a:t>‹#›</a:t>
            </a:fld>
            <a:endParaRPr lang="fi-FI" noProof="0"/>
          </a:p>
        </p:txBody>
      </p:sp>
    </p:spTree>
    <p:extLst>
      <p:ext uri="{BB962C8B-B14F-4D97-AF65-F5344CB8AC3E}">
        <p14:creationId xmlns:p14="http://schemas.microsoft.com/office/powerpoint/2010/main" val="1787993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sv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764EEA-D436-3C4A-3897-F98B42CCD4B4}"/>
              </a:ext>
            </a:extLst>
          </p:cNvPr>
          <p:cNvSpPr>
            <a:spLocks noGrp="1"/>
          </p:cNvSpPr>
          <p:nvPr>
            <p:ph type="title"/>
          </p:nvPr>
        </p:nvSpPr>
        <p:spPr>
          <a:xfrm>
            <a:off x="919620" y="271181"/>
            <a:ext cx="10516641" cy="1137998"/>
          </a:xfrm>
          <a:prstGeom prst="rect">
            <a:avLst/>
          </a:prstGeom>
        </p:spPr>
        <p:txBody>
          <a:bodyPr vert="horz" lIns="91440" tIns="45720" rIns="91440" bIns="45720" rtlCol="0" anchor="ctr">
            <a:normAutofit/>
          </a:bodyPr>
          <a:lstStyle/>
          <a:p>
            <a:r>
              <a:rPr lang="fi-FI" noProof="0" dirty="0"/>
              <a:t>Muokkaa </a:t>
            </a:r>
            <a:r>
              <a:rPr lang="fi-FI" noProof="0" dirty="0" err="1"/>
              <a:t>ots</a:t>
            </a:r>
            <a:r>
              <a:rPr lang="fi-FI" noProof="0" dirty="0"/>
              <a:t>. </a:t>
            </a:r>
            <a:r>
              <a:rPr lang="fi-FI" noProof="0" dirty="0" err="1"/>
              <a:t>perustyyl</a:t>
            </a:r>
            <a:r>
              <a:rPr lang="fi-FI" noProof="0" dirty="0"/>
              <a:t>. </a:t>
            </a:r>
            <a:r>
              <a:rPr lang="fi-FI" noProof="0" dirty="0" err="1"/>
              <a:t>napsautt</a:t>
            </a:r>
            <a:r>
              <a:rPr lang="fi-FI" noProof="0" dirty="0"/>
              <a:t>.</a:t>
            </a:r>
          </a:p>
        </p:txBody>
      </p:sp>
      <p:sp>
        <p:nvSpPr>
          <p:cNvPr id="3" name="Text Placeholder 2">
            <a:extLst>
              <a:ext uri="{FF2B5EF4-FFF2-40B4-BE49-F238E27FC236}">
                <a16:creationId xmlns:a16="http://schemas.microsoft.com/office/drawing/2014/main" id="{D14E93CC-C39C-C4AD-736B-757745438941}"/>
              </a:ext>
            </a:extLst>
          </p:cNvPr>
          <p:cNvSpPr>
            <a:spLocks noGrp="1"/>
          </p:cNvSpPr>
          <p:nvPr>
            <p:ph type="body" idx="1"/>
          </p:nvPr>
        </p:nvSpPr>
        <p:spPr>
          <a:xfrm>
            <a:off x="919620" y="1596706"/>
            <a:ext cx="10754637" cy="4419466"/>
          </a:xfrm>
          <a:prstGeom prst="rect">
            <a:avLst/>
          </a:prstGeom>
        </p:spPr>
        <p:txBody>
          <a:bodyPr vert="horz" lIns="91440" tIns="45720" rIns="91440" bIns="45720" rtlCol="0">
            <a:normAutofit/>
          </a:bodyPr>
          <a:lstStyle/>
          <a:p>
            <a:pPr lvl="0"/>
            <a:r>
              <a:rPr lang="fi-FI" noProof="0" dirty="0"/>
              <a:t>Muokkaa tekstin perustyylejä napsauttamalla</a:t>
            </a:r>
          </a:p>
          <a:p>
            <a:pPr lvl="1"/>
            <a:r>
              <a:rPr lang="fi-FI" noProof="0" dirty="0"/>
              <a:t>toinen taso</a:t>
            </a:r>
          </a:p>
          <a:p>
            <a:pPr lvl="2"/>
            <a:r>
              <a:rPr lang="fi-FI" noProof="0" dirty="0"/>
              <a:t>kolmas taso</a:t>
            </a:r>
          </a:p>
          <a:p>
            <a:pPr lvl="3"/>
            <a:r>
              <a:rPr lang="fi-FI" noProof="0" dirty="0"/>
              <a:t>neljäs taso</a:t>
            </a:r>
          </a:p>
          <a:p>
            <a:pPr lvl="4"/>
            <a:r>
              <a:rPr lang="fi-FI" noProof="0" dirty="0"/>
              <a:t>viides taso</a:t>
            </a:r>
          </a:p>
        </p:txBody>
      </p:sp>
      <p:sp>
        <p:nvSpPr>
          <p:cNvPr id="5" name="Footer Placeholder 4">
            <a:extLst>
              <a:ext uri="{FF2B5EF4-FFF2-40B4-BE49-F238E27FC236}">
                <a16:creationId xmlns:a16="http://schemas.microsoft.com/office/drawing/2014/main" id="{75CEC1D4-A337-4F7B-E3E9-615367E2DAD2}"/>
              </a:ext>
            </a:extLst>
          </p:cNvPr>
          <p:cNvSpPr>
            <a:spLocks noGrp="1"/>
          </p:cNvSpPr>
          <p:nvPr>
            <p:ph type="ftr" sz="quarter" idx="3"/>
          </p:nvPr>
        </p:nvSpPr>
        <p:spPr>
          <a:xfrm>
            <a:off x="7601202" y="6426027"/>
            <a:ext cx="2416916" cy="365125"/>
          </a:xfrm>
          <a:prstGeom prst="rect">
            <a:avLst/>
          </a:prstGeom>
        </p:spPr>
        <p:txBody>
          <a:bodyPr vert="horz" lIns="0" tIns="0" rIns="0" bIns="0" rtlCol="0" anchor="ctr"/>
          <a:lstStyle>
            <a:lvl1pPr algn="r">
              <a:defRPr sz="1100">
                <a:solidFill>
                  <a:srgbClr val="398BA2"/>
                </a:solidFill>
              </a:defRPr>
            </a:lvl1pPr>
          </a:lstStyle>
          <a:p>
            <a:endParaRPr lang="fi-FI" noProof="0" dirty="0"/>
          </a:p>
        </p:txBody>
      </p:sp>
      <p:sp>
        <p:nvSpPr>
          <p:cNvPr id="4" name="Date Placeholder 3">
            <a:extLst>
              <a:ext uri="{FF2B5EF4-FFF2-40B4-BE49-F238E27FC236}">
                <a16:creationId xmlns:a16="http://schemas.microsoft.com/office/drawing/2014/main" id="{79917DCA-4998-0667-7822-DE9CC04238EA}"/>
              </a:ext>
            </a:extLst>
          </p:cNvPr>
          <p:cNvSpPr>
            <a:spLocks noGrp="1"/>
          </p:cNvSpPr>
          <p:nvPr>
            <p:ph type="dt" sz="half" idx="2"/>
          </p:nvPr>
        </p:nvSpPr>
        <p:spPr>
          <a:xfrm>
            <a:off x="10102710" y="6426027"/>
            <a:ext cx="827236" cy="365125"/>
          </a:xfrm>
          <a:prstGeom prst="rect">
            <a:avLst/>
          </a:prstGeom>
        </p:spPr>
        <p:txBody>
          <a:bodyPr vert="horz" lIns="0" tIns="0" rIns="0" bIns="0" rtlCol="0" anchor="ctr"/>
          <a:lstStyle>
            <a:lvl1pPr algn="l">
              <a:defRPr sz="1100">
                <a:solidFill>
                  <a:srgbClr val="398BA2"/>
                </a:solidFill>
              </a:defRPr>
            </a:lvl1pPr>
          </a:lstStyle>
          <a:p>
            <a:fld id="{6BEF1D82-9FC0-4CED-A686-8FC0C0E97F90}" type="datetime1">
              <a:rPr lang="fi-FI" smtClean="0"/>
              <a:t>30.11.2024</a:t>
            </a:fld>
            <a:endParaRPr lang="fi-FI" dirty="0"/>
          </a:p>
        </p:txBody>
      </p:sp>
      <p:sp>
        <p:nvSpPr>
          <p:cNvPr id="6" name="Slide Number Placeholder 5">
            <a:extLst>
              <a:ext uri="{FF2B5EF4-FFF2-40B4-BE49-F238E27FC236}">
                <a16:creationId xmlns:a16="http://schemas.microsoft.com/office/drawing/2014/main" id="{44A3DAB1-061D-A119-85B4-C527D70077FB}"/>
              </a:ext>
            </a:extLst>
          </p:cNvPr>
          <p:cNvSpPr>
            <a:spLocks noGrp="1"/>
          </p:cNvSpPr>
          <p:nvPr>
            <p:ph type="sldNum" sz="quarter" idx="4"/>
          </p:nvPr>
        </p:nvSpPr>
        <p:spPr>
          <a:xfrm>
            <a:off x="10992941" y="6426027"/>
            <a:ext cx="681316" cy="365125"/>
          </a:xfrm>
          <a:prstGeom prst="rect">
            <a:avLst/>
          </a:prstGeom>
        </p:spPr>
        <p:txBody>
          <a:bodyPr vert="horz" lIns="0" tIns="0" rIns="0" bIns="0" rtlCol="0" anchor="ctr"/>
          <a:lstStyle>
            <a:lvl1pPr algn="r">
              <a:defRPr sz="1100">
                <a:solidFill>
                  <a:srgbClr val="398BA2"/>
                </a:solidFill>
              </a:defRPr>
            </a:lvl1pPr>
          </a:lstStyle>
          <a:p>
            <a:fld id="{43AF15DB-8468-DA4F-98B9-DC37122F7E4C}" type="slidenum">
              <a:rPr lang="fi-FI" noProof="0" smtClean="0"/>
              <a:pPr/>
              <a:t>‹#›</a:t>
            </a:fld>
            <a:endParaRPr lang="fi-FI" noProof="0" dirty="0"/>
          </a:p>
        </p:txBody>
      </p:sp>
      <p:pic>
        <p:nvPicPr>
          <p:cNvPr id="8" name="Graphic 7">
            <a:extLst>
              <a:ext uri="{FF2B5EF4-FFF2-40B4-BE49-F238E27FC236}">
                <a16:creationId xmlns:a16="http://schemas.microsoft.com/office/drawing/2014/main" id="{BF033760-7FA4-1B3A-1D2A-7FEB2EEBA33C}"/>
              </a:ext>
              <a:ext uri="{C183D7F6-B498-43B3-948B-1728B52AA6E4}">
                <adec:decorative xmlns="" xmlns:adec="http://schemas.microsoft.com/office/drawing/2017/decorative" val="1"/>
              </a:ext>
            </a:extLst>
          </p:cNvPr>
          <p:cNvPicPr>
            <a:picLocks noChangeAspect="1"/>
          </p:cNvPicPr>
          <p:nvPr userDrawn="1"/>
        </p:nvPicPr>
        <p:blipFill>
          <a:blip r:embed="rId17">
            <a:extLst>
              <a:ext uri="{96DAC541-7B7A-43D3-8B79-37D633B846F1}">
                <asvg:svgBlip xmlns="" xmlns:asvg="http://schemas.microsoft.com/office/drawing/2016/SVG/main" r:embed="rId18"/>
              </a:ext>
            </a:extLst>
          </a:blip>
          <a:stretch>
            <a:fillRect/>
          </a:stretch>
        </p:blipFill>
        <p:spPr>
          <a:xfrm>
            <a:off x="737346" y="6110519"/>
            <a:ext cx="2751904" cy="714607"/>
          </a:xfrm>
          <a:prstGeom prst="rect">
            <a:avLst/>
          </a:prstGeom>
        </p:spPr>
      </p:pic>
    </p:spTree>
    <p:extLst>
      <p:ext uri="{BB962C8B-B14F-4D97-AF65-F5344CB8AC3E}">
        <p14:creationId xmlns:p14="http://schemas.microsoft.com/office/powerpoint/2010/main" val="2269248874"/>
      </p:ext>
    </p:extLst>
  </p:cSld>
  <p:clrMap bg1="lt1" tx1="dk1" bg2="lt2" tx2="dk2" accent1="accent1" accent2="accent2" accent3="accent3" accent4="accent4" accent5="accent5" accent6="accent6" hlink="hlink" folHlink="folHlink"/>
  <p:sldLayoutIdLst>
    <p:sldLayoutId id="2147483660" r:id="rId1"/>
    <p:sldLayoutId id="2147483666" r:id="rId2"/>
    <p:sldLayoutId id="2147483650" r:id="rId3"/>
    <p:sldLayoutId id="2147483668" r:id="rId4"/>
    <p:sldLayoutId id="2147483669" r:id="rId5"/>
    <p:sldLayoutId id="2147483677" r:id="rId6"/>
    <p:sldLayoutId id="2147483678" r:id="rId7"/>
    <p:sldLayoutId id="2147483657" r:id="rId8"/>
    <p:sldLayoutId id="2147483674" r:id="rId9"/>
    <p:sldLayoutId id="2147483675" r:id="rId10"/>
    <p:sldLayoutId id="2147483676" r:id="rId11"/>
    <p:sldLayoutId id="2147483654" r:id="rId12"/>
    <p:sldLayoutId id="2147483679" r:id="rId13"/>
    <p:sldLayoutId id="2147483680" r:id="rId14"/>
    <p:sldLayoutId id="2147483655" r:id="rId15"/>
  </p:sldLayoutIdLst>
  <p:hf hdr="0"/>
  <p:txStyles>
    <p:titleStyle>
      <a:lvl1pPr algn="l" defTabSz="914400" rtl="0" eaLnBrk="1" latinLnBrk="0" hangingPunct="1">
        <a:lnSpc>
          <a:spcPts val="3800"/>
        </a:lnSpc>
        <a:spcBef>
          <a:spcPct val="0"/>
        </a:spcBef>
        <a:buNone/>
        <a:defRPr sz="3200" b="0" i="0" kern="1200">
          <a:solidFill>
            <a:schemeClr val="tx2"/>
          </a:solidFill>
          <a:latin typeface="+mj-lt"/>
          <a:ea typeface="+mj-ea"/>
          <a:cs typeface="Segoe UI" panose="020B0502040204020203" pitchFamily="34" charset="0"/>
        </a:defRPr>
      </a:lvl1pPr>
    </p:titleStyle>
    <p:bodyStyle>
      <a:lvl1pPr marL="228600" indent="-228600" algn="l" defTabSz="914400" rtl="0" eaLnBrk="1" latinLnBrk="0" hangingPunct="1">
        <a:lnSpc>
          <a:spcPct val="114000"/>
        </a:lnSpc>
        <a:spcBef>
          <a:spcPts val="1000"/>
        </a:spcBef>
        <a:buClr>
          <a:srgbClr val="F9B233"/>
        </a:buClr>
        <a:buFont typeface="Arial" panose="020B0604020202020204" pitchFamily="34" charset="0"/>
        <a:buChar char="•"/>
        <a:defRPr sz="2200" kern="1200">
          <a:solidFill>
            <a:schemeClr val="tx1"/>
          </a:solidFill>
          <a:latin typeface="+mn-lt"/>
          <a:ea typeface="+mn-ea"/>
          <a:cs typeface="Segoe UI" panose="020B0502040204020203" pitchFamily="34" charset="0"/>
        </a:defRPr>
      </a:lvl1pPr>
      <a:lvl2pPr marL="685800" indent="-228600" algn="l" defTabSz="914400" rtl="0" eaLnBrk="1" latinLnBrk="0" hangingPunct="1">
        <a:lnSpc>
          <a:spcPct val="110000"/>
        </a:lnSpc>
        <a:spcBef>
          <a:spcPts val="500"/>
        </a:spcBef>
        <a:buClr>
          <a:srgbClr val="F9B233"/>
        </a:buClr>
        <a:buFont typeface="Arial" panose="020B0604020202020204" pitchFamily="34" charset="0"/>
        <a:buChar char="•"/>
        <a:defRPr sz="2000" kern="1200">
          <a:solidFill>
            <a:schemeClr val="tx1"/>
          </a:solidFill>
          <a:latin typeface="+mn-lt"/>
          <a:ea typeface="+mn-ea"/>
          <a:cs typeface="Segoe UI" panose="020B0502040204020203" pitchFamily="34" charset="0"/>
        </a:defRPr>
      </a:lvl2pPr>
      <a:lvl3pPr marL="1143000" indent="-228600" algn="l" defTabSz="914400" rtl="0" eaLnBrk="1" latinLnBrk="0" hangingPunct="1">
        <a:lnSpc>
          <a:spcPct val="110000"/>
        </a:lnSpc>
        <a:spcBef>
          <a:spcPts val="500"/>
        </a:spcBef>
        <a:buClr>
          <a:srgbClr val="F9B233"/>
        </a:buClr>
        <a:buFont typeface="Arial" panose="020B0604020202020204" pitchFamily="34" charset="0"/>
        <a:buChar char="•"/>
        <a:defRPr sz="1800" kern="1200">
          <a:solidFill>
            <a:schemeClr val="tx1"/>
          </a:solidFill>
          <a:latin typeface="+mn-lt"/>
          <a:ea typeface="+mn-ea"/>
          <a:cs typeface="Segoe UI" panose="020B0502040204020203" pitchFamily="34" charset="0"/>
        </a:defRPr>
      </a:lvl3pPr>
      <a:lvl4pPr marL="1600200" indent="-228600" algn="l" defTabSz="914400" rtl="0" eaLnBrk="1" latinLnBrk="0" hangingPunct="1">
        <a:lnSpc>
          <a:spcPct val="110000"/>
        </a:lnSpc>
        <a:spcBef>
          <a:spcPts val="500"/>
        </a:spcBef>
        <a:buClr>
          <a:srgbClr val="F9B233"/>
        </a:buClr>
        <a:buFont typeface="Arial" panose="020B0604020202020204" pitchFamily="34" charset="0"/>
        <a:buChar char="•"/>
        <a:defRPr sz="1600" kern="1200">
          <a:solidFill>
            <a:schemeClr val="tx1"/>
          </a:solidFill>
          <a:latin typeface="+mn-lt"/>
          <a:ea typeface="+mn-ea"/>
          <a:cs typeface="Segoe UI" panose="020B0502040204020203" pitchFamily="34" charset="0"/>
        </a:defRPr>
      </a:lvl4pPr>
      <a:lvl5pPr marL="2057400" indent="-228600" algn="l" defTabSz="914400" rtl="0" eaLnBrk="1" latinLnBrk="0" hangingPunct="1">
        <a:lnSpc>
          <a:spcPct val="110000"/>
        </a:lnSpc>
        <a:spcBef>
          <a:spcPts val="500"/>
        </a:spcBef>
        <a:buClr>
          <a:srgbClr val="F9B233"/>
        </a:buClr>
        <a:buFont typeface="Arial" panose="020B0604020202020204" pitchFamily="34" charset="0"/>
        <a:buChar char="•"/>
        <a:defRPr sz="1600" kern="1200">
          <a:solidFill>
            <a:schemeClr val="tx1"/>
          </a:solidFill>
          <a:latin typeface="+mn-lt"/>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paihdelinkki.fi/tietopankki/tietoiskut/laakkeet/ilokaasu/" TargetMode="External"/><Relationship Id="rId2" Type="http://schemas.openxmlformats.org/officeDocument/2006/relationships/hyperlink" Target="https://fressisedu.fi/materiaalit/puheeksi-oton-malli/" TargetMode="External"/><Relationship Id="rId1" Type="http://schemas.openxmlformats.org/officeDocument/2006/relationships/slideLayout" Target="../slideLayouts/slideLayout2.xml"/><Relationship Id="rId5" Type="http://schemas.openxmlformats.org/officeDocument/2006/relationships/hyperlink" Target="https://www.hyvakysymys.fi/artikkeli/mista-tunnistaa-etta-nuori-kayttaa-huumeita/" TargetMode="External"/><Relationship Id="rId4" Type="http://schemas.openxmlformats.org/officeDocument/2006/relationships/hyperlink" Target="https://www.mielenterveystalo.fi/fi/paihteet/nuorten-paihteiden-kaytto"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Nuorten keskuudessa yleisimmin käytetyt päihteet</a:t>
            </a:r>
            <a:endParaRPr lang="fi-FI" dirty="0"/>
          </a:p>
        </p:txBody>
      </p:sp>
      <p:sp>
        <p:nvSpPr>
          <p:cNvPr id="3" name="Alaotsikko 2"/>
          <p:cNvSpPr>
            <a:spLocks noGrp="1"/>
          </p:cNvSpPr>
          <p:nvPr>
            <p:ph type="subTitle" idx="1"/>
          </p:nvPr>
        </p:nvSpPr>
        <p:spPr/>
        <p:txBody>
          <a:bodyPr/>
          <a:lstStyle/>
          <a:p>
            <a:r>
              <a:rPr lang="fi-FI" dirty="0" smtClean="0"/>
              <a:t>Käytön tunnistaminen, ennaltaehkäisy ja käytön lopettamisen tuki</a:t>
            </a:r>
            <a:endParaRPr lang="fi-FI" dirty="0"/>
          </a:p>
        </p:txBody>
      </p:sp>
    </p:spTree>
    <p:extLst>
      <p:ext uri="{BB962C8B-B14F-4D97-AF65-F5344CB8AC3E}">
        <p14:creationId xmlns:p14="http://schemas.microsoft.com/office/powerpoint/2010/main" val="2900828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Kannabiksen haittoja</a:t>
            </a:r>
            <a:endParaRPr lang="fi-FI" b="1" dirty="0"/>
          </a:p>
        </p:txBody>
      </p:sp>
      <p:sp>
        <p:nvSpPr>
          <p:cNvPr id="3" name="Sisällön paikkamerkki 2"/>
          <p:cNvSpPr>
            <a:spLocks noGrp="1"/>
          </p:cNvSpPr>
          <p:nvPr>
            <p:ph sz="quarter" idx="13"/>
          </p:nvPr>
        </p:nvSpPr>
        <p:spPr/>
        <p:txBody>
          <a:bodyPr>
            <a:normAutofit lnSpcReduction="10000"/>
          </a:bodyPr>
          <a:lstStyle/>
          <a:p>
            <a:r>
              <a:rPr lang="fi-FI" dirty="0" smtClean="0"/>
              <a:t>Psyykkiset vaikutukset ; ahdistusta, masennusta, psykoottisia oireita ja skitsofreniaa</a:t>
            </a:r>
          </a:p>
          <a:p>
            <a:r>
              <a:rPr lang="fi-FI" dirty="0" smtClean="0"/>
              <a:t>Kognitiiviset kyvyt; </a:t>
            </a:r>
            <a:r>
              <a:rPr lang="fi-FI" dirty="0" err="1" smtClean="0"/>
              <a:t>Oppimis</a:t>
            </a:r>
            <a:r>
              <a:rPr lang="fi-FI" dirty="0" smtClean="0"/>
              <a:t>- ja keskittymisvaikeutta, muistiongelmia, välinpitämättömyyttä, ärsyyntymistä ja sosiaalisten taitojen heikentymistä. Erityisen riskialtista kannabis on kehittyvän </a:t>
            </a:r>
            <a:r>
              <a:rPr lang="fi-FI" dirty="0" smtClean="0"/>
              <a:t>nuoren </a:t>
            </a:r>
            <a:r>
              <a:rPr lang="fi-FI" dirty="0" smtClean="0"/>
              <a:t>aivotoiminnoille.</a:t>
            </a:r>
          </a:p>
          <a:p>
            <a:r>
              <a:rPr lang="fi-FI" dirty="0" smtClean="0"/>
              <a:t>Fyysiset terveyshaitat; Poltettaessa lisää suun alueen syöpäriskiä ja hengityselinsairauksia. Altistaa sydän- ja verisuonihäiriöille sekä aivoinfarktille . </a:t>
            </a:r>
            <a:endParaRPr lang="fi-FI" dirty="0"/>
          </a:p>
          <a:p>
            <a:r>
              <a:rPr lang="fi-FI" dirty="0" smtClean="0"/>
              <a:t>Motoriset toiminnot; Hidastaa reaktionopeutta, koordinaatiokykyä ja tarkkaavaisuutta ja kasvattaa näin onnettomuusriskejä </a:t>
            </a:r>
            <a:r>
              <a:rPr lang="fi-FI" dirty="0" err="1" smtClean="0"/>
              <a:t>esim.liikenteessä</a:t>
            </a:r>
            <a:r>
              <a:rPr lang="fi-FI" dirty="0" smtClean="0"/>
              <a:t>.</a:t>
            </a:r>
          </a:p>
          <a:p>
            <a:r>
              <a:rPr lang="fi-FI" dirty="0" smtClean="0"/>
              <a:t>Riippuvuus; Aiheuttaa psyykkistä riippuvuutta. Vierotusoireita ovat </a:t>
            </a:r>
            <a:r>
              <a:rPr lang="fi-FI" dirty="0" err="1" smtClean="0"/>
              <a:t>mm.levottomuus</a:t>
            </a:r>
            <a:r>
              <a:rPr lang="fi-FI" dirty="0" smtClean="0"/>
              <a:t>, hermostuneisuus, ärsyyntyminen, ruokahalu- ja unihäiriöt.</a:t>
            </a:r>
            <a:endParaRPr lang="fi-FI" dirty="0"/>
          </a:p>
        </p:txBody>
      </p:sp>
      <p:sp>
        <p:nvSpPr>
          <p:cNvPr id="4" name="Alatunnisteen paikkamerkki 3"/>
          <p:cNvSpPr>
            <a:spLocks noGrp="1"/>
          </p:cNvSpPr>
          <p:nvPr>
            <p:ph type="ftr" sz="quarter" idx="15"/>
          </p:nvPr>
        </p:nvSpPr>
        <p:spPr/>
        <p:txBody>
          <a:bodyPr/>
          <a:lstStyle/>
          <a:p>
            <a:endParaRPr lang="fi-FI" noProof="0"/>
          </a:p>
        </p:txBody>
      </p:sp>
      <p:sp>
        <p:nvSpPr>
          <p:cNvPr id="5" name="Päivämäärän paikkamerkki 4"/>
          <p:cNvSpPr>
            <a:spLocks noGrp="1"/>
          </p:cNvSpPr>
          <p:nvPr>
            <p:ph type="dt" sz="half" idx="14"/>
          </p:nvPr>
        </p:nvSpPr>
        <p:spPr/>
        <p:txBody>
          <a:bodyPr/>
          <a:lstStyle/>
          <a:p>
            <a:fld id="{B90ADB89-1914-4C10-B6F0-39C928D792F8}" type="datetime1">
              <a:rPr lang="fi-FI" noProof="0" smtClean="0"/>
              <a:t>30.11.2024</a:t>
            </a:fld>
            <a:endParaRPr lang="fi-FI" noProof="0"/>
          </a:p>
        </p:txBody>
      </p:sp>
      <p:sp>
        <p:nvSpPr>
          <p:cNvPr id="6" name="Dian numeron paikkamerkki 5"/>
          <p:cNvSpPr>
            <a:spLocks noGrp="1"/>
          </p:cNvSpPr>
          <p:nvPr>
            <p:ph type="sldNum" sz="quarter" idx="16"/>
          </p:nvPr>
        </p:nvSpPr>
        <p:spPr/>
        <p:txBody>
          <a:bodyPr/>
          <a:lstStyle/>
          <a:p>
            <a:fld id="{43AF15DB-8468-DA4F-98B9-DC37122F7E4C}" type="slidenum">
              <a:rPr lang="fi-FI" noProof="0" smtClean="0"/>
              <a:pPr/>
              <a:t>10</a:t>
            </a:fld>
            <a:endParaRPr lang="fi-FI" noProof="0"/>
          </a:p>
        </p:txBody>
      </p:sp>
    </p:spTree>
    <p:extLst>
      <p:ext uri="{BB962C8B-B14F-4D97-AF65-F5344CB8AC3E}">
        <p14:creationId xmlns:p14="http://schemas.microsoft.com/office/powerpoint/2010/main" val="2138887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38389" y="154803"/>
            <a:ext cx="10516641" cy="1137998"/>
          </a:xfrm>
        </p:spPr>
        <p:txBody>
          <a:bodyPr/>
          <a:lstStyle/>
          <a:p>
            <a:r>
              <a:rPr lang="fi-FI" b="1" dirty="0" smtClean="0"/>
              <a:t>Ilokaasu ja  päihdekäyttö</a:t>
            </a:r>
            <a:endParaRPr lang="fi-FI" b="1" dirty="0"/>
          </a:p>
        </p:txBody>
      </p:sp>
      <p:sp>
        <p:nvSpPr>
          <p:cNvPr id="3" name="Sisällön paikkamerkki 2"/>
          <p:cNvSpPr>
            <a:spLocks noGrp="1"/>
          </p:cNvSpPr>
          <p:nvPr>
            <p:ph sz="quarter" idx="13"/>
          </p:nvPr>
        </p:nvSpPr>
        <p:spPr/>
        <p:txBody>
          <a:bodyPr>
            <a:normAutofit lnSpcReduction="10000"/>
          </a:bodyPr>
          <a:lstStyle/>
          <a:p>
            <a:r>
              <a:rPr lang="fi-FI" dirty="0" smtClean="0"/>
              <a:t>Päihdekäytössä ilokaasua käytetään hengittämällä sitä ilmapallosta, tai suoraan kaasupatruunoista . Vaikutus on lyhyt n. 1-2 min, jonka vuoksi käyttäjät saattavat toistaa hengittämistä useita kertoja lyhyessä ajassa saavuttaakseen halutun vaikutuksen uudelleen.</a:t>
            </a:r>
          </a:p>
          <a:p>
            <a:r>
              <a:rPr lang="fi-FI" dirty="0" smtClean="0"/>
              <a:t>Päihdekäytössä </a:t>
            </a:r>
            <a:r>
              <a:rPr lang="fi-FI" dirty="0"/>
              <a:t>ilokaasua käytetään sen aiheuttaman euforisen olotilan vuoksi</a:t>
            </a:r>
            <a:r>
              <a:rPr lang="fi-FI" dirty="0" smtClean="0"/>
              <a:t>.</a:t>
            </a:r>
          </a:p>
          <a:p>
            <a:r>
              <a:rPr lang="fi-FI" dirty="0"/>
              <a:t>Eräiden arvioiden mukaan ilokaasun aiheuttama tuntemus on kuin pikakelaus </a:t>
            </a:r>
            <a:r>
              <a:rPr lang="fi-FI" dirty="0" err="1"/>
              <a:t>opiaattien</a:t>
            </a:r>
            <a:r>
              <a:rPr lang="fi-FI" dirty="0"/>
              <a:t> käyttötuntemuksista. </a:t>
            </a:r>
            <a:endParaRPr lang="fi-FI" dirty="0" smtClean="0"/>
          </a:p>
          <a:p>
            <a:r>
              <a:rPr lang="fi-FI" dirty="0" smtClean="0"/>
              <a:t>Ilokaasua käyttävät usein nuoret koululaiset ja opiskelijat erityisesti juhlatilanteissa ja sosiaalisissa kokoontumisissa. ( Pääkaupunkiseudulla tavattu enemmän )</a:t>
            </a:r>
          </a:p>
          <a:p>
            <a:r>
              <a:rPr lang="fi-FI" dirty="0" smtClean="0"/>
              <a:t>Kemikaalilaki kieltää kemiallisten aineiden myynnin päihdekäyttöön.</a:t>
            </a:r>
            <a:endParaRPr lang="fi-FI" dirty="0"/>
          </a:p>
        </p:txBody>
      </p:sp>
      <p:sp>
        <p:nvSpPr>
          <p:cNvPr id="4" name="Alatunnisteen paikkamerkki 3"/>
          <p:cNvSpPr>
            <a:spLocks noGrp="1"/>
          </p:cNvSpPr>
          <p:nvPr>
            <p:ph type="ftr" sz="quarter" idx="15"/>
          </p:nvPr>
        </p:nvSpPr>
        <p:spPr/>
        <p:txBody>
          <a:bodyPr/>
          <a:lstStyle/>
          <a:p>
            <a:endParaRPr lang="fi-FI" noProof="0"/>
          </a:p>
        </p:txBody>
      </p:sp>
      <p:sp>
        <p:nvSpPr>
          <p:cNvPr id="5" name="Päivämäärän paikkamerkki 4"/>
          <p:cNvSpPr>
            <a:spLocks noGrp="1"/>
          </p:cNvSpPr>
          <p:nvPr>
            <p:ph type="dt" sz="half" idx="14"/>
          </p:nvPr>
        </p:nvSpPr>
        <p:spPr/>
        <p:txBody>
          <a:bodyPr/>
          <a:lstStyle/>
          <a:p>
            <a:fld id="{B90ADB89-1914-4C10-B6F0-39C928D792F8}" type="datetime1">
              <a:rPr lang="fi-FI" noProof="0" smtClean="0"/>
              <a:t>30.11.2024</a:t>
            </a:fld>
            <a:endParaRPr lang="fi-FI" noProof="0"/>
          </a:p>
        </p:txBody>
      </p:sp>
      <p:sp>
        <p:nvSpPr>
          <p:cNvPr id="6" name="Dian numeron paikkamerkki 5"/>
          <p:cNvSpPr>
            <a:spLocks noGrp="1"/>
          </p:cNvSpPr>
          <p:nvPr>
            <p:ph type="sldNum" sz="quarter" idx="16"/>
          </p:nvPr>
        </p:nvSpPr>
        <p:spPr/>
        <p:txBody>
          <a:bodyPr/>
          <a:lstStyle/>
          <a:p>
            <a:fld id="{43AF15DB-8468-DA4F-98B9-DC37122F7E4C}" type="slidenum">
              <a:rPr lang="fi-FI" noProof="0" smtClean="0"/>
              <a:pPr/>
              <a:t>11</a:t>
            </a:fld>
            <a:endParaRPr lang="fi-FI" noProof="0"/>
          </a:p>
        </p:txBody>
      </p:sp>
    </p:spTree>
    <p:extLst>
      <p:ext uri="{BB962C8B-B14F-4D97-AF65-F5344CB8AC3E}">
        <p14:creationId xmlns:p14="http://schemas.microsoft.com/office/powerpoint/2010/main" val="3241246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Ilokaasun käytön riskit</a:t>
            </a:r>
            <a:endParaRPr lang="fi-FI" b="1" dirty="0"/>
          </a:p>
        </p:txBody>
      </p:sp>
      <p:sp>
        <p:nvSpPr>
          <p:cNvPr id="3" name="Sisällön paikkamerkki 2"/>
          <p:cNvSpPr>
            <a:spLocks noGrp="1"/>
          </p:cNvSpPr>
          <p:nvPr>
            <p:ph sz="quarter" idx="13"/>
          </p:nvPr>
        </p:nvSpPr>
        <p:spPr/>
        <p:txBody>
          <a:bodyPr>
            <a:normAutofit fontScale="92500" lnSpcReduction="20000"/>
          </a:bodyPr>
          <a:lstStyle/>
          <a:p>
            <a:r>
              <a:rPr lang="fi-FI" dirty="0" smtClean="0"/>
              <a:t>AKUUTIT riskit; pahoinvointi, huimaus, paleltumat koska kaasu tulee ulos hyvin kylmänä, päänsärky, hapen puute, tajuttomuus, hengityksen sekä verenkierron että suojaavien refleksien heikkeneminen , haitat liikenteessä -&gt;liikenneonnettomuudet</a:t>
            </a:r>
          </a:p>
          <a:p>
            <a:r>
              <a:rPr lang="fi-FI" dirty="0"/>
              <a:t>Kuolemantapaukset liittyvät usein poikkeuksellisen suuriin ilokaasumäärin tai yrityksiin pidentää vaikutusaikaa esimerkiksi laittamalla pää muovipussiin käytön </a:t>
            </a:r>
            <a:r>
              <a:rPr lang="fi-FI" dirty="0" smtClean="0"/>
              <a:t>aikana.</a:t>
            </a:r>
            <a:endParaRPr lang="fi-FI" dirty="0"/>
          </a:p>
          <a:p>
            <a:r>
              <a:rPr lang="fi-FI" dirty="0" smtClean="0"/>
              <a:t>PITKÄKESTOISEN KÄYTÖN </a:t>
            </a:r>
            <a:r>
              <a:rPr lang="fi-FI" dirty="0" err="1" smtClean="0"/>
              <a:t>rskit</a:t>
            </a:r>
            <a:r>
              <a:rPr lang="fi-FI" dirty="0" smtClean="0"/>
              <a:t>; Vaikutukset </a:t>
            </a:r>
            <a:r>
              <a:rPr lang="fi-FI" dirty="0" err="1" smtClean="0"/>
              <a:t>luuuytimeen</a:t>
            </a:r>
            <a:r>
              <a:rPr lang="fi-FI" dirty="0" smtClean="0"/>
              <a:t> B12-vitamiinin väheneminen, hermostovauriot </a:t>
            </a:r>
            <a:r>
              <a:rPr lang="fi-FI" dirty="0" smtClean="0">
                <a:sym typeface="Wingdings" panose="05000000000000000000" pitchFamily="2" charset="2"/>
              </a:rPr>
              <a:t>raajojen pistely, tunnottomuus, kävelyn epävarmuus, muistihäiriöt, lihasheikkous, </a:t>
            </a:r>
            <a:r>
              <a:rPr lang="fi-FI" dirty="0"/>
              <a:t>Ilokaasun pitkäaikaisvaikutuksista on </a:t>
            </a:r>
            <a:r>
              <a:rPr lang="fi-FI" dirty="0" smtClean="0"/>
              <a:t>vasta vain </a:t>
            </a:r>
            <a:r>
              <a:rPr lang="fi-FI" dirty="0"/>
              <a:t>vähän tietoa, sillä esimerkiksi lääketieteessä sitä käytetään vain lyhyitä ajanjaksoja ja satunnaisesti.</a:t>
            </a:r>
            <a:endParaRPr lang="fi-FI" dirty="0" smtClean="0">
              <a:sym typeface="Wingdings" panose="05000000000000000000" pitchFamily="2" charset="2"/>
            </a:endParaRPr>
          </a:p>
          <a:p>
            <a:r>
              <a:rPr lang="fi-FI" dirty="0" smtClean="0">
                <a:sym typeface="Wingdings" panose="05000000000000000000" pitchFamily="2" charset="2"/>
              </a:rPr>
              <a:t>Anemia</a:t>
            </a:r>
          </a:p>
          <a:p>
            <a:r>
              <a:rPr lang="fi-FI" dirty="0" smtClean="0">
                <a:sym typeface="Wingdings" panose="05000000000000000000" pitchFamily="2" charset="2"/>
              </a:rPr>
              <a:t>Hedelmällisyyden lasku ja sikiövauriot, kasvainten muodostumisen edistyminen</a:t>
            </a:r>
          </a:p>
          <a:p>
            <a:r>
              <a:rPr lang="fi-FI" dirty="0" smtClean="0"/>
              <a:t>Kroonisten sairauksien aktivoituminen</a:t>
            </a:r>
            <a:endParaRPr lang="fi-FI" dirty="0"/>
          </a:p>
        </p:txBody>
      </p:sp>
      <p:sp>
        <p:nvSpPr>
          <p:cNvPr id="4" name="Alatunnisteen paikkamerkki 3"/>
          <p:cNvSpPr>
            <a:spLocks noGrp="1"/>
          </p:cNvSpPr>
          <p:nvPr>
            <p:ph type="ftr" sz="quarter" idx="15"/>
          </p:nvPr>
        </p:nvSpPr>
        <p:spPr/>
        <p:txBody>
          <a:bodyPr/>
          <a:lstStyle/>
          <a:p>
            <a:endParaRPr lang="fi-FI" noProof="0"/>
          </a:p>
        </p:txBody>
      </p:sp>
      <p:sp>
        <p:nvSpPr>
          <p:cNvPr id="5" name="Päivämäärän paikkamerkki 4"/>
          <p:cNvSpPr>
            <a:spLocks noGrp="1"/>
          </p:cNvSpPr>
          <p:nvPr>
            <p:ph type="dt" sz="half" idx="14"/>
          </p:nvPr>
        </p:nvSpPr>
        <p:spPr/>
        <p:txBody>
          <a:bodyPr/>
          <a:lstStyle/>
          <a:p>
            <a:fld id="{B90ADB89-1914-4C10-B6F0-39C928D792F8}" type="datetime1">
              <a:rPr lang="fi-FI" noProof="0" smtClean="0"/>
              <a:t>30.11.2024</a:t>
            </a:fld>
            <a:endParaRPr lang="fi-FI" noProof="0"/>
          </a:p>
        </p:txBody>
      </p:sp>
      <p:sp>
        <p:nvSpPr>
          <p:cNvPr id="6" name="Dian numeron paikkamerkki 5"/>
          <p:cNvSpPr>
            <a:spLocks noGrp="1"/>
          </p:cNvSpPr>
          <p:nvPr>
            <p:ph type="sldNum" sz="quarter" idx="16"/>
          </p:nvPr>
        </p:nvSpPr>
        <p:spPr/>
        <p:txBody>
          <a:bodyPr/>
          <a:lstStyle/>
          <a:p>
            <a:fld id="{43AF15DB-8468-DA4F-98B9-DC37122F7E4C}" type="slidenum">
              <a:rPr lang="fi-FI" noProof="0" smtClean="0"/>
              <a:pPr/>
              <a:t>12</a:t>
            </a:fld>
            <a:endParaRPr lang="fi-FI" noProof="0"/>
          </a:p>
        </p:txBody>
      </p:sp>
    </p:spTree>
    <p:extLst>
      <p:ext uri="{BB962C8B-B14F-4D97-AF65-F5344CB8AC3E}">
        <p14:creationId xmlns:p14="http://schemas.microsoft.com/office/powerpoint/2010/main" val="746782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Miten Ilokaasua hankitaan päihdekäyttöön</a:t>
            </a:r>
            <a:endParaRPr lang="fi-FI" b="1" dirty="0"/>
          </a:p>
        </p:txBody>
      </p:sp>
      <p:sp>
        <p:nvSpPr>
          <p:cNvPr id="3" name="Sisällön paikkamerkki 2"/>
          <p:cNvSpPr>
            <a:spLocks noGrp="1"/>
          </p:cNvSpPr>
          <p:nvPr>
            <p:ph sz="quarter" idx="13"/>
          </p:nvPr>
        </p:nvSpPr>
        <p:spPr/>
        <p:txBody>
          <a:bodyPr/>
          <a:lstStyle/>
          <a:p>
            <a:r>
              <a:rPr lang="fi-FI" dirty="0" smtClean="0"/>
              <a:t>Ilokaasu, kuten muutkin päihteet </a:t>
            </a:r>
            <a:r>
              <a:rPr lang="fi-FI" dirty="0"/>
              <a:t>hankitaan joko tilaamalla verkkokaupoista, anonyymeilta </a:t>
            </a:r>
            <a:r>
              <a:rPr lang="fi-FI" dirty="0" err="1"/>
              <a:t>somekanavilta</a:t>
            </a:r>
            <a:r>
              <a:rPr lang="fi-FI" dirty="0"/>
              <a:t> tai tuttujen kautta.  Päihdekäyttöön myyminen on kiellettyä , mutta tätä asiaa ei verkkokaupoissa varmisteta</a:t>
            </a:r>
            <a:r>
              <a:rPr lang="fi-FI" dirty="0" smtClean="0"/>
              <a:t>. ( Käytetään mm. autoteollisuudessa ja kermavaahdoissa</a:t>
            </a:r>
            <a:r>
              <a:rPr lang="fi-FI" dirty="0" smtClean="0"/>
              <a:t>)</a:t>
            </a:r>
            <a:endParaRPr lang="fi-FI" dirty="0"/>
          </a:p>
          <a:p>
            <a:r>
              <a:rPr lang="fi-FI" dirty="0" smtClean="0"/>
              <a:t>Ilokaasu myydään patruunoina, joista pieni sisältää n. 8 grammaa ilokaasua ja iso jopa 675 grammaa. Yhden käyttökerran aikana käytetään tyypillisesti 5- 10 pientä patruunaa.</a:t>
            </a:r>
            <a:endParaRPr lang="fi-FI" dirty="0"/>
          </a:p>
          <a:p>
            <a:r>
              <a:rPr lang="fi-FI" dirty="0" smtClean="0"/>
              <a:t>Kysyttäessä , iso osa nuorista kokee huumeiden hankinnan helpoksi </a:t>
            </a:r>
            <a:r>
              <a:rPr lang="fi-FI" smtClean="0"/>
              <a:t>paikkakunnalla, </a:t>
            </a:r>
            <a:r>
              <a:rPr lang="fi-FI" smtClean="0"/>
              <a:t>8lk.n </a:t>
            </a:r>
            <a:r>
              <a:rPr lang="fi-FI" dirty="0" smtClean="0"/>
              <a:t>terveystarkastuksessa oppilaan kyselylomake </a:t>
            </a:r>
            <a:r>
              <a:rPr lang="fi-FI" dirty="0" err="1" smtClean="0"/>
              <a:t>Adsume</a:t>
            </a:r>
            <a:r>
              <a:rPr lang="fi-FI" dirty="0" smtClean="0"/>
              <a:t>.</a:t>
            </a:r>
            <a:endParaRPr lang="fi-FI" dirty="0" smtClean="0"/>
          </a:p>
        </p:txBody>
      </p:sp>
      <p:sp>
        <p:nvSpPr>
          <p:cNvPr id="4" name="Alatunnisteen paikkamerkki 3"/>
          <p:cNvSpPr>
            <a:spLocks noGrp="1"/>
          </p:cNvSpPr>
          <p:nvPr>
            <p:ph type="ftr" sz="quarter" idx="15"/>
          </p:nvPr>
        </p:nvSpPr>
        <p:spPr/>
        <p:txBody>
          <a:bodyPr/>
          <a:lstStyle/>
          <a:p>
            <a:endParaRPr lang="fi-FI" noProof="0"/>
          </a:p>
        </p:txBody>
      </p:sp>
      <p:sp>
        <p:nvSpPr>
          <p:cNvPr id="5" name="Päivämäärän paikkamerkki 4"/>
          <p:cNvSpPr>
            <a:spLocks noGrp="1"/>
          </p:cNvSpPr>
          <p:nvPr>
            <p:ph type="dt" sz="half" idx="14"/>
          </p:nvPr>
        </p:nvSpPr>
        <p:spPr/>
        <p:txBody>
          <a:bodyPr/>
          <a:lstStyle/>
          <a:p>
            <a:fld id="{B90ADB89-1914-4C10-B6F0-39C928D792F8}" type="datetime1">
              <a:rPr lang="fi-FI" noProof="0" smtClean="0"/>
              <a:t>30.11.2024</a:t>
            </a:fld>
            <a:endParaRPr lang="fi-FI" noProof="0"/>
          </a:p>
        </p:txBody>
      </p:sp>
      <p:sp>
        <p:nvSpPr>
          <p:cNvPr id="6" name="Dian numeron paikkamerkki 5"/>
          <p:cNvSpPr>
            <a:spLocks noGrp="1"/>
          </p:cNvSpPr>
          <p:nvPr>
            <p:ph type="sldNum" sz="quarter" idx="16"/>
          </p:nvPr>
        </p:nvSpPr>
        <p:spPr/>
        <p:txBody>
          <a:bodyPr/>
          <a:lstStyle/>
          <a:p>
            <a:fld id="{43AF15DB-8468-DA4F-98B9-DC37122F7E4C}" type="slidenum">
              <a:rPr lang="fi-FI" noProof="0" smtClean="0"/>
              <a:pPr/>
              <a:t>13</a:t>
            </a:fld>
            <a:endParaRPr lang="fi-FI" noProof="0"/>
          </a:p>
        </p:txBody>
      </p:sp>
    </p:spTree>
    <p:extLst>
      <p:ext uri="{BB962C8B-B14F-4D97-AF65-F5344CB8AC3E}">
        <p14:creationId xmlns:p14="http://schemas.microsoft.com/office/powerpoint/2010/main" val="2786246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Mistä voin päätellä, että nuori käyttää huumeita? </a:t>
            </a:r>
            <a:endParaRPr lang="fi-FI" dirty="0"/>
          </a:p>
        </p:txBody>
      </p:sp>
      <p:sp>
        <p:nvSpPr>
          <p:cNvPr id="3" name="Sisällön paikkamerkki 2"/>
          <p:cNvSpPr>
            <a:spLocks noGrp="1"/>
          </p:cNvSpPr>
          <p:nvPr>
            <p:ph sz="quarter" idx="13"/>
          </p:nvPr>
        </p:nvSpPr>
        <p:spPr/>
        <p:txBody>
          <a:bodyPr>
            <a:normAutofit fontScale="70000" lnSpcReduction="20000"/>
          </a:bodyPr>
          <a:lstStyle/>
          <a:p>
            <a:pPr marL="0" indent="0">
              <a:buNone/>
            </a:pPr>
            <a:r>
              <a:rPr lang="fi-FI" b="1" dirty="0" smtClean="0"/>
              <a:t>Vaikka </a:t>
            </a:r>
            <a:r>
              <a:rPr lang="fi-FI" b="1" dirty="0"/>
              <a:t>nuorten päihteiden käyttö on kokonaisuudessaan vähentynyt, on laittomien päihteiden ongelmakäyttö lisääntynyt. Laittomien päihteiden käyttö on vakava riski nuoren kehitykselle ja hyvinvoinnille. </a:t>
            </a:r>
            <a:r>
              <a:rPr lang="fi-FI" dirty="0"/>
              <a:t>Vanhemman huoli on aina merkki lisäpohdinnan ja -keskustelun tarpeesta. Kyse ei ole välttämättä nuoren huumekokeilusta tai -käytöstä. </a:t>
            </a:r>
            <a:endParaRPr lang="fi-FI" b="1" dirty="0"/>
          </a:p>
          <a:p>
            <a:pPr marL="0" indent="0">
              <a:buNone/>
            </a:pPr>
            <a:r>
              <a:rPr lang="fi-FI" b="1" dirty="0"/>
              <a:t>Seuraavat merkit voivat viitata huumeiden käyttöön: </a:t>
            </a:r>
          </a:p>
          <a:p>
            <a:r>
              <a:rPr lang="fi-FI" dirty="0"/>
              <a:t>Nuoren koulumenestys romahtaa ja selittämättömät poissaolot lisääntyvät. Nuorella on käytöshäiriöitä tai sääntöjen rikkomista. </a:t>
            </a:r>
          </a:p>
          <a:p>
            <a:r>
              <a:rPr lang="fi-FI" dirty="0"/>
              <a:t>Kotoa katoaa tavaroita tai rahaa. Huumeiden käyttöön liittyy usein kasvava rahantarve.   </a:t>
            </a:r>
          </a:p>
          <a:p>
            <a:r>
              <a:rPr lang="fi-FI" dirty="0"/>
              <a:t>Mielialat vaihtelevat yliaktiivisuudesta apaattisuuteen. Nuori on väsynyt ja vuorokausirytmi heilahtaa usein päälaelleen.   </a:t>
            </a:r>
          </a:p>
          <a:p>
            <a:r>
              <a:rPr lang="fi-FI" dirty="0"/>
              <a:t>Nuori ei jaksa kiinnittää huomiota hygieniaan tai </a:t>
            </a:r>
            <a:r>
              <a:rPr lang="fi-FI" dirty="0" smtClean="0"/>
              <a:t>syömiseen, nuoren vaatteissa tai huoneessa on outo tuoksu</a:t>
            </a:r>
            <a:r>
              <a:rPr lang="fi-FI" dirty="0"/>
              <a:t>  </a:t>
            </a:r>
          </a:p>
          <a:p>
            <a:r>
              <a:rPr lang="fi-FI" dirty="0"/>
              <a:t>Kaveripiiri saattaa vaihtua uusiin, usein vanhempiin kavereihin. Nuori menettää mielenkiinnon harrastuksiin ja muihin ennen tärkeisiin asioihin.   </a:t>
            </a:r>
          </a:p>
          <a:p>
            <a:r>
              <a:rPr lang="fi-FI" dirty="0"/>
              <a:t>Monet huumeiden käyttöön viittaavat seikat voivat olla myös merkki mielenterveyden ongelmasta. </a:t>
            </a:r>
          </a:p>
          <a:p>
            <a:endParaRPr lang="fi-FI" dirty="0"/>
          </a:p>
        </p:txBody>
      </p:sp>
      <p:sp>
        <p:nvSpPr>
          <p:cNvPr id="4" name="Alatunnisteen paikkamerkki 3"/>
          <p:cNvSpPr>
            <a:spLocks noGrp="1"/>
          </p:cNvSpPr>
          <p:nvPr>
            <p:ph type="ftr" sz="quarter" idx="15"/>
          </p:nvPr>
        </p:nvSpPr>
        <p:spPr/>
        <p:txBody>
          <a:bodyPr/>
          <a:lstStyle/>
          <a:p>
            <a:endParaRPr lang="fi-FI" noProof="0"/>
          </a:p>
        </p:txBody>
      </p:sp>
      <p:sp>
        <p:nvSpPr>
          <p:cNvPr id="5" name="Päivämäärän paikkamerkki 4"/>
          <p:cNvSpPr>
            <a:spLocks noGrp="1"/>
          </p:cNvSpPr>
          <p:nvPr>
            <p:ph type="dt" sz="half" idx="14"/>
          </p:nvPr>
        </p:nvSpPr>
        <p:spPr/>
        <p:txBody>
          <a:bodyPr/>
          <a:lstStyle/>
          <a:p>
            <a:fld id="{B90ADB89-1914-4C10-B6F0-39C928D792F8}" type="datetime1">
              <a:rPr lang="fi-FI" noProof="0" smtClean="0"/>
              <a:t>30.11.2024</a:t>
            </a:fld>
            <a:endParaRPr lang="fi-FI" noProof="0"/>
          </a:p>
        </p:txBody>
      </p:sp>
      <p:sp>
        <p:nvSpPr>
          <p:cNvPr id="6" name="Dian numeron paikkamerkki 5"/>
          <p:cNvSpPr>
            <a:spLocks noGrp="1"/>
          </p:cNvSpPr>
          <p:nvPr>
            <p:ph type="sldNum" sz="quarter" idx="16"/>
          </p:nvPr>
        </p:nvSpPr>
        <p:spPr/>
        <p:txBody>
          <a:bodyPr/>
          <a:lstStyle/>
          <a:p>
            <a:fld id="{43AF15DB-8468-DA4F-98B9-DC37122F7E4C}" type="slidenum">
              <a:rPr lang="fi-FI" noProof="0" smtClean="0"/>
              <a:pPr/>
              <a:t>14</a:t>
            </a:fld>
            <a:endParaRPr lang="fi-FI" noProof="0"/>
          </a:p>
        </p:txBody>
      </p:sp>
    </p:spTree>
    <p:extLst>
      <p:ext uri="{BB962C8B-B14F-4D97-AF65-F5344CB8AC3E}">
        <p14:creationId xmlns:p14="http://schemas.microsoft.com/office/powerpoint/2010/main" val="209779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Mistä voi hakea apua</a:t>
            </a:r>
            <a:endParaRPr lang="fi-FI" b="1" dirty="0"/>
          </a:p>
        </p:txBody>
      </p:sp>
      <p:sp>
        <p:nvSpPr>
          <p:cNvPr id="3" name="Sisällön paikkamerkki 2"/>
          <p:cNvSpPr>
            <a:spLocks noGrp="1"/>
          </p:cNvSpPr>
          <p:nvPr>
            <p:ph sz="quarter" idx="13"/>
          </p:nvPr>
        </p:nvSpPr>
        <p:spPr/>
        <p:txBody>
          <a:bodyPr/>
          <a:lstStyle/>
          <a:p>
            <a:pPr marL="0" indent="0">
              <a:buNone/>
            </a:pPr>
            <a:endParaRPr lang="fi-FI" b="1" dirty="0"/>
          </a:p>
          <a:p>
            <a:r>
              <a:rPr lang="fi-FI" dirty="0"/>
              <a:t>Jos olet huolissasi päihteiden käytöstä, ota asia puheeksi suoraan nuoren kanssa. Miettikää yhdessä, mitä syitä päihteiden käytön taustalla on. Mitä hyvää nuori kokee saavansa päihteistä? Onko nuorella esimerkiksi yksinäisyyttä, ahdistusta tai surua, joita hän pyrkii helpottamaan päihteillä? </a:t>
            </a:r>
          </a:p>
          <a:p>
            <a:pPr marL="0" indent="0">
              <a:buNone/>
            </a:pPr>
            <a:r>
              <a:rPr lang="fi-FI" dirty="0" smtClean="0"/>
              <a:t>   </a:t>
            </a:r>
            <a:r>
              <a:rPr lang="fi-FI" sz="2400" b="1" dirty="0" smtClean="0"/>
              <a:t>Apua </a:t>
            </a:r>
            <a:r>
              <a:rPr lang="fi-FI" sz="2400" b="1" dirty="0"/>
              <a:t>voi hakea esimerkiksi  </a:t>
            </a:r>
          </a:p>
          <a:p>
            <a:r>
              <a:rPr lang="fi-FI" dirty="0"/>
              <a:t>koulu- tai opiskeluterveydenhuollosta  </a:t>
            </a:r>
          </a:p>
          <a:p>
            <a:r>
              <a:rPr lang="fi-FI" dirty="0"/>
              <a:t>terveyskeskuksesta  </a:t>
            </a:r>
          </a:p>
          <a:p>
            <a:r>
              <a:rPr lang="fi-FI" dirty="0"/>
              <a:t>lastensuojelusta </a:t>
            </a:r>
          </a:p>
          <a:p>
            <a:endParaRPr lang="fi-FI" dirty="0"/>
          </a:p>
        </p:txBody>
      </p:sp>
      <p:sp>
        <p:nvSpPr>
          <p:cNvPr id="4" name="Alatunnisteen paikkamerkki 3"/>
          <p:cNvSpPr>
            <a:spLocks noGrp="1"/>
          </p:cNvSpPr>
          <p:nvPr>
            <p:ph type="ftr" sz="quarter" idx="15"/>
          </p:nvPr>
        </p:nvSpPr>
        <p:spPr/>
        <p:txBody>
          <a:bodyPr/>
          <a:lstStyle/>
          <a:p>
            <a:endParaRPr lang="fi-FI" noProof="0"/>
          </a:p>
        </p:txBody>
      </p:sp>
      <p:sp>
        <p:nvSpPr>
          <p:cNvPr id="5" name="Päivämäärän paikkamerkki 4"/>
          <p:cNvSpPr>
            <a:spLocks noGrp="1"/>
          </p:cNvSpPr>
          <p:nvPr>
            <p:ph type="dt" sz="half" idx="14"/>
          </p:nvPr>
        </p:nvSpPr>
        <p:spPr/>
        <p:txBody>
          <a:bodyPr/>
          <a:lstStyle/>
          <a:p>
            <a:fld id="{B90ADB89-1914-4C10-B6F0-39C928D792F8}" type="datetime1">
              <a:rPr lang="fi-FI" noProof="0" smtClean="0"/>
              <a:t>30.11.2024</a:t>
            </a:fld>
            <a:endParaRPr lang="fi-FI" noProof="0"/>
          </a:p>
        </p:txBody>
      </p:sp>
      <p:sp>
        <p:nvSpPr>
          <p:cNvPr id="6" name="Dian numeron paikkamerkki 5"/>
          <p:cNvSpPr>
            <a:spLocks noGrp="1"/>
          </p:cNvSpPr>
          <p:nvPr>
            <p:ph type="sldNum" sz="quarter" idx="16"/>
          </p:nvPr>
        </p:nvSpPr>
        <p:spPr/>
        <p:txBody>
          <a:bodyPr/>
          <a:lstStyle/>
          <a:p>
            <a:fld id="{43AF15DB-8468-DA4F-98B9-DC37122F7E4C}" type="slidenum">
              <a:rPr lang="fi-FI" noProof="0" smtClean="0"/>
              <a:pPr/>
              <a:t>15</a:t>
            </a:fld>
            <a:endParaRPr lang="fi-FI" noProof="0"/>
          </a:p>
        </p:txBody>
      </p:sp>
    </p:spTree>
    <p:extLst>
      <p:ext uri="{BB962C8B-B14F-4D97-AF65-F5344CB8AC3E}">
        <p14:creationId xmlns:p14="http://schemas.microsoft.com/office/powerpoint/2010/main" val="610212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Hyödyllisiä linkkejä</a:t>
            </a:r>
            <a:endParaRPr lang="fi-FI" dirty="0"/>
          </a:p>
        </p:txBody>
      </p:sp>
      <p:sp>
        <p:nvSpPr>
          <p:cNvPr id="3" name="Sisällön paikkamerkki 2"/>
          <p:cNvSpPr>
            <a:spLocks noGrp="1"/>
          </p:cNvSpPr>
          <p:nvPr>
            <p:ph sz="quarter" idx="13"/>
          </p:nvPr>
        </p:nvSpPr>
        <p:spPr/>
        <p:txBody>
          <a:bodyPr/>
          <a:lstStyle/>
          <a:p>
            <a:pPr marL="0" indent="0">
              <a:buNone/>
            </a:pPr>
            <a:endParaRPr lang="fi-FI" dirty="0" smtClean="0"/>
          </a:p>
          <a:p>
            <a:pPr marL="0" indent="0">
              <a:buNone/>
            </a:pPr>
            <a:endParaRPr lang="fi-FI" dirty="0" smtClean="0"/>
          </a:p>
          <a:p>
            <a:r>
              <a:rPr lang="fi-FI" dirty="0">
                <a:hlinkClick r:id="rId2"/>
              </a:rPr>
              <a:t>Tupakka- ja nikotiinituotteiden käytön puheeksi ottaminen ja lopettamisen tukeminen | </a:t>
            </a:r>
            <a:r>
              <a:rPr lang="fi-FI" dirty="0" err="1">
                <a:hlinkClick r:id="rId2"/>
              </a:rPr>
              <a:t>FressisEdu</a:t>
            </a:r>
            <a:endParaRPr lang="fi-FI" dirty="0" smtClean="0"/>
          </a:p>
          <a:p>
            <a:r>
              <a:rPr lang="fi-FI" dirty="0">
                <a:hlinkClick r:id="rId3"/>
              </a:rPr>
              <a:t>Ilokaasu — </a:t>
            </a:r>
            <a:r>
              <a:rPr lang="fi-FI" dirty="0" smtClean="0">
                <a:hlinkClick r:id="rId3"/>
              </a:rPr>
              <a:t>Päihdelinkki</a:t>
            </a:r>
            <a:endParaRPr lang="fi-FI" dirty="0" smtClean="0"/>
          </a:p>
          <a:p>
            <a:r>
              <a:rPr lang="fi-FI" dirty="0">
                <a:hlinkClick r:id="rId4"/>
              </a:rPr>
              <a:t>Nuorten päihteiden käyttö | </a:t>
            </a:r>
            <a:r>
              <a:rPr lang="fi-FI" dirty="0" smtClean="0">
                <a:hlinkClick r:id="rId4"/>
              </a:rPr>
              <a:t>Mielenterveystalo.fi</a:t>
            </a:r>
            <a:endParaRPr lang="fi-FI" dirty="0" smtClean="0"/>
          </a:p>
          <a:p>
            <a:r>
              <a:rPr lang="fi-FI" dirty="0">
                <a:hlinkClick r:id="rId5"/>
              </a:rPr>
              <a:t>Mistä tunnistaa, että nuori käyttää huumeita? | Hyväkysymys.fi</a:t>
            </a:r>
            <a:endParaRPr lang="fi-FI" dirty="0" smtClean="0"/>
          </a:p>
          <a:p>
            <a:endParaRPr lang="fi-FI" dirty="0" smtClean="0"/>
          </a:p>
          <a:p>
            <a:endParaRPr lang="fi-FI" dirty="0"/>
          </a:p>
        </p:txBody>
      </p:sp>
      <p:sp>
        <p:nvSpPr>
          <p:cNvPr id="4" name="Alatunnisteen paikkamerkki 3"/>
          <p:cNvSpPr>
            <a:spLocks noGrp="1"/>
          </p:cNvSpPr>
          <p:nvPr>
            <p:ph type="ftr" sz="quarter" idx="15"/>
          </p:nvPr>
        </p:nvSpPr>
        <p:spPr/>
        <p:txBody>
          <a:bodyPr/>
          <a:lstStyle/>
          <a:p>
            <a:endParaRPr lang="fi-FI" noProof="0"/>
          </a:p>
        </p:txBody>
      </p:sp>
      <p:sp>
        <p:nvSpPr>
          <p:cNvPr id="5" name="Päivämäärän paikkamerkki 4"/>
          <p:cNvSpPr>
            <a:spLocks noGrp="1"/>
          </p:cNvSpPr>
          <p:nvPr>
            <p:ph type="dt" sz="half" idx="14"/>
          </p:nvPr>
        </p:nvSpPr>
        <p:spPr/>
        <p:txBody>
          <a:bodyPr/>
          <a:lstStyle/>
          <a:p>
            <a:fld id="{B90ADB89-1914-4C10-B6F0-39C928D792F8}" type="datetime1">
              <a:rPr lang="fi-FI" noProof="0" smtClean="0"/>
              <a:t>30.11.2024</a:t>
            </a:fld>
            <a:endParaRPr lang="fi-FI" noProof="0"/>
          </a:p>
        </p:txBody>
      </p:sp>
      <p:sp>
        <p:nvSpPr>
          <p:cNvPr id="6" name="Dian numeron paikkamerkki 5"/>
          <p:cNvSpPr>
            <a:spLocks noGrp="1"/>
          </p:cNvSpPr>
          <p:nvPr>
            <p:ph type="sldNum" sz="quarter" idx="16"/>
          </p:nvPr>
        </p:nvSpPr>
        <p:spPr/>
        <p:txBody>
          <a:bodyPr/>
          <a:lstStyle/>
          <a:p>
            <a:fld id="{43AF15DB-8468-DA4F-98B9-DC37122F7E4C}" type="slidenum">
              <a:rPr lang="fi-FI" noProof="0" smtClean="0"/>
              <a:pPr/>
              <a:t>16</a:t>
            </a:fld>
            <a:endParaRPr lang="fi-FI" noProof="0"/>
          </a:p>
        </p:txBody>
      </p:sp>
    </p:spTree>
    <p:extLst>
      <p:ext uri="{BB962C8B-B14F-4D97-AF65-F5344CB8AC3E}">
        <p14:creationId xmlns:p14="http://schemas.microsoft.com/office/powerpoint/2010/main" val="2046583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Ensimmäiset päihdekokeilut</a:t>
            </a:r>
            <a:endParaRPr lang="fi-FI" dirty="0"/>
          </a:p>
        </p:txBody>
      </p:sp>
      <p:sp>
        <p:nvSpPr>
          <p:cNvPr id="3" name="Sisällön paikkamerkki 2"/>
          <p:cNvSpPr>
            <a:spLocks noGrp="1"/>
          </p:cNvSpPr>
          <p:nvPr>
            <p:ph sz="quarter" idx="13"/>
          </p:nvPr>
        </p:nvSpPr>
        <p:spPr/>
        <p:txBody>
          <a:bodyPr/>
          <a:lstStyle/>
          <a:p>
            <a:r>
              <a:rPr lang="fi-FI" dirty="0" smtClean="0"/>
              <a:t>Osa nuorista kokee ensimmäisen humalansa yläkouluiässä, alkoholi on hermomyrkky, pienetkin määrät on lapsille ja nuorille terveysriski</a:t>
            </a:r>
          </a:p>
          <a:p>
            <a:r>
              <a:rPr lang="fi-FI" dirty="0" smtClean="0"/>
              <a:t>Alkoholinkäyttö alaikäisenä suurentaa päihdeongelmien, mielenterveysongelmien ja ennenaikaisen sairastumisen ja jopa kuoleman riskiä aikuisena. </a:t>
            </a:r>
          </a:p>
          <a:p>
            <a:r>
              <a:rPr lang="fi-FI" dirty="0" smtClean="0"/>
              <a:t>Alkoholi lisää myös tapaturmariskiä ( esim. liikenteessä )</a:t>
            </a:r>
          </a:p>
          <a:p>
            <a:r>
              <a:rPr lang="fi-FI" dirty="0" smtClean="0"/>
              <a:t>Nikotiiniriippuvuus, nuoren vielä kehittymässä olevat aivot ovat erityisen herkkiä riippuvuuden synnylle ( 13 – 15 v tyypillinen aloitusikä, mutta jopa aiemmin )</a:t>
            </a:r>
          </a:p>
          <a:p>
            <a:r>
              <a:rPr lang="fi-FI" dirty="0" smtClean="0"/>
              <a:t>Tupakointi nuoruusiässä altistaa alkoholinkäytölle nuorena.</a:t>
            </a:r>
          </a:p>
          <a:p>
            <a:pPr marL="0" indent="0">
              <a:buNone/>
            </a:pPr>
            <a:endParaRPr lang="fi-FI" dirty="0"/>
          </a:p>
        </p:txBody>
      </p:sp>
      <p:sp>
        <p:nvSpPr>
          <p:cNvPr id="4" name="Alatunnisteen paikkamerkki 3"/>
          <p:cNvSpPr>
            <a:spLocks noGrp="1"/>
          </p:cNvSpPr>
          <p:nvPr>
            <p:ph type="ftr" sz="quarter" idx="15"/>
          </p:nvPr>
        </p:nvSpPr>
        <p:spPr/>
        <p:txBody>
          <a:bodyPr/>
          <a:lstStyle/>
          <a:p>
            <a:endParaRPr lang="fi-FI" noProof="0"/>
          </a:p>
        </p:txBody>
      </p:sp>
      <p:sp>
        <p:nvSpPr>
          <p:cNvPr id="5" name="Päivämäärän paikkamerkki 4"/>
          <p:cNvSpPr>
            <a:spLocks noGrp="1"/>
          </p:cNvSpPr>
          <p:nvPr>
            <p:ph type="dt" sz="half" idx="14"/>
          </p:nvPr>
        </p:nvSpPr>
        <p:spPr/>
        <p:txBody>
          <a:bodyPr/>
          <a:lstStyle/>
          <a:p>
            <a:fld id="{B90ADB89-1914-4C10-B6F0-39C928D792F8}" type="datetime1">
              <a:rPr lang="fi-FI" noProof="0" smtClean="0"/>
              <a:t>30.11.2024</a:t>
            </a:fld>
            <a:endParaRPr lang="fi-FI" noProof="0"/>
          </a:p>
        </p:txBody>
      </p:sp>
      <p:sp>
        <p:nvSpPr>
          <p:cNvPr id="6" name="Dian numeron paikkamerkki 5"/>
          <p:cNvSpPr>
            <a:spLocks noGrp="1"/>
          </p:cNvSpPr>
          <p:nvPr>
            <p:ph type="sldNum" sz="quarter" idx="16"/>
          </p:nvPr>
        </p:nvSpPr>
        <p:spPr/>
        <p:txBody>
          <a:bodyPr/>
          <a:lstStyle/>
          <a:p>
            <a:fld id="{43AF15DB-8468-DA4F-98B9-DC37122F7E4C}" type="slidenum">
              <a:rPr lang="fi-FI" noProof="0" smtClean="0"/>
              <a:pPr/>
              <a:t>2</a:t>
            </a:fld>
            <a:endParaRPr lang="fi-FI" noProof="0"/>
          </a:p>
        </p:txBody>
      </p:sp>
    </p:spTree>
    <p:extLst>
      <p:ext uri="{BB962C8B-B14F-4D97-AF65-F5344CB8AC3E}">
        <p14:creationId xmlns:p14="http://schemas.microsoft.com/office/powerpoint/2010/main" val="2382358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Tavallisimmin käytetyt tupakka- ja nikotiinituotteet</a:t>
            </a:r>
            <a:endParaRPr lang="fi-FI" dirty="0"/>
          </a:p>
        </p:txBody>
      </p:sp>
      <p:sp>
        <p:nvSpPr>
          <p:cNvPr id="3" name="Sisällön paikkamerkki 2"/>
          <p:cNvSpPr>
            <a:spLocks noGrp="1"/>
          </p:cNvSpPr>
          <p:nvPr>
            <p:ph sz="quarter" idx="13"/>
          </p:nvPr>
        </p:nvSpPr>
        <p:spPr/>
        <p:txBody>
          <a:bodyPr/>
          <a:lstStyle/>
          <a:p>
            <a:r>
              <a:rPr lang="fi-FI" dirty="0" smtClean="0"/>
              <a:t>Tupakka – altistaa useille eri sairauksille</a:t>
            </a:r>
          </a:p>
          <a:p>
            <a:pPr marL="0" indent="0">
              <a:buNone/>
            </a:pPr>
            <a:endParaRPr lang="fi-FI" dirty="0" smtClean="0"/>
          </a:p>
          <a:p>
            <a:r>
              <a:rPr lang="fi-FI" dirty="0" smtClean="0"/>
              <a:t>Nuuska – on tunnistettu jopa 28 syöpää aiheuttavaa ainetta</a:t>
            </a:r>
          </a:p>
          <a:p>
            <a:pPr marL="0" indent="0">
              <a:buNone/>
            </a:pPr>
            <a:endParaRPr lang="fi-FI" dirty="0" smtClean="0"/>
          </a:p>
          <a:p>
            <a:r>
              <a:rPr lang="fi-FI" dirty="0" smtClean="0"/>
              <a:t>Nikotiinipussit - voivat </a:t>
            </a:r>
            <a:r>
              <a:rPr lang="fi-FI" dirty="0"/>
              <a:t>sisältää runsaasti </a:t>
            </a:r>
            <a:r>
              <a:rPr lang="fi-FI" dirty="0" smtClean="0"/>
              <a:t>nikotiinia</a:t>
            </a:r>
          </a:p>
          <a:p>
            <a:endParaRPr lang="fi-FI" dirty="0"/>
          </a:p>
          <a:p>
            <a:r>
              <a:rPr lang="fi-FI" dirty="0" smtClean="0"/>
              <a:t>Sähkösavuke eli </a:t>
            </a:r>
            <a:r>
              <a:rPr lang="fi-FI" dirty="0" err="1" smtClean="0"/>
              <a:t>Vape</a:t>
            </a:r>
            <a:r>
              <a:rPr lang="fi-FI" dirty="0" smtClean="0"/>
              <a:t> – voi olla nikotiinillista tai nikotiinitonta, ei sisällä tupakkakasvia </a:t>
            </a:r>
            <a:endParaRPr lang="fi-FI" dirty="0"/>
          </a:p>
        </p:txBody>
      </p:sp>
      <p:sp>
        <p:nvSpPr>
          <p:cNvPr id="4" name="Alatunnisteen paikkamerkki 3"/>
          <p:cNvSpPr>
            <a:spLocks noGrp="1"/>
          </p:cNvSpPr>
          <p:nvPr>
            <p:ph type="ftr" sz="quarter" idx="15"/>
          </p:nvPr>
        </p:nvSpPr>
        <p:spPr/>
        <p:txBody>
          <a:bodyPr/>
          <a:lstStyle/>
          <a:p>
            <a:endParaRPr lang="fi-FI" noProof="0"/>
          </a:p>
        </p:txBody>
      </p:sp>
      <p:sp>
        <p:nvSpPr>
          <p:cNvPr id="5" name="Päivämäärän paikkamerkki 4"/>
          <p:cNvSpPr>
            <a:spLocks noGrp="1"/>
          </p:cNvSpPr>
          <p:nvPr>
            <p:ph type="dt" sz="half" idx="14"/>
          </p:nvPr>
        </p:nvSpPr>
        <p:spPr/>
        <p:txBody>
          <a:bodyPr/>
          <a:lstStyle/>
          <a:p>
            <a:fld id="{B90ADB89-1914-4C10-B6F0-39C928D792F8}" type="datetime1">
              <a:rPr lang="fi-FI" noProof="0" smtClean="0"/>
              <a:t>30.11.2024</a:t>
            </a:fld>
            <a:endParaRPr lang="fi-FI" noProof="0"/>
          </a:p>
        </p:txBody>
      </p:sp>
      <p:sp>
        <p:nvSpPr>
          <p:cNvPr id="6" name="Dian numeron paikkamerkki 5"/>
          <p:cNvSpPr>
            <a:spLocks noGrp="1"/>
          </p:cNvSpPr>
          <p:nvPr>
            <p:ph type="sldNum" sz="quarter" idx="16"/>
          </p:nvPr>
        </p:nvSpPr>
        <p:spPr/>
        <p:txBody>
          <a:bodyPr/>
          <a:lstStyle/>
          <a:p>
            <a:fld id="{43AF15DB-8468-DA4F-98B9-DC37122F7E4C}" type="slidenum">
              <a:rPr lang="fi-FI" noProof="0" smtClean="0"/>
              <a:pPr/>
              <a:t>3</a:t>
            </a:fld>
            <a:endParaRPr lang="fi-FI" noProof="0"/>
          </a:p>
        </p:txBody>
      </p:sp>
    </p:spTree>
    <p:extLst>
      <p:ext uri="{BB962C8B-B14F-4D97-AF65-F5344CB8AC3E}">
        <p14:creationId xmlns:p14="http://schemas.microsoft.com/office/powerpoint/2010/main" val="3988102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Nikotiini ja tupakkatuotteiden muutamia haittavaikutuksia</a:t>
            </a:r>
            <a:endParaRPr lang="fi-FI" dirty="0"/>
          </a:p>
        </p:txBody>
      </p:sp>
      <p:sp>
        <p:nvSpPr>
          <p:cNvPr id="3" name="Sisällön paikkamerkki 2"/>
          <p:cNvSpPr>
            <a:spLocks noGrp="1"/>
          </p:cNvSpPr>
          <p:nvPr>
            <p:ph sz="quarter" idx="13"/>
          </p:nvPr>
        </p:nvSpPr>
        <p:spPr/>
        <p:txBody>
          <a:bodyPr>
            <a:normAutofit lnSpcReduction="10000"/>
          </a:bodyPr>
          <a:lstStyle/>
          <a:p>
            <a:r>
              <a:rPr lang="fi-FI" dirty="0" smtClean="0"/>
              <a:t>Vierotusoireet – levottomuus, ärtyisyys, keskittymiskyvyttömyys, väsymys, unettomuus ja päänsärky, ärtyneisyys, vaikuttaen negatiivisesti oppimiseen ja koulumenestykseen.</a:t>
            </a:r>
          </a:p>
          <a:p>
            <a:r>
              <a:rPr lang="fi-FI" dirty="0" smtClean="0"/>
              <a:t>Fyysiset sairaudet, suun , nielun ja hengitysteiden ärsytystä ja yskää, sekä useat eri sairaudet, kuten syöpä.</a:t>
            </a:r>
          </a:p>
          <a:p>
            <a:r>
              <a:rPr lang="fi-FI" dirty="0" smtClean="0"/>
              <a:t>Hampaiden reikiintyminen, värjäytyminen ja kiilteen vaurioituminen</a:t>
            </a:r>
          </a:p>
          <a:p>
            <a:r>
              <a:rPr lang="fi-FI" dirty="0" err="1" smtClean="0"/>
              <a:t>Vapen</a:t>
            </a:r>
            <a:r>
              <a:rPr lang="fi-FI" dirty="0" smtClean="0"/>
              <a:t> kaikkia pitkäaikaisiahaittavaikutuksia ei kaikkia vielä tunneta, EVALI ( </a:t>
            </a:r>
            <a:r>
              <a:rPr lang="fi-FI" dirty="0" err="1" smtClean="0"/>
              <a:t>electronic</a:t>
            </a:r>
            <a:r>
              <a:rPr lang="fi-FI" dirty="0" smtClean="0"/>
              <a:t> </a:t>
            </a:r>
            <a:r>
              <a:rPr lang="fi-FI" dirty="0" err="1" smtClean="0"/>
              <a:t>cigarette</a:t>
            </a:r>
            <a:r>
              <a:rPr lang="fi-FI" dirty="0" smtClean="0"/>
              <a:t> </a:t>
            </a:r>
            <a:r>
              <a:rPr lang="fi-FI" dirty="0" err="1" smtClean="0"/>
              <a:t>or</a:t>
            </a:r>
            <a:r>
              <a:rPr lang="fi-FI" dirty="0" smtClean="0"/>
              <a:t> </a:t>
            </a:r>
            <a:r>
              <a:rPr lang="fi-FI" dirty="0" err="1" smtClean="0"/>
              <a:t>vaping</a:t>
            </a:r>
            <a:r>
              <a:rPr lang="fi-FI" dirty="0" smtClean="0"/>
              <a:t> </a:t>
            </a:r>
            <a:r>
              <a:rPr lang="fi-FI" dirty="0" err="1" smtClean="0"/>
              <a:t>associated</a:t>
            </a:r>
            <a:r>
              <a:rPr lang="fi-FI" dirty="0" smtClean="0"/>
              <a:t> </a:t>
            </a:r>
            <a:r>
              <a:rPr lang="fi-FI" dirty="0" err="1" smtClean="0"/>
              <a:t>lung</a:t>
            </a:r>
            <a:r>
              <a:rPr lang="fi-FI" dirty="0" smtClean="0"/>
              <a:t> </a:t>
            </a:r>
            <a:r>
              <a:rPr lang="fi-FI" dirty="0" err="1" smtClean="0"/>
              <a:t>injury</a:t>
            </a:r>
            <a:r>
              <a:rPr lang="fi-FI" dirty="0" smtClean="0"/>
              <a:t> ) koko kehon vakava, jopa hengenvaarallinen tila jossa sähkötupakoinnin seurauksena syntyy mm. keuhkovaurioita huomattavan paljon lyhyemmässä ajassa kuin perinteisen tupakan käytössä yleensä.</a:t>
            </a:r>
            <a:endParaRPr lang="fi-FI" dirty="0"/>
          </a:p>
        </p:txBody>
      </p:sp>
      <p:sp>
        <p:nvSpPr>
          <p:cNvPr id="4" name="Alatunnisteen paikkamerkki 3"/>
          <p:cNvSpPr>
            <a:spLocks noGrp="1"/>
          </p:cNvSpPr>
          <p:nvPr>
            <p:ph type="ftr" sz="quarter" idx="15"/>
          </p:nvPr>
        </p:nvSpPr>
        <p:spPr/>
        <p:txBody>
          <a:bodyPr/>
          <a:lstStyle/>
          <a:p>
            <a:endParaRPr lang="fi-FI" noProof="0"/>
          </a:p>
        </p:txBody>
      </p:sp>
      <p:sp>
        <p:nvSpPr>
          <p:cNvPr id="5" name="Päivämäärän paikkamerkki 4"/>
          <p:cNvSpPr>
            <a:spLocks noGrp="1"/>
          </p:cNvSpPr>
          <p:nvPr>
            <p:ph type="dt" sz="half" idx="14"/>
          </p:nvPr>
        </p:nvSpPr>
        <p:spPr/>
        <p:txBody>
          <a:bodyPr/>
          <a:lstStyle/>
          <a:p>
            <a:fld id="{B90ADB89-1914-4C10-B6F0-39C928D792F8}" type="datetime1">
              <a:rPr lang="fi-FI" noProof="0" smtClean="0"/>
              <a:t>30.11.2024</a:t>
            </a:fld>
            <a:endParaRPr lang="fi-FI" noProof="0"/>
          </a:p>
        </p:txBody>
      </p:sp>
      <p:sp>
        <p:nvSpPr>
          <p:cNvPr id="6" name="Dian numeron paikkamerkki 5"/>
          <p:cNvSpPr>
            <a:spLocks noGrp="1"/>
          </p:cNvSpPr>
          <p:nvPr>
            <p:ph type="sldNum" sz="quarter" idx="16"/>
          </p:nvPr>
        </p:nvSpPr>
        <p:spPr/>
        <p:txBody>
          <a:bodyPr/>
          <a:lstStyle/>
          <a:p>
            <a:fld id="{43AF15DB-8468-DA4F-98B9-DC37122F7E4C}" type="slidenum">
              <a:rPr lang="fi-FI" noProof="0" smtClean="0"/>
              <a:pPr/>
              <a:t>4</a:t>
            </a:fld>
            <a:endParaRPr lang="fi-FI" noProof="0"/>
          </a:p>
        </p:txBody>
      </p:sp>
    </p:spTree>
    <p:extLst>
      <p:ext uri="{BB962C8B-B14F-4D97-AF65-F5344CB8AC3E}">
        <p14:creationId xmlns:p14="http://schemas.microsoft.com/office/powerpoint/2010/main" val="1587006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919620" y="271180"/>
            <a:ext cx="10516641" cy="1151219"/>
          </a:xfrm>
        </p:spPr>
        <p:txBody>
          <a:bodyPr/>
          <a:lstStyle/>
          <a:p>
            <a:r>
              <a:rPr lang="fi-FI" b="1" dirty="0" smtClean="0"/>
              <a:t>Sähkösavuke </a:t>
            </a:r>
            <a:r>
              <a:rPr lang="fi-FI" b="1" dirty="0" smtClean="0"/>
              <a:t>eli </a:t>
            </a:r>
            <a:r>
              <a:rPr lang="fi-FI" b="1" dirty="0" err="1" smtClean="0"/>
              <a:t>Vape</a:t>
            </a:r>
            <a:endParaRPr lang="fi-FI" b="1" dirty="0"/>
          </a:p>
        </p:txBody>
      </p:sp>
      <p:sp>
        <p:nvSpPr>
          <p:cNvPr id="3" name="Sisällön paikkamerkki 2"/>
          <p:cNvSpPr>
            <a:spLocks noGrp="1"/>
          </p:cNvSpPr>
          <p:nvPr>
            <p:ph sz="quarter" idx="13"/>
          </p:nvPr>
        </p:nvSpPr>
        <p:spPr>
          <a:xfrm>
            <a:off x="347135" y="1422399"/>
            <a:ext cx="6104466" cy="4292601"/>
          </a:xfrm>
        </p:spPr>
        <p:txBody>
          <a:bodyPr>
            <a:normAutofit fontScale="70000" lnSpcReduction="20000"/>
          </a:bodyPr>
          <a:lstStyle/>
          <a:p>
            <a:pPr marL="0" lvl="0" indent="0" eaLnBrk="0" fontAlgn="base" hangingPunct="0">
              <a:lnSpc>
                <a:spcPct val="100000"/>
              </a:lnSpc>
              <a:spcBef>
                <a:spcPct val="0"/>
              </a:spcBef>
              <a:spcAft>
                <a:spcPct val="0"/>
              </a:spcAft>
              <a:buClrTx/>
              <a:buNone/>
              <a:tabLst>
                <a:tab pos="828675" algn="l"/>
                <a:tab pos="1655763" algn="l"/>
              </a:tabLst>
            </a:pPr>
            <a:endParaRPr lang="fi-FI" altLang="fi-FI" sz="2400" dirty="0">
              <a:solidFill>
                <a:srgbClr val="363636"/>
              </a:solidFill>
              <a:latin typeface="Helvetica" panose="020B0604020202020204" pitchFamily="34" charset="0"/>
              <a:ea typeface="Times New Roman" panose="02020603050405020304" pitchFamily="18" charset="0"/>
            </a:endParaRPr>
          </a:p>
          <a:p>
            <a:pPr marL="0" lvl="0" indent="0" eaLnBrk="0" fontAlgn="base" hangingPunct="0">
              <a:lnSpc>
                <a:spcPct val="100000"/>
              </a:lnSpc>
              <a:spcBef>
                <a:spcPct val="0"/>
              </a:spcBef>
              <a:spcAft>
                <a:spcPct val="0"/>
              </a:spcAft>
              <a:buClrTx/>
              <a:buNone/>
              <a:tabLst>
                <a:tab pos="828675" algn="l"/>
                <a:tab pos="1655763" algn="l"/>
              </a:tabLst>
            </a:pPr>
            <a:r>
              <a:rPr lang="fi-FI" dirty="0" smtClean="0"/>
              <a:t>Osa </a:t>
            </a:r>
            <a:r>
              <a:rPr lang="fi-FI" dirty="0"/>
              <a:t>nuorista käyttää nykyään perinteisen tupakan sijasta sähkötupakkaa, jota kutsutaan myös </a:t>
            </a:r>
            <a:r>
              <a:rPr lang="fi-FI" dirty="0" err="1"/>
              <a:t>vapeksi</a:t>
            </a:r>
            <a:r>
              <a:rPr lang="fi-FI" dirty="0"/>
              <a:t>. Sähkötupakka on laite, jonka avulla hengitetään höyrystettyä nikotiininestettä. Neste voi sisältää myös erilaisia nuorten mieleen olevia makuaineita.</a:t>
            </a:r>
            <a:endParaRPr lang="fi-FI" altLang="fi-FI" sz="2400" dirty="0" smtClean="0">
              <a:solidFill>
                <a:srgbClr val="363636"/>
              </a:solidFill>
              <a:latin typeface="Helvetica" panose="020B0604020202020204" pitchFamily="34" charset="0"/>
              <a:ea typeface="Times New Roman" panose="02020603050405020304" pitchFamily="18" charset="0"/>
            </a:endParaRPr>
          </a:p>
          <a:p>
            <a:pPr marL="0" lvl="0" indent="0" eaLnBrk="0" fontAlgn="base" hangingPunct="0">
              <a:lnSpc>
                <a:spcPct val="100000"/>
              </a:lnSpc>
              <a:spcBef>
                <a:spcPct val="0"/>
              </a:spcBef>
              <a:spcAft>
                <a:spcPct val="0"/>
              </a:spcAft>
              <a:buClrTx/>
              <a:buNone/>
              <a:tabLst>
                <a:tab pos="828675" algn="l"/>
                <a:tab pos="1655763" algn="l"/>
              </a:tabLst>
            </a:pPr>
            <a:endParaRPr lang="fi-FI" altLang="fi-FI" sz="2400" dirty="0">
              <a:solidFill>
                <a:srgbClr val="363636"/>
              </a:solidFill>
              <a:latin typeface="Helvetica" panose="020B0604020202020204" pitchFamily="34" charset="0"/>
              <a:ea typeface="Times New Roman" panose="02020603050405020304" pitchFamily="18" charset="0"/>
            </a:endParaRPr>
          </a:p>
          <a:p>
            <a:pPr marL="0" lvl="0" indent="0" eaLnBrk="0" fontAlgn="base" hangingPunct="0">
              <a:lnSpc>
                <a:spcPct val="100000"/>
              </a:lnSpc>
              <a:spcBef>
                <a:spcPct val="0"/>
              </a:spcBef>
              <a:spcAft>
                <a:spcPct val="0"/>
              </a:spcAft>
              <a:buClrTx/>
              <a:buNone/>
              <a:tabLst>
                <a:tab pos="828675" algn="l"/>
                <a:tab pos="1655763" algn="l"/>
              </a:tabLst>
            </a:pPr>
            <a:r>
              <a:rPr lang="fi-FI" altLang="fi-FI" sz="2400" dirty="0" smtClean="0">
                <a:solidFill>
                  <a:srgbClr val="363636"/>
                </a:solidFill>
                <a:latin typeface="Helvetica" panose="020B0604020202020204" pitchFamily="34" charset="0"/>
                <a:ea typeface="Times New Roman" panose="02020603050405020304" pitchFamily="18" charset="0"/>
              </a:rPr>
              <a:t>Nesteet ja höyryt sisältävät makuaineiden ja kemikaalien lisäksi erilaisia terveydelle haitallisia aineita, voivat sisältää mm. kasvimyrkkyjen jäämiä ja lyijyä.</a:t>
            </a:r>
          </a:p>
          <a:p>
            <a:pPr marL="0" lvl="0" indent="0" eaLnBrk="0" fontAlgn="base" hangingPunct="0">
              <a:lnSpc>
                <a:spcPct val="100000"/>
              </a:lnSpc>
              <a:spcBef>
                <a:spcPct val="0"/>
              </a:spcBef>
              <a:spcAft>
                <a:spcPct val="0"/>
              </a:spcAft>
              <a:buClrTx/>
              <a:buNone/>
              <a:tabLst>
                <a:tab pos="828675" algn="l"/>
                <a:tab pos="1655763" algn="l"/>
              </a:tabLst>
            </a:pPr>
            <a:endParaRPr lang="fi-FI" altLang="fi-FI" sz="2400" dirty="0">
              <a:solidFill>
                <a:srgbClr val="363636"/>
              </a:solidFill>
              <a:latin typeface="Helvetica" panose="020B0604020202020204" pitchFamily="34" charset="0"/>
              <a:ea typeface="Times New Roman" panose="02020603050405020304" pitchFamily="18" charset="0"/>
            </a:endParaRPr>
          </a:p>
          <a:p>
            <a:pPr marL="0" lvl="0" indent="0" eaLnBrk="0" fontAlgn="base" hangingPunct="0">
              <a:lnSpc>
                <a:spcPct val="100000"/>
              </a:lnSpc>
              <a:spcBef>
                <a:spcPct val="0"/>
              </a:spcBef>
              <a:spcAft>
                <a:spcPct val="0"/>
              </a:spcAft>
              <a:buClrTx/>
              <a:buNone/>
              <a:tabLst>
                <a:tab pos="828675" algn="l"/>
                <a:tab pos="1655763" algn="l"/>
              </a:tabLst>
            </a:pPr>
            <a:r>
              <a:rPr lang="fi-FI" altLang="fi-FI" sz="2400" dirty="0">
                <a:solidFill>
                  <a:srgbClr val="363636"/>
                </a:solidFill>
                <a:latin typeface="Helvetica" panose="020B0604020202020204" pitchFamily="34" charset="0"/>
                <a:ea typeface="Times New Roman" panose="02020603050405020304" pitchFamily="18" charset="0"/>
              </a:rPr>
              <a:t>Neste koostuu usein </a:t>
            </a:r>
            <a:r>
              <a:rPr lang="fi-FI" altLang="fi-FI" sz="2400" dirty="0" smtClean="0">
                <a:solidFill>
                  <a:srgbClr val="363636"/>
                </a:solidFill>
                <a:latin typeface="Helvetica" panose="020B0604020202020204" pitchFamily="34" charset="0"/>
                <a:ea typeface="Times New Roman" panose="02020603050405020304" pitchFamily="18" charset="0"/>
              </a:rPr>
              <a:t>glyserolista </a:t>
            </a:r>
            <a:r>
              <a:rPr lang="fi-FI" altLang="fi-FI" sz="2400" dirty="0" err="1" smtClean="0">
                <a:solidFill>
                  <a:srgbClr val="363636"/>
                </a:solidFill>
                <a:latin typeface="Helvetica" panose="020B0604020202020204" pitchFamily="34" charset="0"/>
                <a:ea typeface="Times New Roman" panose="02020603050405020304" pitchFamily="18" charset="0"/>
              </a:rPr>
              <a:t>propyleeniglykolista</a:t>
            </a:r>
            <a:r>
              <a:rPr lang="fi-FI" altLang="fi-FI" sz="2400" dirty="0" smtClean="0">
                <a:solidFill>
                  <a:srgbClr val="363636"/>
                </a:solidFill>
                <a:latin typeface="Helvetica" panose="020B0604020202020204" pitchFamily="34" charset="0"/>
                <a:ea typeface="Times New Roman" panose="02020603050405020304" pitchFamily="18" charset="0"/>
              </a:rPr>
              <a:t> </a:t>
            </a:r>
            <a:r>
              <a:rPr lang="fi-FI" altLang="fi-FI" sz="2400" dirty="0">
                <a:solidFill>
                  <a:srgbClr val="363636"/>
                </a:solidFill>
                <a:latin typeface="Helvetica" panose="020B0604020202020204" pitchFamily="34" charset="0"/>
                <a:ea typeface="Times New Roman" panose="02020603050405020304" pitchFamily="18" charset="0"/>
              </a:rPr>
              <a:t>ja makuaineista</a:t>
            </a:r>
            <a:r>
              <a:rPr lang="fi-FI" altLang="fi-FI" sz="2400" dirty="0" smtClean="0">
                <a:solidFill>
                  <a:srgbClr val="363636"/>
                </a:solidFill>
                <a:latin typeface="Helvetica" panose="020B0604020202020204" pitchFamily="34" charset="0"/>
                <a:ea typeface="Times New Roman" panose="02020603050405020304" pitchFamily="18" charset="0"/>
              </a:rPr>
              <a:t>.</a:t>
            </a:r>
          </a:p>
          <a:p>
            <a:pPr marL="0" lvl="0" indent="0" eaLnBrk="0" fontAlgn="base" hangingPunct="0">
              <a:lnSpc>
                <a:spcPct val="100000"/>
              </a:lnSpc>
              <a:spcBef>
                <a:spcPct val="0"/>
              </a:spcBef>
              <a:spcAft>
                <a:spcPct val="0"/>
              </a:spcAft>
              <a:buClrTx/>
              <a:buNone/>
              <a:tabLst>
                <a:tab pos="828675" algn="l"/>
                <a:tab pos="1655763" algn="l"/>
              </a:tabLst>
            </a:pPr>
            <a:endParaRPr lang="fi-FI" altLang="fi-FI" sz="2400" dirty="0" smtClean="0">
              <a:solidFill>
                <a:srgbClr val="363636"/>
              </a:solidFill>
              <a:latin typeface="Helvetica" panose="020B0604020202020204" pitchFamily="34" charset="0"/>
              <a:ea typeface="Times New Roman" panose="02020603050405020304" pitchFamily="18" charset="0"/>
            </a:endParaRPr>
          </a:p>
          <a:p>
            <a:pPr marL="0" lvl="0" indent="0" eaLnBrk="0" fontAlgn="base" hangingPunct="0">
              <a:lnSpc>
                <a:spcPct val="100000"/>
              </a:lnSpc>
              <a:spcBef>
                <a:spcPct val="0"/>
              </a:spcBef>
              <a:spcAft>
                <a:spcPct val="0"/>
              </a:spcAft>
              <a:buClrTx/>
              <a:buNone/>
              <a:tabLst>
                <a:tab pos="828675" algn="l"/>
                <a:tab pos="1655763" algn="l"/>
              </a:tabLst>
            </a:pPr>
            <a:r>
              <a:rPr lang="fi-FI" altLang="fi-FI" sz="2400" dirty="0" smtClean="0">
                <a:solidFill>
                  <a:srgbClr val="363636"/>
                </a:solidFill>
                <a:latin typeface="Helvetica" panose="020B0604020202020204" pitchFamily="34" charset="0"/>
                <a:ea typeface="Times New Roman" panose="02020603050405020304" pitchFamily="18" charset="0"/>
              </a:rPr>
              <a:t>Neste voi olla nikotiinillista tai nikotiinitonta. Sähkösavuke ei sisällä tupakkakasvia.</a:t>
            </a:r>
          </a:p>
          <a:p>
            <a:pPr marL="0" lvl="0" indent="0" eaLnBrk="0" fontAlgn="base" hangingPunct="0">
              <a:lnSpc>
                <a:spcPct val="100000"/>
              </a:lnSpc>
              <a:spcBef>
                <a:spcPct val="0"/>
              </a:spcBef>
              <a:spcAft>
                <a:spcPct val="0"/>
              </a:spcAft>
              <a:buClrTx/>
              <a:buNone/>
              <a:tabLst>
                <a:tab pos="828675" algn="l"/>
                <a:tab pos="1655763" algn="l"/>
              </a:tabLst>
            </a:pPr>
            <a:endParaRPr lang="fi-FI" altLang="fi-FI" sz="2400" dirty="0">
              <a:solidFill>
                <a:srgbClr val="363636"/>
              </a:solidFill>
              <a:latin typeface="Helvetica" panose="020B0604020202020204" pitchFamily="34" charset="0"/>
              <a:ea typeface="Times New Roman" panose="02020603050405020304" pitchFamily="18" charset="0"/>
            </a:endParaRPr>
          </a:p>
          <a:p>
            <a:pPr marL="0" lvl="0" indent="0" eaLnBrk="0" fontAlgn="base" hangingPunct="0">
              <a:lnSpc>
                <a:spcPct val="100000"/>
              </a:lnSpc>
              <a:spcBef>
                <a:spcPct val="0"/>
              </a:spcBef>
              <a:spcAft>
                <a:spcPct val="0"/>
              </a:spcAft>
              <a:buClrTx/>
              <a:buNone/>
              <a:tabLst>
                <a:tab pos="828675" algn="l"/>
                <a:tab pos="1655763" algn="l"/>
              </a:tabLst>
            </a:pPr>
            <a:r>
              <a:rPr lang="fi-FI" dirty="0"/>
              <a:t>Sähkötupakan käyttöä voi olla vaikea huomata, sillä siinä ei ole voimakasta tuoksua ja tupakointilaitteet voivat näyttää esimerkiksi värikkäiltä tusseilta.</a:t>
            </a:r>
            <a:endParaRPr lang="fi-FI" altLang="fi-FI" sz="2400" dirty="0" smtClean="0">
              <a:solidFill>
                <a:srgbClr val="363636"/>
              </a:solidFill>
              <a:latin typeface="Helvetica" panose="020B0604020202020204" pitchFamily="34" charset="0"/>
              <a:ea typeface="Times New Roman" panose="02020603050405020304" pitchFamily="18" charset="0"/>
            </a:endParaRPr>
          </a:p>
          <a:p>
            <a:pPr marL="0" lvl="0" indent="0" eaLnBrk="0" fontAlgn="base" hangingPunct="0">
              <a:lnSpc>
                <a:spcPct val="100000"/>
              </a:lnSpc>
              <a:spcBef>
                <a:spcPct val="0"/>
              </a:spcBef>
              <a:spcAft>
                <a:spcPct val="0"/>
              </a:spcAft>
              <a:buClrTx/>
              <a:buNone/>
              <a:tabLst>
                <a:tab pos="828675" algn="l"/>
                <a:tab pos="1655763" algn="l"/>
              </a:tabLst>
            </a:pPr>
            <a:r>
              <a:rPr lang="fi-FI" altLang="fi-FI" sz="2400" dirty="0" smtClean="0">
                <a:solidFill>
                  <a:srgbClr val="363636"/>
                </a:solidFill>
                <a:latin typeface="Helvetica" panose="020B0604020202020204" pitchFamily="34" charset="0"/>
                <a:ea typeface="Times New Roman" panose="02020603050405020304" pitchFamily="18" charset="0"/>
              </a:rPr>
              <a:t> </a:t>
            </a:r>
            <a:endParaRPr lang="fi-FI" altLang="fi-FI" sz="1200" dirty="0"/>
          </a:p>
          <a:p>
            <a:pPr marL="0" lvl="0" indent="0" eaLnBrk="0" fontAlgn="base" hangingPunct="0">
              <a:lnSpc>
                <a:spcPct val="100000"/>
              </a:lnSpc>
              <a:spcBef>
                <a:spcPct val="0"/>
              </a:spcBef>
              <a:spcAft>
                <a:spcPct val="0"/>
              </a:spcAft>
              <a:buClrTx/>
              <a:buNone/>
              <a:tabLst>
                <a:tab pos="828675" algn="l"/>
                <a:tab pos="1655763" algn="l"/>
              </a:tabLst>
            </a:pPr>
            <a:endParaRPr lang="fi-FI" altLang="fi-FI" sz="3600" dirty="0">
              <a:latin typeface="Arial" panose="020B0604020202020204" pitchFamily="34" charset="0"/>
            </a:endParaRPr>
          </a:p>
          <a:p>
            <a:endParaRPr lang="fi-FI" dirty="0"/>
          </a:p>
        </p:txBody>
      </p:sp>
      <p:sp>
        <p:nvSpPr>
          <p:cNvPr id="4" name="Alatunnisteen paikkamerkki 3"/>
          <p:cNvSpPr>
            <a:spLocks noGrp="1"/>
          </p:cNvSpPr>
          <p:nvPr>
            <p:ph type="ftr" sz="quarter" idx="15"/>
          </p:nvPr>
        </p:nvSpPr>
        <p:spPr/>
        <p:txBody>
          <a:bodyPr/>
          <a:lstStyle/>
          <a:p>
            <a:endParaRPr lang="fi-FI" noProof="0"/>
          </a:p>
        </p:txBody>
      </p:sp>
      <p:sp>
        <p:nvSpPr>
          <p:cNvPr id="5" name="Päivämäärän paikkamerkki 4"/>
          <p:cNvSpPr>
            <a:spLocks noGrp="1"/>
          </p:cNvSpPr>
          <p:nvPr>
            <p:ph type="dt" sz="half" idx="14"/>
          </p:nvPr>
        </p:nvSpPr>
        <p:spPr/>
        <p:txBody>
          <a:bodyPr/>
          <a:lstStyle/>
          <a:p>
            <a:fld id="{B90ADB89-1914-4C10-B6F0-39C928D792F8}" type="datetime1">
              <a:rPr lang="fi-FI" noProof="0" smtClean="0"/>
              <a:t>30.11.2024</a:t>
            </a:fld>
            <a:endParaRPr lang="fi-FI" noProof="0"/>
          </a:p>
        </p:txBody>
      </p:sp>
      <p:sp>
        <p:nvSpPr>
          <p:cNvPr id="6" name="Dian numeron paikkamerkki 5"/>
          <p:cNvSpPr>
            <a:spLocks noGrp="1"/>
          </p:cNvSpPr>
          <p:nvPr>
            <p:ph type="sldNum" sz="quarter" idx="16"/>
          </p:nvPr>
        </p:nvSpPr>
        <p:spPr/>
        <p:txBody>
          <a:bodyPr/>
          <a:lstStyle/>
          <a:p>
            <a:fld id="{43AF15DB-8468-DA4F-98B9-DC37122F7E4C}" type="slidenum">
              <a:rPr lang="fi-FI" noProof="0" smtClean="0"/>
              <a:pPr/>
              <a:t>5</a:t>
            </a:fld>
            <a:endParaRPr lang="fi-FI" noProof="0"/>
          </a:p>
        </p:txBody>
      </p:sp>
      <p:sp>
        <p:nvSpPr>
          <p:cNvPr id="7" name="Rectangle 2"/>
          <p:cNvSpPr>
            <a:spLocks noChangeArrowheads="1"/>
          </p:cNvSpPr>
          <p:nvPr/>
        </p:nvSpPr>
        <p:spPr bwMode="auto">
          <a:xfrm>
            <a:off x="-1" y="-233065"/>
            <a:ext cx="23354618"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828675" algn="l"/>
                <a:tab pos="1655763" algn="l"/>
              </a:tabLst>
              <a:defRPr>
                <a:solidFill>
                  <a:schemeClr val="tx1"/>
                </a:solidFill>
                <a:latin typeface="Arial" panose="020B0604020202020204" pitchFamily="34" charset="0"/>
              </a:defRPr>
            </a:lvl1pPr>
            <a:lvl2pPr eaLnBrk="0" fontAlgn="base" hangingPunct="0">
              <a:spcBef>
                <a:spcPct val="0"/>
              </a:spcBef>
              <a:spcAft>
                <a:spcPct val="0"/>
              </a:spcAft>
              <a:tabLst>
                <a:tab pos="828675" algn="l"/>
                <a:tab pos="1655763" algn="l"/>
              </a:tabLst>
              <a:defRPr>
                <a:solidFill>
                  <a:schemeClr val="tx1"/>
                </a:solidFill>
                <a:latin typeface="Arial" panose="020B0604020202020204" pitchFamily="34" charset="0"/>
              </a:defRPr>
            </a:lvl2pPr>
            <a:lvl3pPr eaLnBrk="0" fontAlgn="base" hangingPunct="0">
              <a:spcBef>
                <a:spcPct val="0"/>
              </a:spcBef>
              <a:spcAft>
                <a:spcPct val="0"/>
              </a:spcAft>
              <a:tabLst>
                <a:tab pos="828675" algn="l"/>
                <a:tab pos="1655763" algn="l"/>
              </a:tabLst>
              <a:defRPr>
                <a:solidFill>
                  <a:schemeClr val="tx1"/>
                </a:solidFill>
                <a:latin typeface="Arial" panose="020B0604020202020204" pitchFamily="34" charset="0"/>
              </a:defRPr>
            </a:lvl3pPr>
            <a:lvl4pPr eaLnBrk="0" fontAlgn="base" hangingPunct="0">
              <a:spcBef>
                <a:spcPct val="0"/>
              </a:spcBef>
              <a:spcAft>
                <a:spcPct val="0"/>
              </a:spcAft>
              <a:tabLst>
                <a:tab pos="828675" algn="l"/>
                <a:tab pos="1655763" algn="l"/>
              </a:tabLst>
              <a:defRPr>
                <a:solidFill>
                  <a:schemeClr val="tx1"/>
                </a:solidFill>
                <a:latin typeface="Arial" panose="020B0604020202020204" pitchFamily="34" charset="0"/>
              </a:defRPr>
            </a:lvl4pPr>
            <a:lvl5pPr eaLnBrk="0" fontAlgn="base" hangingPunct="0">
              <a:spcBef>
                <a:spcPct val="0"/>
              </a:spcBef>
              <a:spcAft>
                <a:spcPct val="0"/>
              </a:spcAft>
              <a:tabLst>
                <a:tab pos="828675" algn="l"/>
                <a:tab pos="1655763" algn="l"/>
              </a:tabLst>
              <a:defRPr>
                <a:solidFill>
                  <a:schemeClr val="tx1"/>
                </a:solidFill>
                <a:latin typeface="Arial" panose="020B0604020202020204" pitchFamily="34" charset="0"/>
              </a:defRPr>
            </a:lvl5pPr>
            <a:lvl6pPr eaLnBrk="0" fontAlgn="base" hangingPunct="0">
              <a:spcBef>
                <a:spcPct val="0"/>
              </a:spcBef>
              <a:spcAft>
                <a:spcPct val="0"/>
              </a:spcAft>
              <a:tabLst>
                <a:tab pos="828675" algn="l"/>
                <a:tab pos="1655763" algn="l"/>
              </a:tabLst>
              <a:defRPr>
                <a:solidFill>
                  <a:schemeClr val="tx1"/>
                </a:solidFill>
                <a:latin typeface="Arial" panose="020B0604020202020204" pitchFamily="34" charset="0"/>
              </a:defRPr>
            </a:lvl6pPr>
            <a:lvl7pPr eaLnBrk="0" fontAlgn="base" hangingPunct="0">
              <a:spcBef>
                <a:spcPct val="0"/>
              </a:spcBef>
              <a:spcAft>
                <a:spcPct val="0"/>
              </a:spcAft>
              <a:tabLst>
                <a:tab pos="828675" algn="l"/>
                <a:tab pos="1655763" algn="l"/>
              </a:tabLst>
              <a:defRPr>
                <a:solidFill>
                  <a:schemeClr val="tx1"/>
                </a:solidFill>
                <a:latin typeface="Arial" panose="020B0604020202020204" pitchFamily="34" charset="0"/>
              </a:defRPr>
            </a:lvl7pPr>
            <a:lvl8pPr eaLnBrk="0" fontAlgn="base" hangingPunct="0">
              <a:spcBef>
                <a:spcPct val="0"/>
              </a:spcBef>
              <a:spcAft>
                <a:spcPct val="0"/>
              </a:spcAft>
              <a:tabLst>
                <a:tab pos="828675" algn="l"/>
                <a:tab pos="1655763" algn="l"/>
              </a:tabLst>
              <a:defRPr>
                <a:solidFill>
                  <a:schemeClr val="tx1"/>
                </a:solidFill>
                <a:latin typeface="Arial" panose="020B0604020202020204" pitchFamily="34" charset="0"/>
              </a:defRPr>
            </a:lvl8pPr>
            <a:lvl9pPr eaLnBrk="0" fontAlgn="base" hangingPunct="0">
              <a:spcBef>
                <a:spcPct val="0"/>
              </a:spcBef>
              <a:spcAft>
                <a:spcPct val="0"/>
              </a:spcAft>
              <a:tabLst>
                <a:tab pos="828675" algn="l"/>
                <a:tab pos="1655763"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828675" algn="l"/>
                <a:tab pos="1655763" algn="l"/>
              </a:tabLst>
            </a:pPr>
            <a:endParaRPr kumimoji="0" lang="fi-FI" altLang="fi-FI" sz="1200" b="0" i="0" u="none" strike="noStrike" cap="none" normalizeH="0" baseline="0" dirty="0" smtClean="0">
              <a:ln>
                <a:noFill/>
              </a:ln>
              <a:solidFill>
                <a:srgbClr val="363636"/>
              </a:solidFill>
              <a:effectLst/>
              <a:latin typeface="Helvetica" panose="020B0604020202020204" pitchFamily="34" charset="0"/>
              <a:ea typeface="Times New Roman" panose="02020603050405020304" pitchFamily="18" charset="0"/>
              <a:cs typeface="Segoe UI"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828675" algn="l"/>
                <a:tab pos="1655763" algn="l"/>
              </a:tabLst>
            </a:pPr>
            <a:endParaRPr lang="fi-FI" altLang="fi-FI" sz="1200" dirty="0">
              <a:solidFill>
                <a:srgbClr val="363636"/>
              </a:solidFill>
              <a:latin typeface="Helvetica" panose="020B0604020202020204" pitchFamily="34" charset="0"/>
              <a:ea typeface="Times New Roman" panose="02020603050405020304" pitchFamily="18" charset="0"/>
              <a:cs typeface="Segoe UI"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828675" algn="l"/>
                <a:tab pos="1655763" algn="l"/>
              </a:tabLst>
            </a:pPr>
            <a:endParaRPr kumimoji="0" lang="fi-FI" altLang="fi-FI" sz="1200" b="0" i="0" u="none" strike="noStrike" cap="none" normalizeH="0" baseline="0" dirty="0" smtClean="0">
              <a:ln>
                <a:noFill/>
              </a:ln>
              <a:solidFill>
                <a:srgbClr val="363636"/>
              </a:solidFill>
              <a:effectLst/>
              <a:latin typeface="Helvetica" panose="020B0604020202020204" pitchFamily="34" charset="0"/>
              <a:ea typeface="Times New Roman" panose="02020603050405020304" pitchFamily="18" charset="0"/>
              <a:cs typeface="Segoe UI"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828675" algn="l"/>
                <a:tab pos="1655763" algn="l"/>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pic>
        <p:nvPicPr>
          <p:cNvPr id="102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1634067"/>
            <a:ext cx="5223934" cy="3344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4016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Miten aikuinen voi tukea nuorta nikotiinituotteiden lopettamisessa</a:t>
            </a:r>
            <a:endParaRPr lang="fi-FI" b="1" dirty="0"/>
          </a:p>
        </p:txBody>
      </p:sp>
      <p:sp>
        <p:nvSpPr>
          <p:cNvPr id="3" name="Sisällön paikkamerkki 2"/>
          <p:cNvSpPr>
            <a:spLocks noGrp="1"/>
          </p:cNvSpPr>
          <p:nvPr>
            <p:ph sz="quarter" idx="13"/>
          </p:nvPr>
        </p:nvSpPr>
        <p:spPr/>
        <p:txBody>
          <a:bodyPr>
            <a:normAutofit/>
          </a:bodyPr>
          <a:lstStyle/>
          <a:p>
            <a:endParaRPr lang="fi-FI" dirty="0"/>
          </a:p>
          <a:p>
            <a:pPr lvl="1"/>
            <a:r>
              <a:rPr lang="fi-FI" dirty="0"/>
              <a:t>Kuuntele, keskustele ja ole aidosti kiinnostunut lapsen ja nuoren maailmasta.</a:t>
            </a:r>
          </a:p>
          <a:p>
            <a:pPr lvl="1"/>
            <a:r>
              <a:rPr lang="fi-FI" dirty="0"/>
              <a:t>Tee kodista alue, jossa ei ole esillä tupakka- ja nikotiinituotteita.</a:t>
            </a:r>
          </a:p>
          <a:p>
            <a:pPr lvl="1"/>
            <a:r>
              <a:rPr lang="fi-FI" dirty="0"/>
              <a:t>Ole johdonmukaisesti tupakka- ja nikotiinituotteita vastaan.</a:t>
            </a:r>
          </a:p>
          <a:p>
            <a:pPr lvl="1"/>
            <a:r>
              <a:rPr lang="fi-FI" dirty="0"/>
              <a:t>Älä hyväksy tupakka- ja nikotiinituotteiden käyttöä, älä anna lupaa, äläkä luovuta.</a:t>
            </a:r>
          </a:p>
          <a:p>
            <a:pPr lvl="1"/>
            <a:r>
              <a:rPr lang="fi-FI" dirty="0"/>
              <a:t>Pysy aikuisena – lapsi ei voi itse päättää näistä asioista.</a:t>
            </a:r>
          </a:p>
          <a:p>
            <a:pPr lvl="1"/>
            <a:r>
              <a:rPr lang="fi-FI" dirty="0"/>
              <a:t>Muista, että olet esikuva, vaikka ei aina siltä tuntuisikaan.</a:t>
            </a:r>
          </a:p>
          <a:p>
            <a:pPr lvl="1"/>
            <a:r>
              <a:rPr lang="fi-FI" dirty="0"/>
              <a:t>Anna tarvittaessa neuvoja tuotteiden käytön lopettamiseen. Tue ja tsemppaa nuorta.</a:t>
            </a:r>
          </a:p>
          <a:p>
            <a:pPr marL="0" indent="0">
              <a:buNone/>
            </a:pPr>
            <a:endParaRPr lang="fi-FI" dirty="0"/>
          </a:p>
        </p:txBody>
      </p:sp>
      <p:sp>
        <p:nvSpPr>
          <p:cNvPr id="4" name="Alatunnisteen paikkamerkki 3"/>
          <p:cNvSpPr>
            <a:spLocks noGrp="1"/>
          </p:cNvSpPr>
          <p:nvPr>
            <p:ph type="ftr" sz="quarter" idx="15"/>
          </p:nvPr>
        </p:nvSpPr>
        <p:spPr/>
        <p:txBody>
          <a:bodyPr/>
          <a:lstStyle/>
          <a:p>
            <a:endParaRPr lang="fi-FI" noProof="0"/>
          </a:p>
        </p:txBody>
      </p:sp>
      <p:sp>
        <p:nvSpPr>
          <p:cNvPr id="5" name="Päivämäärän paikkamerkki 4"/>
          <p:cNvSpPr>
            <a:spLocks noGrp="1"/>
          </p:cNvSpPr>
          <p:nvPr>
            <p:ph type="dt" sz="half" idx="14"/>
          </p:nvPr>
        </p:nvSpPr>
        <p:spPr/>
        <p:txBody>
          <a:bodyPr/>
          <a:lstStyle/>
          <a:p>
            <a:fld id="{B90ADB89-1914-4C10-B6F0-39C928D792F8}" type="datetime1">
              <a:rPr lang="fi-FI" noProof="0" smtClean="0"/>
              <a:t>30.11.2024</a:t>
            </a:fld>
            <a:endParaRPr lang="fi-FI" noProof="0"/>
          </a:p>
        </p:txBody>
      </p:sp>
      <p:sp>
        <p:nvSpPr>
          <p:cNvPr id="6" name="Dian numeron paikkamerkki 5"/>
          <p:cNvSpPr>
            <a:spLocks noGrp="1"/>
          </p:cNvSpPr>
          <p:nvPr>
            <p:ph type="sldNum" sz="quarter" idx="16"/>
          </p:nvPr>
        </p:nvSpPr>
        <p:spPr/>
        <p:txBody>
          <a:bodyPr/>
          <a:lstStyle/>
          <a:p>
            <a:fld id="{43AF15DB-8468-DA4F-98B9-DC37122F7E4C}" type="slidenum">
              <a:rPr lang="fi-FI" noProof="0" smtClean="0"/>
              <a:pPr/>
              <a:t>6</a:t>
            </a:fld>
            <a:endParaRPr lang="fi-FI" noProof="0"/>
          </a:p>
        </p:txBody>
      </p:sp>
    </p:spTree>
    <p:extLst>
      <p:ext uri="{BB962C8B-B14F-4D97-AF65-F5344CB8AC3E}">
        <p14:creationId xmlns:p14="http://schemas.microsoft.com/office/powerpoint/2010/main" val="807725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919620" y="271181"/>
            <a:ext cx="10516641" cy="2114572"/>
          </a:xfrm>
        </p:spPr>
        <p:txBody>
          <a:bodyPr/>
          <a:lstStyle/>
          <a:p>
            <a:r>
              <a:rPr lang="fi-FI" dirty="0" smtClean="0"/>
              <a:t>Kannabis </a:t>
            </a:r>
            <a:r>
              <a:rPr lang="fi-FI" dirty="0" smtClean="0"/>
              <a:t>on hamppukasveista saatavien erilaisten valmisteiden yleisnimitys.( Marihuana, hasis, </a:t>
            </a:r>
            <a:r>
              <a:rPr lang="fi-FI" dirty="0" err="1" smtClean="0"/>
              <a:t>kannabisöljy</a:t>
            </a:r>
            <a:r>
              <a:rPr lang="fi-FI" dirty="0" smtClean="0"/>
              <a:t>)</a:t>
            </a:r>
            <a:endParaRPr lang="fi-FI" dirty="0"/>
          </a:p>
        </p:txBody>
      </p:sp>
      <p:sp>
        <p:nvSpPr>
          <p:cNvPr id="4" name="Alatunnisteen paikkamerkki 3"/>
          <p:cNvSpPr>
            <a:spLocks noGrp="1"/>
          </p:cNvSpPr>
          <p:nvPr>
            <p:ph type="ftr" sz="quarter" idx="15"/>
          </p:nvPr>
        </p:nvSpPr>
        <p:spPr/>
        <p:txBody>
          <a:bodyPr/>
          <a:lstStyle/>
          <a:p>
            <a:endParaRPr lang="fi-FI" noProof="0"/>
          </a:p>
        </p:txBody>
      </p:sp>
      <p:sp>
        <p:nvSpPr>
          <p:cNvPr id="5" name="Päivämäärän paikkamerkki 4"/>
          <p:cNvSpPr>
            <a:spLocks noGrp="1"/>
          </p:cNvSpPr>
          <p:nvPr>
            <p:ph type="dt" sz="half" idx="14"/>
          </p:nvPr>
        </p:nvSpPr>
        <p:spPr/>
        <p:txBody>
          <a:bodyPr/>
          <a:lstStyle/>
          <a:p>
            <a:fld id="{B90ADB89-1914-4C10-B6F0-39C928D792F8}" type="datetime1">
              <a:rPr lang="fi-FI" noProof="0" smtClean="0"/>
              <a:t>30.11.2024</a:t>
            </a:fld>
            <a:endParaRPr lang="fi-FI" noProof="0"/>
          </a:p>
        </p:txBody>
      </p:sp>
      <p:sp>
        <p:nvSpPr>
          <p:cNvPr id="6" name="Dian numeron paikkamerkki 5"/>
          <p:cNvSpPr>
            <a:spLocks noGrp="1"/>
          </p:cNvSpPr>
          <p:nvPr>
            <p:ph type="sldNum" sz="quarter" idx="16"/>
          </p:nvPr>
        </p:nvSpPr>
        <p:spPr/>
        <p:txBody>
          <a:bodyPr/>
          <a:lstStyle/>
          <a:p>
            <a:fld id="{43AF15DB-8468-DA4F-98B9-DC37122F7E4C}" type="slidenum">
              <a:rPr lang="fi-FI" noProof="0" smtClean="0"/>
              <a:pPr/>
              <a:t>7</a:t>
            </a:fld>
            <a:endParaRPr lang="fi-FI" noProof="0"/>
          </a:p>
        </p:txBody>
      </p:sp>
      <p:pic>
        <p:nvPicPr>
          <p:cNvPr id="3074" name="Picture 2" descr="Narkomaanin tarina hiljentää oppilaat | Viikko koulussa | Oppiminen ..."/>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3640503" y="3283527"/>
            <a:ext cx="4272742" cy="3250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6430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Kannabiksen käyttö</a:t>
            </a:r>
            <a:endParaRPr lang="fi-FI" b="1" dirty="0"/>
          </a:p>
        </p:txBody>
      </p:sp>
      <p:sp>
        <p:nvSpPr>
          <p:cNvPr id="3" name="Sisällön paikkamerkki 2"/>
          <p:cNvSpPr>
            <a:spLocks noGrp="1"/>
          </p:cNvSpPr>
          <p:nvPr>
            <p:ph sz="quarter" idx="13"/>
          </p:nvPr>
        </p:nvSpPr>
        <p:spPr/>
        <p:txBody>
          <a:bodyPr>
            <a:normAutofit lnSpcReduction="10000"/>
          </a:bodyPr>
          <a:lstStyle/>
          <a:p>
            <a:r>
              <a:rPr lang="fi-FI" dirty="0" smtClean="0"/>
              <a:t>Päihdekannabista käytetään yleisimmin vesi-tai tavallisessa piipussa tai sätkissä polttamalla, mutta voidaan käyttää myös sekoitettuna ruokaan tai juomaan (leivokset, tee </a:t>
            </a:r>
            <a:r>
              <a:rPr lang="fi-FI" dirty="0" smtClean="0"/>
              <a:t>)</a:t>
            </a:r>
          </a:p>
          <a:p>
            <a:endParaRPr lang="fi-FI" dirty="0" smtClean="0"/>
          </a:p>
          <a:p>
            <a:r>
              <a:rPr lang="fi-FI" dirty="0" smtClean="0"/>
              <a:t>Käytöstä voi koitua sosiaalisia ja oikeudellisia ongelmia, sillä Kannabis luokitellaan Suomessa laittomaksi huumeeksi</a:t>
            </a:r>
            <a:r>
              <a:rPr lang="fi-FI" dirty="0" smtClean="0"/>
              <a:t>.</a:t>
            </a:r>
          </a:p>
          <a:p>
            <a:endParaRPr lang="fi-FI" dirty="0" smtClean="0"/>
          </a:p>
          <a:p>
            <a:r>
              <a:rPr lang="fi-FI" dirty="0" smtClean="0"/>
              <a:t>Synteettiset </a:t>
            </a:r>
            <a:r>
              <a:rPr lang="fi-FI" dirty="0" err="1" smtClean="0"/>
              <a:t>kannabinoidit</a:t>
            </a:r>
            <a:r>
              <a:rPr lang="fi-FI" dirty="0" smtClean="0"/>
              <a:t> eivät ole kannabista, vaan muuntohuume, joka voi sisältää tuntemattomia aineosia. Käyttö on riskialtista ja voi aiheuttaa kuolemanvaaran.</a:t>
            </a:r>
            <a:endParaRPr lang="fi-FI" dirty="0"/>
          </a:p>
        </p:txBody>
      </p:sp>
      <p:sp>
        <p:nvSpPr>
          <p:cNvPr id="4" name="Alatunnisteen paikkamerkki 3"/>
          <p:cNvSpPr>
            <a:spLocks noGrp="1"/>
          </p:cNvSpPr>
          <p:nvPr>
            <p:ph type="ftr" sz="quarter" idx="15"/>
          </p:nvPr>
        </p:nvSpPr>
        <p:spPr/>
        <p:txBody>
          <a:bodyPr/>
          <a:lstStyle/>
          <a:p>
            <a:endParaRPr lang="fi-FI" noProof="0"/>
          </a:p>
        </p:txBody>
      </p:sp>
      <p:sp>
        <p:nvSpPr>
          <p:cNvPr id="5" name="Päivämäärän paikkamerkki 4"/>
          <p:cNvSpPr>
            <a:spLocks noGrp="1"/>
          </p:cNvSpPr>
          <p:nvPr>
            <p:ph type="dt" sz="half" idx="14"/>
          </p:nvPr>
        </p:nvSpPr>
        <p:spPr/>
        <p:txBody>
          <a:bodyPr/>
          <a:lstStyle/>
          <a:p>
            <a:fld id="{B90ADB89-1914-4C10-B6F0-39C928D792F8}" type="datetime1">
              <a:rPr lang="fi-FI" noProof="0" smtClean="0"/>
              <a:t>30.11.2024</a:t>
            </a:fld>
            <a:endParaRPr lang="fi-FI" noProof="0"/>
          </a:p>
        </p:txBody>
      </p:sp>
      <p:sp>
        <p:nvSpPr>
          <p:cNvPr id="6" name="Dian numeron paikkamerkki 5"/>
          <p:cNvSpPr>
            <a:spLocks noGrp="1"/>
          </p:cNvSpPr>
          <p:nvPr>
            <p:ph type="sldNum" sz="quarter" idx="16"/>
          </p:nvPr>
        </p:nvSpPr>
        <p:spPr/>
        <p:txBody>
          <a:bodyPr/>
          <a:lstStyle/>
          <a:p>
            <a:fld id="{43AF15DB-8468-DA4F-98B9-DC37122F7E4C}" type="slidenum">
              <a:rPr lang="fi-FI" noProof="0" smtClean="0"/>
              <a:pPr/>
              <a:t>8</a:t>
            </a:fld>
            <a:endParaRPr lang="fi-FI" noProof="0"/>
          </a:p>
        </p:txBody>
      </p:sp>
    </p:spTree>
    <p:extLst>
      <p:ext uri="{BB962C8B-B14F-4D97-AF65-F5344CB8AC3E}">
        <p14:creationId xmlns:p14="http://schemas.microsoft.com/office/powerpoint/2010/main" val="2488521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smtClean="0"/>
              <a:t>Kannabiksen vaikutuksia </a:t>
            </a:r>
            <a:r>
              <a:rPr lang="fi-FI" dirty="0" smtClean="0"/>
              <a:t/>
            </a:r>
            <a:br>
              <a:rPr lang="fi-FI" dirty="0" smtClean="0"/>
            </a:br>
            <a:endParaRPr lang="fi-FI" dirty="0"/>
          </a:p>
        </p:txBody>
      </p:sp>
      <p:sp>
        <p:nvSpPr>
          <p:cNvPr id="3" name="Sisällön paikkamerkki 2"/>
          <p:cNvSpPr>
            <a:spLocks noGrp="1"/>
          </p:cNvSpPr>
          <p:nvPr>
            <p:ph sz="quarter" idx="13"/>
          </p:nvPr>
        </p:nvSpPr>
        <p:spPr/>
        <p:txBody>
          <a:bodyPr/>
          <a:lstStyle/>
          <a:p>
            <a:r>
              <a:rPr lang="fi-FI" dirty="0" smtClean="0"/>
              <a:t>Vaikutus riippuu käyttäjän kokemushistoriasta ja mielentilasta</a:t>
            </a:r>
          </a:p>
          <a:p>
            <a:r>
              <a:rPr lang="fi-FI" dirty="0" smtClean="0"/>
              <a:t>Kannabikselta odotetaan rentoutumista ja hyvänolontunnetta, hilpeyttä ja sosiaalisuutta. Kannabis voi vaikuttaa piristävästi tai lamaavasti.</a:t>
            </a:r>
          </a:p>
          <a:p>
            <a:r>
              <a:rPr lang="fi-FI" dirty="0" smtClean="0"/>
              <a:t>Aistikokemukset vahvistuvat</a:t>
            </a:r>
          </a:p>
          <a:p>
            <a:r>
              <a:rPr lang="fi-FI" dirty="0" smtClean="0"/>
              <a:t>Päihtymys aiheuttaa silmien verestystä ja suun kuivumista</a:t>
            </a:r>
          </a:p>
          <a:p>
            <a:r>
              <a:rPr lang="fi-FI" dirty="0" smtClean="0"/>
              <a:t>Myös paniikki- ja psykoosioireita voi esiintyä</a:t>
            </a:r>
          </a:p>
          <a:p>
            <a:r>
              <a:rPr lang="fi-FI" dirty="0" smtClean="0"/>
              <a:t>Alentaa verensokeria, mikä lisää ruokahalua ja makean nälkää</a:t>
            </a:r>
            <a:endParaRPr lang="fi-FI" dirty="0"/>
          </a:p>
        </p:txBody>
      </p:sp>
      <p:sp>
        <p:nvSpPr>
          <p:cNvPr id="4" name="Alatunnisteen paikkamerkki 3"/>
          <p:cNvSpPr>
            <a:spLocks noGrp="1"/>
          </p:cNvSpPr>
          <p:nvPr>
            <p:ph type="ftr" sz="quarter" idx="15"/>
          </p:nvPr>
        </p:nvSpPr>
        <p:spPr/>
        <p:txBody>
          <a:bodyPr/>
          <a:lstStyle/>
          <a:p>
            <a:endParaRPr lang="fi-FI" noProof="0"/>
          </a:p>
        </p:txBody>
      </p:sp>
      <p:sp>
        <p:nvSpPr>
          <p:cNvPr id="5" name="Päivämäärän paikkamerkki 4"/>
          <p:cNvSpPr>
            <a:spLocks noGrp="1"/>
          </p:cNvSpPr>
          <p:nvPr>
            <p:ph type="dt" sz="half" idx="14"/>
          </p:nvPr>
        </p:nvSpPr>
        <p:spPr/>
        <p:txBody>
          <a:bodyPr/>
          <a:lstStyle/>
          <a:p>
            <a:fld id="{B90ADB89-1914-4C10-B6F0-39C928D792F8}" type="datetime1">
              <a:rPr lang="fi-FI" noProof="0" smtClean="0"/>
              <a:t>30.11.2024</a:t>
            </a:fld>
            <a:endParaRPr lang="fi-FI" noProof="0"/>
          </a:p>
        </p:txBody>
      </p:sp>
      <p:sp>
        <p:nvSpPr>
          <p:cNvPr id="6" name="Dian numeron paikkamerkki 5"/>
          <p:cNvSpPr>
            <a:spLocks noGrp="1"/>
          </p:cNvSpPr>
          <p:nvPr>
            <p:ph type="sldNum" sz="quarter" idx="16"/>
          </p:nvPr>
        </p:nvSpPr>
        <p:spPr/>
        <p:txBody>
          <a:bodyPr/>
          <a:lstStyle/>
          <a:p>
            <a:fld id="{43AF15DB-8468-DA4F-98B9-DC37122F7E4C}" type="slidenum">
              <a:rPr lang="fi-FI" noProof="0" smtClean="0"/>
              <a:pPr/>
              <a:t>9</a:t>
            </a:fld>
            <a:endParaRPr lang="fi-FI" noProof="0"/>
          </a:p>
        </p:txBody>
      </p:sp>
    </p:spTree>
    <p:extLst>
      <p:ext uri="{BB962C8B-B14F-4D97-AF65-F5344CB8AC3E}">
        <p14:creationId xmlns:p14="http://schemas.microsoft.com/office/powerpoint/2010/main" val="4120867210"/>
      </p:ext>
    </p:extLst>
  </p:cSld>
  <p:clrMapOvr>
    <a:masterClrMapping/>
  </p:clrMapOvr>
</p:sld>
</file>

<file path=ppt/theme/theme1.xml><?xml version="1.0" encoding="utf-8"?>
<a:theme xmlns:a="http://schemas.openxmlformats.org/drawingml/2006/main" name="Kymenhva-2022">
  <a:themeElements>
    <a:clrScheme name="KymenHVA">
      <a:dk1>
        <a:srgbClr val="1E1E1E"/>
      </a:dk1>
      <a:lt1>
        <a:sysClr val="window" lastClr="FFFFFF"/>
      </a:lt1>
      <a:dk2>
        <a:srgbClr val="144C5B"/>
      </a:dk2>
      <a:lt2>
        <a:srgbClr val="E9E9E9"/>
      </a:lt2>
      <a:accent1>
        <a:srgbClr val="398BA2"/>
      </a:accent1>
      <a:accent2>
        <a:srgbClr val="FAB233"/>
      </a:accent2>
      <a:accent3>
        <a:srgbClr val="28B9CE"/>
      </a:accent3>
      <a:accent4>
        <a:srgbClr val="144C5B"/>
      </a:accent4>
      <a:accent5>
        <a:srgbClr val="FACC7D"/>
      </a:accent5>
      <a:accent6>
        <a:srgbClr val="4BCB72"/>
      </a:accent6>
      <a:hlink>
        <a:srgbClr val="009ED4"/>
      </a:hlink>
      <a:folHlink>
        <a:srgbClr val="7F7874"/>
      </a:folHlink>
    </a:clrScheme>
    <a:fontScheme name="Segoe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Esitys1" id="{D8114509-B409-41AD-9ACC-807A05CF1500}" vid="{C9F4672F-F79B-4DC7-8C01-B31BF6CA6DC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98</TotalTime>
  <Words>1198</Words>
  <Application>Microsoft Office PowerPoint</Application>
  <PresentationFormat>Laajakuva</PresentationFormat>
  <Paragraphs>134</Paragraphs>
  <Slides>16</Slides>
  <Notes>0</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16</vt:i4>
      </vt:variant>
    </vt:vector>
  </HeadingPairs>
  <TitlesOfParts>
    <vt:vector size="23" baseType="lpstr">
      <vt:lpstr>Arial</vt:lpstr>
      <vt:lpstr>Helvetica</vt:lpstr>
      <vt:lpstr>Segoe UI</vt:lpstr>
      <vt:lpstr>Segoe UI Semibold</vt:lpstr>
      <vt:lpstr>Times New Roman</vt:lpstr>
      <vt:lpstr>Wingdings</vt:lpstr>
      <vt:lpstr>Kymenhva-2022</vt:lpstr>
      <vt:lpstr>Nuorten keskuudessa yleisimmin käytetyt päihteet</vt:lpstr>
      <vt:lpstr>Ensimmäiset päihdekokeilut</vt:lpstr>
      <vt:lpstr>Tavallisimmin käytetyt tupakka- ja nikotiinituotteet</vt:lpstr>
      <vt:lpstr>Nikotiini ja tupakkatuotteiden muutamia haittavaikutuksia</vt:lpstr>
      <vt:lpstr>Sähkösavuke eli Vape</vt:lpstr>
      <vt:lpstr>Miten aikuinen voi tukea nuorta nikotiinituotteiden lopettamisessa</vt:lpstr>
      <vt:lpstr>Kannabis on hamppukasveista saatavien erilaisten valmisteiden yleisnimitys.( Marihuana, hasis, kannabisöljy)</vt:lpstr>
      <vt:lpstr>Kannabiksen käyttö</vt:lpstr>
      <vt:lpstr>Kannabiksen vaikutuksia  </vt:lpstr>
      <vt:lpstr>Kannabiksen haittoja</vt:lpstr>
      <vt:lpstr>Ilokaasu ja  päihdekäyttö</vt:lpstr>
      <vt:lpstr>Ilokaasun käytön riskit</vt:lpstr>
      <vt:lpstr>Miten Ilokaasua hankitaan päihdekäyttöön</vt:lpstr>
      <vt:lpstr>Mistä voin päätellä, että nuori käyttää huumeita? </vt:lpstr>
      <vt:lpstr>Mistä voi hakea apua</vt:lpstr>
      <vt:lpstr>Hyödyllisiä linkkejä</vt:lpstr>
    </vt:vector>
  </TitlesOfParts>
  <Company>Kymenlaakson hyvinvointialue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Nuorten keskuudessa yleisimmin käytetyt päihteet</dc:title>
  <dc:creator>Weppling Susanne</dc:creator>
  <cp:lastModifiedBy>Weppling Susanne</cp:lastModifiedBy>
  <cp:revision>21</cp:revision>
  <cp:lastPrinted>2022-11-21T10:33:25Z</cp:lastPrinted>
  <dcterms:created xsi:type="dcterms:W3CDTF">2024-11-30T05:49:58Z</dcterms:created>
  <dcterms:modified xsi:type="dcterms:W3CDTF">2024-11-30T07:28:45Z</dcterms:modified>
</cp:coreProperties>
</file>