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koranta Nina" userId="87467eb9-7e72-43b4-a0f4-408ed067976f" providerId="ADAL" clId="{F99BE590-4C66-48F0-B7D1-F81EE74F35BF}"/>
    <pc:docChg chg="modSld">
      <pc:chgData name="Kaukoranta Nina" userId="87467eb9-7e72-43b4-a0f4-408ed067976f" providerId="ADAL" clId="{F99BE590-4C66-48F0-B7D1-F81EE74F35BF}" dt="2023-07-31T07:25:13.333" v="2"/>
      <pc:docMkLst>
        <pc:docMk/>
      </pc:docMkLst>
      <pc:sldChg chg="modSp mod">
        <pc:chgData name="Kaukoranta Nina" userId="87467eb9-7e72-43b4-a0f4-408ed067976f" providerId="ADAL" clId="{F99BE590-4C66-48F0-B7D1-F81EE74F35BF}" dt="2023-07-31T07:25:13.333" v="2"/>
        <pc:sldMkLst>
          <pc:docMk/>
          <pc:sldMk cId="3992660981" sldId="302"/>
        </pc:sldMkLst>
        <pc:spChg chg="mod">
          <ac:chgData name="Kaukoranta Nina" userId="87467eb9-7e72-43b4-a0f4-408ed067976f" providerId="ADAL" clId="{F99BE590-4C66-48F0-B7D1-F81EE74F35BF}" dt="2023-07-31T07:25:13.333" v="2"/>
          <ac:spMkLst>
            <pc:docMk/>
            <pc:sldMk cId="3992660981" sldId="30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pt>
    <dgm:pt modelId="{2EBA375A-B80A-48A1-A1F8-83F2D9096305}" type="sibTrans" cxnId="{8BD251BA-0589-4D03-B4F1-3E6B4ECDC47F}">
      <dgm:prSet/>
      <dgm:spPr/>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Nuorisotyön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tarvittaessa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FA68D0-70D4-4F91-AD38-F57AC8CE0C4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i-FI"/>
        </a:p>
      </dgm:t>
    </dgm:pt>
    <dgm:pt modelId="{8319ADCD-7D7C-478E-BBD7-64397FE90C53}">
      <dgm:prSet phldrT="[Teksti]" custT="1"/>
      <dgm:spPr/>
      <dgm:t>
        <a:bodyPr/>
        <a:lstStyle/>
        <a:p>
          <a:r>
            <a:rPr lang="fi-FI" sz="1100" dirty="0"/>
            <a:t>JOULU</a:t>
          </a:r>
        </a:p>
        <a:p>
          <a:r>
            <a:rPr lang="fi-FI" sz="1100" dirty="0"/>
            <a:t>MARRAS</a:t>
          </a:r>
        </a:p>
        <a:p>
          <a:r>
            <a:rPr lang="fi-FI" sz="1100" dirty="0"/>
            <a:t>LOKA</a:t>
          </a:r>
        </a:p>
      </dgm:t>
    </dgm:pt>
    <dgm:pt modelId="{C97D63FB-099E-467C-9529-7EAA0E798CF2}" type="parTrans" cxnId="{D5A4FE1F-4E07-4444-AB96-AA267BEA3C6F}">
      <dgm:prSet/>
      <dgm:spPr/>
      <dgm:t>
        <a:bodyPr/>
        <a:lstStyle/>
        <a:p>
          <a:endParaRPr lang="fi-FI"/>
        </a:p>
      </dgm:t>
    </dgm:pt>
    <dgm:pt modelId="{D0C6E97B-97D3-4A8B-B77B-F52220DEB116}" type="sibTrans" cxnId="{D5A4FE1F-4E07-4444-AB96-AA267BEA3C6F}">
      <dgm:prSet/>
      <dgm:spPr/>
      <dgm:t>
        <a:bodyPr/>
        <a:lstStyle/>
        <a:p>
          <a:endParaRPr lang="fi-FI"/>
        </a:p>
      </dgm:t>
    </dgm:pt>
    <dgm:pt modelId="{270A77D8-69FB-4E06-B1DE-0E8327D18275}">
      <dgm:prSet phldrT="[Teksti]" custT="1"/>
      <dgm:spPr/>
      <dgm:t>
        <a:bodyPr/>
        <a:lstStyle/>
        <a:p>
          <a:pPr marL="88900" indent="-88900" defTabSz="898525">
            <a:tabLst>
              <a:tab pos="0" algn="l"/>
            </a:tabLst>
          </a:pPr>
          <a:endParaRPr lang="fi-FI" sz="1100" dirty="0"/>
        </a:p>
      </dgm:t>
    </dgm:pt>
    <dgm:pt modelId="{1DB04A79-9B85-4EBA-87D9-EADE746ABE5D}" type="parTrans" cxnId="{1D1DA518-C3E7-49C3-B91A-6AEA18019502}">
      <dgm:prSet/>
      <dgm:spPr/>
      <dgm:t>
        <a:bodyPr/>
        <a:lstStyle/>
        <a:p>
          <a:endParaRPr lang="fi-FI"/>
        </a:p>
      </dgm:t>
    </dgm:pt>
    <dgm:pt modelId="{CE97BC7D-BE76-42D1-BCE4-27EBC47EFA6E}" type="sibTrans" cxnId="{1D1DA518-C3E7-49C3-B91A-6AEA18019502}">
      <dgm:prSet/>
      <dgm:spPr/>
      <dgm:t>
        <a:bodyPr/>
        <a:lstStyle/>
        <a:p>
          <a:endParaRPr lang="fi-FI"/>
        </a:p>
      </dgm:t>
    </dgm:pt>
    <dgm:pt modelId="{7AF878FA-F841-4481-B31F-AD50870AFFC6}">
      <dgm:prSet phldrT="[Teksti]" custT="1"/>
      <dgm:spPr/>
      <dgm:t>
        <a:bodyPr/>
        <a:lstStyle/>
        <a:p>
          <a:r>
            <a:rPr lang="fi-FI" sz="1100" dirty="0"/>
            <a:t>TAMMI</a:t>
          </a:r>
        </a:p>
        <a:p>
          <a:r>
            <a:rPr lang="fi-FI" sz="1100" dirty="0"/>
            <a:t>HELMI </a:t>
          </a:r>
        </a:p>
        <a:p>
          <a:r>
            <a:rPr lang="fi-FI" sz="1100" dirty="0"/>
            <a:t>MAALIS</a:t>
          </a:r>
        </a:p>
      </dgm:t>
    </dgm:pt>
    <dgm:pt modelId="{C1A9212F-588D-4312-80DC-D422084BF906}" type="parTrans" cxnId="{7B8BF2E5-557D-40C7-97BB-804BA139AEAB}">
      <dgm:prSet/>
      <dgm:spPr/>
      <dgm:t>
        <a:bodyPr/>
        <a:lstStyle/>
        <a:p>
          <a:endParaRPr lang="fi-FI"/>
        </a:p>
      </dgm:t>
    </dgm:pt>
    <dgm:pt modelId="{002C6DE0-02B8-49DE-A147-EF6085B1FE66}" type="sibTrans" cxnId="{7B8BF2E5-557D-40C7-97BB-804BA139AEAB}">
      <dgm:prSet/>
      <dgm:spPr/>
      <dgm:t>
        <a:bodyPr/>
        <a:lstStyle/>
        <a:p>
          <a:endParaRPr lang="fi-FI"/>
        </a:p>
      </dgm:t>
    </dgm:pt>
    <dgm:pt modelId="{424B6DAC-C6BF-456C-9278-7C72711BA114}">
      <dgm:prSet phldrT="[Teksti]" custT="1"/>
      <dgm:spPr/>
      <dgm:t>
        <a:bodyPr/>
        <a:lstStyle/>
        <a:p>
          <a:pPr algn="just"/>
          <a:endParaRPr lang="fi-FI" sz="1100" dirty="0"/>
        </a:p>
      </dgm:t>
    </dgm:pt>
    <dgm:pt modelId="{A99FAE34-7FFB-4168-9CD7-A6AB42AD6387}" type="parTrans" cxnId="{81994FA2-B960-4D38-BBD4-D27D5BBF1045}">
      <dgm:prSet/>
      <dgm:spPr/>
      <dgm:t>
        <a:bodyPr/>
        <a:lstStyle/>
        <a:p>
          <a:endParaRPr lang="fi-FI"/>
        </a:p>
      </dgm:t>
    </dgm:pt>
    <dgm:pt modelId="{488E6E4D-ECD3-4092-B7A1-FCD70EE7FEE6}" type="sibTrans" cxnId="{81994FA2-B960-4D38-BBD4-D27D5BBF1045}">
      <dgm:prSet/>
      <dgm:spPr/>
      <dgm:t>
        <a:bodyPr/>
        <a:lstStyle/>
        <a:p>
          <a:endParaRPr lang="fi-FI"/>
        </a:p>
      </dgm:t>
    </dgm:pt>
    <dgm:pt modelId="{168B3CFD-936C-4D8A-A274-3C8F59CF815A}">
      <dgm:prSet phldrT="[Teksti]" custT="1"/>
      <dgm:spPr/>
      <dgm:t>
        <a:bodyPr/>
        <a:lstStyle/>
        <a:p>
          <a:r>
            <a:rPr lang="fi-FI" sz="1100" dirty="0"/>
            <a:t>HUHTI</a:t>
          </a:r>
        </a:p>
        <a:p>
          <a:r>
            <a:rPr lang="fi-FI" sz="1100" dirty="0"/>
            <a:t>TOUKO</a:t>
          </a:r>
        </a:p>
        <a:p>
          <a:r>
            <a:rPr lang="fi-FI" sz="1100" dirty="0"/>
            <a:t>KESÄ</a:t>
          </a:r>
        </a:p>
      </dgm:t>
    </dgm:pt>
    <dgm:pt modelId="{DBF3C5DF-E000-467F-A541-BD3A6A75A9D6}" type="parTrans" cxnId="{530FC5F2-F5CC-4EC8-9956-A4BE8BE6DB7A}">
      <dgm:prSet/>
      <dgm:spPr/>
      <dgm:t>
        <a:bodyPr/>
        <a:lstStyle/>
        <a:p>
          <a:endParaRPr lang="fi-FI"/>
        </a:p>
      </dgm:t>
    </dgm:pt>
    <dgm:pt modelId="{BBDFE7BC-CA59-4715-8F5B-4E3038FC329E}" type="sibTrans" cxnId="{530FC5F2-F5CC-4EC8-9956-A4BE8BE6DB7A}">
      <dgm:prSet/>
      <dgm:spPr/>
      <dgm:t>
        <a:bodyPr/>
        <a:lstStyle/>
        <a:p>
          <a:endParaRPr lang="fi-FI"/>
        </a:p>
      </dgm:t>
    </dgm:pt>
    <dgm:pt modelId="{CB28DAD5-A9BA-40B2-BCC3-C4DD9E5158CE}">
      <dgm:prSet phldrT="[Teksti]" custT="1"/>
      <dgm:spPr/>
      <dgm:t>
        <a:bodyPr/>
        <a:lstStyle/>
        <a:p>
          <a:r>
            <a:rPr lang="fi-FI" sz="1100" dirty="0"/>
            <a:t>SYYS</a:t>
          </a:r>
        </a:p>
        <a:p>
          <a:r>
            <a:rPr lang="fi-FI" sz="1100" dirty="0"/>
            <a:t>ELO</a:t>
          </a:r>
        </a:p>
      </dgm:t>
    </dgm:pt>
    <dgm:pt modelId="{B56D1D62-3E35-4C24-AA3C-62E01F383948}" type="parTrans" cxnId="{31D9680C-5224-4028-AA9E-3F7CC3CDAFE0}">
      <dgm:prSet/>
      <dgm:spPr/>
      <dgm:t>
        <a:bodyPr/>
        <a:lstStyle/>
        <a:p>
          <a:endParaRPr lang="fi-FI"/>
        </a:p>
      </dgm:t>
    </dgm:pt>
    <dgm:pt modelId="{E5404962-2CD6-4540-87FA-63030BFA6A82}" type="sibTrans" cxnId="{31D9680C-5224-4028-AA9E-3F7CC3CDAFE0}">
      <dgm:prSet/>
      <dgm:spPr/>
      <dgm:t>
        <a:bodyPr/>
        <a:lstStyle/>
        <a:p>
          <a:endParaRPr lang="fi-FI"/>
        </a:p>
      </dgm:t>
    </dgm:pt>
    <dgm:pt modelId="{CE6226CD-A742-4805-8B68-39FFE395880B}">
      <dgm:prSet phldrT="[Teksti]" custT="1"/>
      <dgm:spPr/>
      <dgm:t>
        <a:bodyPr/>
        <a:lstStyle/>
        <a:p>
          <a:r>
            <a:rPr lang="fi-FI" sz="1100" dirty="0"/>
            <a:t>7. </a:t>
          </a:r>
          <a:r>
            <a:rPr lang="fi-FI" sz="1100" dirty="0" err="1"/>
            <a:t>lk</a:t>
          </a:r>
          <a:r>
            <a:rPr lang="fi-FI" sz="1100" dirty="0"/>
            <a:t> </a:t>
          </a:r>
          <a:r>
            <a:rPr lang="fi-FI" sz="1100" dirty="0" err="1"/>
            <a:t>ryhmäytys</a:t>
          </a:r>
          <a:endParaRPr lang="fi-FI" sz="1100" dirty="0"/>
        </a:p>
      </dgm:t>
    </dgm:pt>
    <dgm:pt modelId="{82103130-B97B-4EC0-B971-31F3235B23A5}" type="parTrans" cxnId="{CC042FFF-B658-4D1E-B630-EE80E1A355C9}">
      <dgm:prSet/>
      <dgm:spPr/>
      <dgm:t>
        <a:bodyPr/>
        <a:lstStyle/>
        <a:p>
          <a:endParaRPr lang="fi-FI"/>
        </a:p>
      </dgm:t>
    </dgm:pt>
    <dgm:pt modelId="{1A03F576-0960-4B6D-A987-15F878C4A752}" type="sibTrans" cxnId="{CC042FFF-B658-4D1E-B630-EE80E1A355C9}">
      <dgm:prSet/>
      <dgm:spPr/>
      <dgm:t>
        <a:bodyPr/>
        <a:lstStyle/>
        <a:p>
          <a:endParaRPr lang="fi-FI"/>
        </a:p>
      </dgm:t>
    </dgm:pt>
    <dgm:pt modelId="{6B34AFBE-1061-4EEF-A344-D4F84F4207C2}">
      <dgm:prSet custT="1"/>
      <dgm:spPr/>
      <dgm:t>
        <a:bodyPr/>
        <a:lstStyle/>
        <a:p>
          <a:pPr marL="88900" indent="-88900" defTabSz="400050"/>
          <a:r>
            <a:rPr lang="fi-FI" sz="1100" dirty="0"/>
            <a:t>Luokkakyselyt hyvinvoinnista 8- ja 9-luokille</a:t>
          </a:r>
        </a:p>
      </dgm:t>
    </dgm:pt>
    <dgm:pt modelId="{897F1AC6-C40B-454C-AD87-4D7B5FB1DF7A}" type="parTrans" cxnId="{B19D6BF7-93A5-40A6-B719-8135C4A4169D}">
      <dgm:prSet/>
      <dgm:spPr/>
      <dgm:t>
        <a:bodyPr/>
        <a:lstStyle/>
        <a:p>
          <a:endParaRPr lang="fi-FI"/>
        </a:p>
      </dgm:t>
    </dgm:pt>
    <dgm:pt modelId="{19524578-1565-4428-BAFB-DA47F198FC09}" type="sibTrans" cxnId="{B19D6BF7-93A5-40A6-B719-8135C4A4169D}">
      <dgm:prSet/>
      <dgm:spPr/>
      <dgm:t>
        <a:bodyPr/>
        <a:lstStyle/>
        <a:p>
          <a:endParaRPr lang="fi-FI"/>
        </a:p>
      </dgm:t>
    </dgm:pt>
    <dgm:pt modelId="{E0378EA8-D4F0-4CD8-A19E-3F3D5B70DE09}">
      <dgm:prSet custT="1"/>
      <dgm:spPr/>
      <dgm:t>
        <a:bodyPr/>
        <a:lstStyle/>
        <a:p>
          <a:pPr marL="88900" indent="-88900" defTabSz="400050"/>
          <a:r>
            <a:rPr lang="fi-FI" sz="1100" dirty="0"/>
            <a:t>Luokanvalvojan tunti 5.11.</a:t>
          </a:r>
        </a:p>
      </dgm:t>
    </dgm:pt>
    <dgm:pt modelId="{CB447342-C1C4-4D45-9041-1FEB54C5DB86}" type="parTrans" cxnId="{6EDDAFA6-9253-4F44-BD46-061394AB385D}">
      <dgm:prSet/>
      <dgm:spPr/>
      <dgm:t>
        <a:bodyPr/>
        <a:lstStyle/>
        <a:p>
          <a:endParaRPr lang="fi-FI"/>
        </a:p>
      </dgm:t>
    </dgm:pt>
    <dgm:pt modelId="{B01C835C-E33F-4EC3-BB94-32F362441FB5}" type="sibTrans" cxnId="{6EDDAFA6-9253-4F44-BD46-061394AB385D}">
      <dgm:prSet/>
      <dgm:spPr/>
      <dgm:t>
        <a:bodyPr/>
        <a:lstStyle/>
        <a:p>
          <a:endParaRPr lang="fi-FI"/>
        </a:p>
      </dgm:t>
    </dgm:pt>
    <dgm:pt modelId="{C3C5D855-D685-4D28-82CA-C1021ED2389A}">
      <dgm:prSet custT="1"/>
      <dgm:spPr/>
      <dgm:t>
        <a:bodyPr/>
        <a:lstStyle/>
        <a:p>
          <a:endParaRPr lang="fi-FI" sz="1100" dirty="0"/>
        </a:p>
      </dgm:t>
    </dgm:pt>
    <dgm:pt modelId="{C04A07B0-4EB6-4970-B7A7-EC6C08867E2C}" type="parTrans" cxnId="{9DCC1797-58E2-492D-BE61-DE92300E525F}">
      <dgm:prSet/>
      <dgm:spPr/>
      <dgm:t>
        <a:bodyPr/>
        <a:lstStyle/>
        <a:p>
          <a:endParaRPr lang="fi-FI"/>
        </a:p>
      </dgm:t>
    </dgm:pt>
    <dgm:pt modelId="{678C5E26-2F2F-4680-9B99-D77CC4F2E577}" type="sibTrans" cxnId="{9DCC1797-58E2-492D-BE61-DE92300E525F}">
      <dgm:prSet/>
      <dgm:spPr/>
      <dgm:t>
        <a:bodyPr/>
        <a:lstStyle/>
        <a:p>
          <a:endParaRPr lang="fi-FI"/>
        </a:p>
      </dgm:t>
    </dgm:pt>
    <dgm:pt modelId="{8EBC6F58-9D32-4995-99F6-BD4BF190DB6B}">
      <dgm:prSet custT="1"/>
      <dgm:spPr/>
      <dgm:t>
        <a:bodyPr/>
        <a:lstStyle/>
        <a:p>
          <a:endParaRPr lang="fi-FI" sz="1100" dirty="0"/>
        </a:p>
      </dgm:t>
    </dgm:pt>
    <dgm:pt modelId="{916FDF2A-8B00-4D82-B35B-C73B9712FAEE}" type="parTrans" cxnId="{1E1CA40F-287A-4CF0-AB48-AFCA85CEEB0A}">
      <dgm:prSet/>
      <dgm:spPr/>
      <dgm:t>
        <a:bodyPr/>
        <a:lstStyle/>
        <a:p>
          <a:endParaRPr lang="fi-FI"/>
        </a:p>
      </dgm:t>
    </dgm:pt>
    <dgm:pt modelId="{3908C8F2-2FA8-4EF0-9AFC-D6276B7B4550}" type="sibTrans" cxnId="{1E1CA40F-287A-4CF0-AB48-AFCA85CEEB0A}">
      <dgm:prSet/>
      <dgm:spPr/>
      <dgm:t>
        <a:bodyPr/>
        <a:lstStyle/>
        <a:p>
          <a:endParaRPr lang="fi-FI"/>
        </a:p>
      </dgm:t>
    </dgm:pt>
    <dgm:pt modelId="{EE798942-4811-4029-9232-741E7A5E6520}">
      <dgm:prSet custT="1"/>
      <dgm:spPr/>
      <dgm:t>
        <a:bodyPr/>
        <a:lstStyle/>
        <a:p>
          <a:pPr>
            <a:buFont typeface="Arial" panose="020B0604020202020204" pitchFamily="34" charset="0"/>
            <a:buChar char="•"/>
          </a:pPr>
          <a:r>
            <a:rPr lang="fi-FI" sz="1100" dirty="0"/>
            <a:t>YHR kokoukset</a:t>
          </a:r>
        </a:p>
      </dgm:t>
    </dgm:pt>
    <dgm:pt modelId="{19BC0788-8EDC-4B41-B8F9-BBCC90EE6F49}" type="parTrans" cxnId="{54F9EFC3-7A26-4A5F-91A0-AFBF21006204}">
      <dgm:prSet/>
      <dgm:spPr/>
      <dgm:t>
        <a:bodyPr/>
        <a:lstStyle/>
        <a:p>
          <a:endParaRPr lang="fi-FI"/>
        </a:p>
      </dgm:t>
    </dgm:pt>
    <dgm:pt modelId="{91370C23-A668-4EB0-BD8D-BFDA3235190F}" type="sibTrans" cxnId="{54F9EFC3-7A26-4A5F-91A0-AFBF21006204}">
      <dgm:prSet/>
      <dgm:spPr/>
      <dgm:t>
        <a:bodyPr/>
        <a:lstStyle/>
        <a:p>
          <a:endParaRPr lang="fi-FI"/>
        </a:p>
      </dgm:t>
    </dgm:pt>
    <dgm:pt modelId="{0A203568-6933-4104-A1C1-B8C49162EC29}">
      <dgm:prSet phldrT="[Teksti]" custT="1"/>
      <dgm:spPr/>
      <dgm:t>
        <a:bodyPr/>
        <a:lstStyle/>
        <a:p>
          <a:endParaRPr lang="fi-FI" sz="1100" dirty="0"/>
        </a:p>
      </dgm:t>
    </dgm:pt>
    <dgm:pt modelId="{E24046D6-A12B-4656-90EB-AFDC66B3E189}" type="parTrans" cxnId="{65CE4271-BB43-4C55-8801-1E5CFB6E3A56}">
      <dgm:prSet/>
      <dgm:spPr/>
      <dgm:t>
        <a:bodyPr/>
        <a:lstStyle/>
        <a:p>
          <a:endParaRPr lang="fi-FI"/>
        </a:p>
      </dgm:t>
    </dgm:pt>
    <dgm:pt modelId="{5F4BFFA9-9218-40E4-AEBB-E3FFB0578B63}" type="sibTrans" cxnId="{65CE4271-BB43-4C55-8801-1E5CFB6E3A56}">
      <dgm:prSet/>
      <dgm:spPr/>
      <dgm:t>
        <a:bodyPr/>
        <a:lstStyle/>
        <a:p>
          <a:endParaRPr lang="fi-FI"/>
        </a:p>
      </dgm:t>
    </dgm:pt>
    <dgm:pt modelId="{3119ED08-38CA-4D00-8D50-DB398592E2F8}">
      <dgm:prSet custT="1"/>
      <dgm:spPr/>
      <dgm:t>
        <a:bodyPr/>
        <a:lstStyle/>
        <a:p>
          <a:pPr marL="88900" indent="-88900" defTabSz="400050"/>
          <a:r>
            <a:rPr lang="fi-FI" sz="1100" dirty="0" err="1"/>
            <a:t>Tukaritunnit</a:t>
          </a:r>
          <a:r>
            <a:rPr lang="fi-FI" sz="1100" dirty="0"/>
            <a:t> 7-luokkalaisille</a:t>
          </a:r>
        </a:p>
      </dgm:t>
    </dgm:pt>
    <dgm:pt modelId="{C69181D1-4341-45C9-9A15-1BD769871D24}" type="parTrans" cxnId="{896CB1E9-230E-4B23-90B5-64B9AAFE6DBD}">
      <dgm:prSet/>
      <dgm:spPr/>
      <dgm:t>
        <a:bodyPr/>
        <a:lstStyle/>
        <a:p>
          <a:endParaRPr lang="fi-FI"/>
        </a:p>
      </dgm:t>
    </dgm:pt>
    <dgm:pt modelId="{A7D8B798-F2E6-46E3-B2F6-6E1C4CFBB8D3}" type="sibTrans" cxnId="{896CB1E9-230E-4B23-90B5-64B9AAFE6DBD}">
      <dgm:prSet/>
      <dgm:spPr/>
      <dgm:t>
        <a:bodyPr/>
        <a:lstStyle/>
        <a:p>
          <a:endParaRPr lang="fi-FI"/>
        </a:p>
      </dgm:t>
    </dgm:pt>
    <dgm:pt modelId="{7E253A21-ACFD-4216-8C8F-04261EFB7080}">
      <dgm:prSet phldrT="[Teksti]" custT="1"/>
      <dgm:spPr/>
      <dgm:t>
        <a:bodyPr/>
        <a:lstStyle/>
        <a:p>
          <a:pPr marL="88900" indent="-88900" defTabSz="898525">
            <a:tabLst>
              <a:tab pos="0" algn="l"/>
            </a:tabLst>
          </a:pPr>
          <a:endParaRPr lang="fi-FI" sz="950" dirty="0"/>
        </a:p>
      </dgm:t>
    </dgm:pt>
    <dgm:pt modelId="{E1FE2A98-A78F-4A6A-8245-EBCF3F487AA4}" type="parTrans" cxnId="{C9CF4936-06F6-4914-B9ED-AAEE1FA359F1}">
      <dgm:prSet/>
      <dgm:spPr/>
      <dgm:t>
        <a:bodyPr/>
        <a:lstStyle/>
        <a:p>
          <a:endParaRPr lang="fi-FI"/>
        </a:p>
      </dgm:t>
    </dgm:pt>
    <dgm:pt modelId="{D5C70D5D-A80B-4978-8987-6848E626F4BB}" type="sibTrans" cxnId="{C9CF4936-06F6-4914-B9ED-AAEE1FA359F1}">
      <dgm:prSet/>
      <dgm:spPr/>
      <dgm:t>
        <a:bodyPr/>
        <a:lstStyle/>
        <a:p>
          <a:endParaRPr lang="fi-FI"/>
        </a:p>
      </dgm:t>
    </dgm:pt>
    <dgm:pt modelId="{9880CE9B-BB1E-482F-8BC0-896ECF6B9FEC}">
      <dgm:prSet custT="1"/>
      <dgm:spPr/>
      <dgm:t>
        <a:bodyPr/>
        <a:lstStyle/>
        <a:p>
          <a:r>
            <a:rPr lang="fi-FI" sz="1100" dirty="0"/>
            <a:t>YHR kokoukset</a:t>
          </a:r>
        </a:p>
      </dgm:t>
    </dgm:pt>
    <dgm:pt modelId="{B3D97785-3254-4404-9108-7DD6CA2118AE}" type="sibTrans" cxnId="{EC73E847-996D-4C16-B549-1EA23D37B92F}">
      <dgm:prSet/>
      <dgm:spPr/>
      <dgm:t>
        <a:bodyPr/>
        <a:lstStyle/>
        <a:p>
          <a:endParaRPr lang="fi-FI"/>
        </a:p>
      </dgm:t>
    </dgm:pt>
    <dgm:pt modelId="{8599A3EE-6766-4128-A1F3-107432E93EA5}" type="parTrans" cxnId="{EC73E847-996D-4C16-B549-1EA23D37B92F}">
      <dgm:prSet/>
      <dgm:spPr/>
      <dgm:t>
        <a:bodyPr/>
        <a:lstStyle/>
        <a:p>
          <a:endParaRPr lang="fi-FI"/>
        </a:p>
      </dgm:t>
    </dgm:pt>
    <dgm:pt modelId="{D64154BB-4624-4C72-8388-0C385D754F3D}">
      <dgm:prSet custT="1"/>
      <dgm:spPr/>
      <dgm:t>
        <a:bodyPr/>
        <a:lstStyle/>
        <a:p>
          <a:pPr marL="88900" indent="-88900" defTabSz="400050"/>
          <a:r>
            <a:rPr lang="fi-FI" sz="1100" dirty="0"/>
            <a:t>8-9-luokkien huoltajailta 25.11.</a:t>
          </a:r>
        </a:p>
      </dgm:t>
    </dgm:pt>
    <dgm:pt modelId="{8C3446A0-2B6A-4794-BD17-6B7DD9C3CA72}" type="parTrans" cxnId="{0430AACE-1D66-451E-93A6-630F04E13D6C}">
      <dgm:prSet/>
      <dgm:spPr/>
      <dgm:t>
        <a:bodyPr/>
        <a:lstStyle/>
        <a:p>
          <a:endParaRPr lang="fi-FI"/>
        </a:p>
      </dgm:t>
    </dgm:pt>
    <dgm:pt modelId="{FEF94F6D-2838-44BD-B67D-48FD63EE784B}" type="sibTrans" cxnId="{0430AACE-1D66-451E-93A6-630F04E13D6C}">
      <dgm:prSet/>
      <dgm:spPr/>
      <dgm:t>
        <a:bodyPr/>
        <a:lstStyle/>
        <a:p>
          <a:endParaRPr lang="fi-FI"/>
        </a:p>
      </dgm:t>
    </dgm:pt>
    <dgm:pt modelId="{82C10D21-D638-46BB-99EF-24297CC276CB}">
      <dgm:prSet custT="1"/>
      <dgm:spPr/>
      <dgm:t>
        <a:bodyPr/>
        <a:lstStyle/>
        <a:p>
          <a:r>
            <a:rPr lang="fi-FI" sz="1100" dirty="0"/>
            <a:t>Teemapäivät</a:t>
          </a:r>
        </a:p>
      </dgm:t>
    </dgm:pt>
    <dgm:pt modelId="{4DB8BBC6-F59F-4F8A-83AE-E092F928B904}" type="parTrans" cxnId="{0C1A981E-EC2F-4DF4-8ABD-7D127DF08249}">
      <dgm:prSet/>
      <dgm:spPr/>
      <dgm:t>
        <a:bodyPr/>
        <a:lstStyle/>
        <a:p>
          <a:endParaRPr lang="fi-FI"/>
        </a:p>
      </dgm:t>
    </dgm:pt>
    <dgm:pt modelId="{61ECB0F6-D107-46A7-AB8D-4B3C4CAC0157}" type="sibTrans" cxnId="{0C1A981E-EC2F-4DF4-8ABD-7D127DF08249}">
      <dgm:prSet/>
      <dgm:spPr/>
      <dgm:t>
        <a:bodyPr/>
        <a:lstStyle/>
        <a:p>
          <a:endParaRPr lang="fi-FI"/>
        </a:p>
      </dgm:t>
    </dgm:pt>
    <dgm:pt modelId="{D9398B27-1354-4315-BACE-10224219C374}">
      <dgm:prSet phldrT="[Teksti]" custT="1"/>
      <dgm:spPr/>
      <dgm:t>
        <a:bodyPr/>
        <a:lstStyle/>
        <a:p>
          <a:r>
            <a:rPr lang="fi-FI" sz="1100" dirty="0"/>
            <a:t>Liikuntapäivä ja MOVE-testit</a:t>
          </a:r>
        </a:p>
      </dgm:t>
    </dgm:pt>
    <dgm:pt modelId="{EAB5519A-F44A-4B2A-9BC5-FD4396AE0902}" type="parTrans" cxnId="{3CB1A872-FF89-4CDA-9296-6B01E18DBC9C}">
      <dgm:prSet/>
      <dgm:spPr/>
      <dgm:t>
        <a:bodyPr/>
        <a:lstStyle/>
        <a:p>
          <a:endParaRPr lang="fi-FI"/>
        </a:p>
      </dgm:t>
    </dgm:pt>
    <dgm:pt modelId="{05F4007A-8CEC-4F1B-AA00-3A3E68B874E1}" type="sibTrans" cxnId="{3CB1A872-FF89-4CDA-9296-6B01E18DBC9C}">
      <dgm:prSet/>
      <dgm:spPr/>
      <dgm:t>
        <a:bodyPr/>
        <a:lstStyle/>
        <a:p>
          <a:endParaRPr lang="fi-FI"/>
        </a:p>
      </dgm:t>
    </dgm:pt>
    <dgm:pt modelId="{F9DA88B9-CA81-4397-8EDB-CE54D0C06635}">
      <dgm:prSet custT="1"/>
      <dgm:spPr/>
      <dgm:t>
        <a:bodyPr/>
        <a:lstStyle/>
        <a:p>
          <a:pPr>
            <a:buFont typeface="Arial" panose="020B0604020202020204" pitchFamily="34" charset="0"/>
            <a:buChar char="•"/>
          </a:pPr>
          <a:r>
            <a:rPr lang="fi-FI" sz="1100" dirty="0"/>
            <a:t>Päivätyökeräys</a:t>
          </a:r>
        </a:p>
      </dgm:t>
    </dgm:pt>
    <dgm:pt modelId="{3B26C940-F6C4-4BE1-BA1D-8A75767B14B2}" type="parTrans" cxnId="{BB041995-605B-4EFC-8F36-9C49E771BF34}">
      <dgm:prSet/>
      <dgm:spPr/>
      <dgm:t>
        <a:bodyPr/>
        <a:lstStyle/>
        <a:p>
          <a:endParaRPr lang="fi-FI"/>
        </a:p>
      </dgm:t>
    </dgm:pt>
    <dgm:pt modelId="{8D32F60F-3641-46A4-B516-377332C6AD7B}" type="sibTrans" cxnId="{BB041995-605B-4EFC-8F36-9C49E771BF34}">
      <dgm:prSet/>
      <dgm:spPr/>
      <dgm:t>
        <a:bodyPr/>
        <a:lstStyle/>
        <a:p>
          <a:endParaRPr lang="fi-FI"/>
        </a:p>
      </dgm:t>
    </dgm:pt>
    <dgm:pt modelId="{D3FFA1C1-3CA6-4DB3-86DD-2742B290F576}">
      <dgm:prSet custT="1"/>
      <dgm:spPr/>
      <dgm:t>
        <a:bodyPr/>
        <a:lstStyle/>
        <a:p>
          <a:r>
            <a:rPr lang="fi-FI" sz="1100" dirty="0"/>
            <a:t>YHR kokoukset</a:t>
          </a:r>
        </a:p>
      </dgm:t>
    </dgm:pt>
    <dgm:pt modelId="{CC9A4CA1-C7A9-4896-A93B-4F8B90B77CED}" type="parTrans" cxnId="{1112767A-5F5A-4525-A5DA-57CBC30ADD2D}">
      <dgm:prSet/>
      <dgm:spPr/>
      <dgm:t>
        <a:bodyPr/>
        <a:lstStyle/>
        <a:p>
          <a:endParaRPr lang="fi-FI"/>
        </a:p>
      </dgm:t>
    </dgm:pt>
    <dgm:pt modelId="{2860DA99-B5E5-4643-A58A-F1C0D309207C}" type="sibTrans" cxnId="{1112767A-5F5A-4525-A5DA-57CBC30ADD2D}">
      <dgm:prSet/>
      <dgm:spPr/>
      <dgm:t>
        <a:bodyPr/>
        <a:lstStyle/>
        <a:p>
          <a:endParaRPr lang="fi-FI"/>
        </a:p>
      </dgm:t>
    </dgm:pt>
    <dgm:pt modelId="{6356882E-2744-4131-B1B1-79EA80D0E54F}">
      <dgm:prSet custT="1"/>
      <dgm:spPr/>
      <dgm:t>
        <a:bodyPr/>
        <a:lstStyle/>
        <a:p>
          <a:pPr marL="88900" indent="-88900" defTabSz="400050"/>
          <a:r>
            <a:rPr lang="fi-FI" sz="1100" dirty="0"/>
            <a:t>Itsenäisyyspäivä ja joulujuhla</a:t>
          </a:r>
        </a:p>
      </dgm:t>
    </dgm:pt>
    <dgm:pt modelId="{9EC203BC-A835-456A-A527-E17A9B20C894}" type="parTrans" cxnId="{34A59E3E-7F17-4437-82B0-26BE1539FB77}">
      <dgm:prSet/>
      <dgm:spPr/>
      <dgm:t>
        <a:bodyPr/>
        <a:lstStyle/>
        <a:p>
          <a:endParaRPr lang="fi-FI"/>
        </a:p>
      </dgm:t>
    </dgm:pt>
    <dgm:pt modelId="{76CDADE1-37B6-4863-85B2-F11A7E5418FE}" type="sibTrans" cxnId="{34A59E3E-7F17-4437-82B0-26BE1539FB77}">
      <dgm:prSet/>
      <dgm:spPr/>
      <dgm:t>
        <a:bodyPr/>
        <a:lstStyle/>
        <a:p>
          <a:endParaRPr lang="fi-FI"/>
        </a:p>
      </dgm:t>
    </dgm:pt>
    <dgm:pt modelId="{581BC4A6-0EE9-43B5-B92B-853A9487F86F}">
      <dgm:prSet custT="1"/>
      <dgm:spPr/>
      <dgm:t>
        <a:bodyPr/>
        <a:lstStyle/>
        <a:p>
          <a:r>
            <a:rPr lang="fi-FI" sz="1100" dirty="0"/>
            <a:t>Huoltajailta elokuussa 7-luokkalaisille</a:t>
          </a:r>
        </a:p>
      </dgm:t>
    </dgm:pt>
    <dgm:pt modelId="{EBD39D73-3B71-43AB-AFB3-F38F4F43B4E3}" type="parTrans" cxnId="{E50F9CCD-2E63-4499-B45A-0E670F7A60B7}">
      <dgm:prSet/>
      <dgm:spPr/>
      <dgm:t>
        <a:bodyPr/>
        <a:lstStyle/>
        <a:p>
          <a:endParaRPr lang="fi-FI"/>
        </a:p>
      </dgm:t>
    </dgm:pt>
    <dgm:pt modelId="{0965CE24-B1AD-4448-A845-B0865264B779}" type="sibTrans" cxnId="{E50F9CCD-2E63-4499-B45A-0E670F7A60B7}">
      <dgm:prSet/>
      <dgm:spPr/>
      <dgm:t>
        <a:bodyPr/>
        <a:lstStyle/>
        <a:p>
          <a:endParaRPr lang="fi-FI"/>
        </a:p>
      </dgm:t>
    </dgm:pt>
    <dgm:pt modelId="{C1DA8656-7797-4081-855E-11972A404B45}">
      <dgm:prSet custT="1"/>
      <dgm:spPr/>
      <dgm:t>
        <a:bodyPr/>
        <a:lstStyle/>
        <a:p>
          <a:endParaRPr lang="fi-FI" sz="1100" dirty="0"/>
        </a:p>
      </dgm:t>
    </dgm:pt>
    <dgm:pt modelId="{3C81970E-C231-4024-A0A5-EF040643F92E}" type="parTrans" cxnId="{266BF087-6753-4376-9382-0046D0B24151}">
      <dgm:prSet/>
      <dgm:spPr/>
      <dgm:t>
        <a:bodyPr/>
        <a:lstStyle/>
        <a:p>
          <a:endParaRPr lang="fi-FI"/>
        </a:p>
      </dgm:t>
    </dgm:pt>
    <dgm:pt modelId="{0F68EFA7-35BD-440B-8596-706BE2AD6760}" type="sibTrans" cxnId="{266BF087-6753-4376-9382-0046D0B24151}">
      <dgm:prSet/>
      <dgm:spPr/>
      <dgm:t>
        <a:bodyPr/>
        <a:lstStyle/>
        <a:p>
          <a:endParaRPr lang="fi-FI"/>
        </a:p>
      </dgm:t>
    </dgm:pt>
    <dgm:pt modelId="{4F2F6F3B-C451-47EA-855C-DC6AB2656AA3}">
      <dgm:prSet custT="1"/>
      <dgm:spPr/>
      <dgm:t>
        <a:bodyPr/>
        <a:lstStyle/>
        <a:p>
          <a:pPr marL="88900" indent="-88900" defTabSz="400050"/>
          <a:r>
            <a:rPr lang="fi-FI" sz="1100" dirty="0"/>
            <a:t>YHR kokoukset</a:t>
          </a:r>
        </a:p>
      </dgm:t>
    </dgm:pt>
    <dgm:pt modelId="{00A74275-3F7A-4D48-BC1E-0FDA677201A5}" type="parTrans" cxnId="{6F58AC2D-A58C-4370-968C-A7B23D7E145E}">
      <dgm:prSet/>
      <dgm:spPr/>
      <dgm:t>
        <a:bodyPr/>
        <a:lstStyle/>
        <a:p>
          <a:endParaRPr lang="fi-FI"/>
        </a:p>
      </dgm:t>
    </dgm:pt>
    <dgm:pt modelId="{D753D810-D98E-4109-9AEA-AAD21DE99DE5}" type="sibTrans" cxnId="{6F58AC2D-A58C-4370-968C-A7B23D7E145E}">
      <dgm:prSet/>
      <dgm:spPr/>
      <dgm:t>
        <a:bodyPr/>
        <a:lstStyle/>
        <a:p>
          <a:endParaRPr lang="fi-FI"/>
        </a:p>
      </dgm:t>
    </dgm:pt>
    <dgm:pt modelId="{1005DC46-3B5C-434D-A803-F65ED24D0255}">
      <dgm:prSet custT="1"/>
      <dgm:spPr/>
      <dgm:t>
        <a:bodyPr/>
        <a:lstStyle/>
        <a:p>
          <a:r>
            <a:rPr lang="fi-FI" sz="1100" dirty="0"/>
            <a:t>Luokkakyselyt hyvinvoinnista 7-luokille</a:t>
          </a:r>
        </a:p>
      </dgm:t>
    </dgm:pt>
    <dgm:pt modelId="{F36D55A1-483C-42DE-98DE-B809C67AEC81}" type="parTrans" cxnId="{A1377E13-009D-44A2-8597-69E945CC9908}">
      <dgm:prSet/>
      <dgm:spPr/>
      <dgm:t>
        <a:bodyPr/>
        <a:lstStyle/>
        <a:p>
          <a:endParaRPr lang="fi-FI"/>
        </a:p>
      </dgm:t>
    </dgm:pt>
    <dgm:pt modelId="{A2C388A2-0E91-459E-B682-E1BF79F16541}" type="sibTrans" cxnId="{A1377E13-009D-44A2-8597-69E945CC9908}">
      <dgm:prSet/>
      <dgm:spPr/>
      <dgm:t>
        <a:bodyPr/>
        <a:lstStyle/>
        <a:p>
          <a:endParaRPr lang="fi-FI"/>
        </a:p>
      </dgm:t>
    </dgm:pt>
    <dgm:pt modelId="{17F983BB-3C7A-4C58-875A-B6D84ACFEACA}">
      <dgm:prSet custT="1"/>
      <dgm:spPr/>
      <dgm:t>
        <a:bodyPr/>
        <a:lstStyle/>
        <a:p>
          <a:pPr>
            <a:buFont typeface="Arial" panose="020B0604020202020204" pitchFamily="34" charset="0"/>
            <a:buChar char="•"/>
          </a:pPr>
          <a:r>
            <a:rPr lang="fi-FI" sz="1100" dirty="0"/>
            <a:t>Tulevien seiskojen tutustuminen</a:t>
          </a:r>
        </a:p>
      </dgm:t>
    </dgm:pt>
    <dgm:pt modelId="{43C1DE86-6CFA-406B-A9BE-CB08BFD7BA50}" type="parTrans" cxnId="{CA01221D-CE21-4B62-AD6C-70D2B416B438}">
      <dgm:prSet/>
      <dgm:spPr/>
      <dgm:t>
        <a:bodyPr/>
        <a:lstStyle/>
        <a:p>
          <a:endParaRPr lang="fi-FI"/>
        </a:p>
      </dgm:t>
    </dgm:pt>
    <dgm:pt modelId="{1135621A-19FD-4345-B3FA-E2554572E8A9}" type="sibTrans" cxnId="{CA01221D-CE21-4B62-AD6C-70D2B416B438}">
      <dgm:prSet/>
      <dgm:spPr/>
      <dgm:t>
        <a:bodyPr/>
        <a:lstStyle/>
        <a:p>
          <a:endParaRPr lang="fi-FI"/>
        </a:p>
      </dgm:t>
    </dgm:pt>
    <dgm:pt modelId="{4711ADDB-99F1-45FA-9F40-987FCCB83E04}">
      <dgm:prSet phldrT="[Teksti]" custT="1"/>
      <dgm:spPr/>
      <dgm:t>
        <a:bodyPr/>
        <a:lstStyle/>
        <a:p>
          <a:pPr>
            <a:buFont typeface="Arial" panose="020B0604020202020204" pitchFamily="34" charset="0"/>
            <a:buChar char="•"/>
          </a:pPr>
          <a:r>
            <a:rPr lang="fi-FI" sz="1100" dirty="0"/>
            <a:t>Tulevan lukuvuoden suunnittelu</a:t>
          </a:r>
        </a:p>
      </dgm:t>
    </dgm:pt>
    <dgm:pt modelId="{F2AAEECB-F3D2-4D45-A1E9-00B5ACE624B5}" type="parTrans" cxnId="{462100CE-C72E-464C-AEE2-2B723C07E81F}">
      <dgm:prSet/>
      <dgm:spPr/>
      <dgm:t>
        <a:bodyPr/>
        <a:lstStyle/>
        <a:p>
          <a:endParaRPr lang="fi-FI"/>
        </a:p>
      </dgm:t>
    </dgm:pt>
    <dgm:pt modelId="{BDD354E5-BC68-4F52-9231-43045D39BF1D}" type="sibTrans" cxnId="{462100CE-C72E-464C-AEE2-2B723C07E81F}">
      <dgm:prSet/>
      <dgm:spPr/>
      <dgm:t>
        <a:bodyPr/>
        <a:lstStyle/>
        <a:p>
          <a:endParaRPr lang="fi-FI"/>
        </a:p>
      </dgm:t>
    </dgm:pt>
    <dgm:pt modelId="{BB4A2B45-3B7B-4F9A-AEAE-2502696AD41E}">
      <dgm:prSet custT="1"/>
      <dgm:spPr/>
      <dgm:t>
        <a:bodyPr/>
        <a:lstStyle/>
        <a:p>
          <a:pPr>
            <a:buFont typeface="Arial" panose="020B0604020202020204" pitchFamily="34" charset="0"/>
            <a:buChar char="•"/>
          </a:pPr>
          <a:r>
            <a:rPr lang="fi-FI" sz="1100" dirty="0"/>
            <a:t>Oppilashuoltotyön arviointi</a:t>
          </a:r>
        </a:p>
      </dgm:t>
    </dgm:pt>
    <dgm:pt modelId="{403682C7-874F-4CFD-A2C8-0D7787EDA54D}" type="parTrans" cxnId="{935D35DA-9FF1-4ABD-A1F0-FD9F7B7BBA14}">
      <dgm:prSet/>
      <dgm:spPr/>
      <dgm:t>
        <a:bodyPr/>
        <a:lstStyle/>
        <a:p>
          <a:endParaRPr lang="fi-FI"/>
        </a:p>
      </dgm:t>
    </dgm:pt>
    <dgm:pt modelId="{9FB45CFC-11AE-4683-BF9C-027FD739DD8F}" type="sibTrans" cxnId="{935D35DA-9FF1-4ABD-A1F0-FD9F7B7BBA14}">
      <dgm:prSet/>
      <dgm:spPr/>
      <dgm:t>
        <a:bodyPr/>
        <a:lstStyle/>
        <a:p>
          <a:endParaRPr lang="fi-FI"/>
        </a:p>
      </dgm:t>
    </dgm:pt>
    <dgm:pt modelId="{037E1974-C1F4-4B68-B95D-CAE7A4870AE1}">
      <dgm:prSet custT="1"/>
      <dgm:spPr/>
      <dgm:t>
        <a:bodyPr/>
        <a:lstStyle/>
        <a:p>
          <a:pPr>
            <a:buFont typeface="Arial" panose="020B0604020202020204" pitchFamily="34" charset="0"/>
            <a:buNone/>
          </a:pPr>
          <a:endParaRPr lang="fi-FI" sz="1100" dirty="0"/>
        </a:p>
      </dgm:t>
    </dgm:pt>
    <dgm:pt modelId="{412670B8-520A-4A38-A693-15C3CE780B60}" type="parTrans" cxnId="{EA2860E9-11D9-42A2-A9C0-FBC71FBFB7F0}">
      <dgm:prSet/>
      <dgm:spPr/>
      <dgm:t>
        <a:bodyPr/>
        <a:lstStyle/>
        <a:p>
          <a:endParaRPr lang="fi-FI"/>
        </a:p>
      </dgm:t>
    </dgm:pt>
    <dgm:pt modelId="{67ADF607-11C1-4FF8-8653-675C1318108C}" type="sibTrans" cxnId="{EA2860E9-11D9-42A2-A9C0-FBC71FBFB7F0}">
      <dgm:prSet/>
      <dgm:spPr/>
      <dgm:t>
        <a:bodyPr/>
        <a:lstStyle/>
        <a:p>
          <a:endParaRPr lang="fi-FI"/>
        </a:p>
      </dgm:t>
    </dgm:pt>
    <dgm:pt modelId="{8422787C-34BA-4059-B725-B05B4C5AF356}">
      <dgm:prSet custT="1"/>
      <dgm:spPr/>
      <dgm:t>
        <a:bodyPr/>
        <a:lstStyle/>
        <a:p>
          <a:pPr>
            <a:buFont typeface="Arial" panose="020B0604020202020204" pitchFamily="34" charset="0"/>
            <a:buChar char="•"/>
          </a:pPr>
          <a:r>
            <a:rPr lang="fi-FI" sz="1100" dirty="0"/>
            <a:t>Tulevien seiskojen huoltajailta</a:t>
          </a:r>
        </a:p>
      </dgm:t>
    </dgm:pt>
    <dgm:pt modelId="{91903CE7-2061-4EC2-8AED-9D003CE6031A}" type="parTrans" cxnId="{D833D3EC-C9DE-4573-93BC-85EDC5245952}">
      <dgm:prSet/>
      <dgm:spPr/>
      <dgm:t>
        <a:bodyPr/>
        <a:lstStyle/>
        <a:p>
          <a:endParaRPr lang="fi-FI"/>
        </a:p>
      </dgm:t>
    </dgm:pt>
    <dgm:pt modelId="{23AD14E4-8461-4476-856B-769DD0CE823E}" type="sibTrans" cxnId="{D833D3EC-C9DE-4573-93BC-85EDC5245952}">
      <dgm:prSet/>
      <dgm:spPr/>
      <dgm:t>
        <a:bodyPr/>
        <a:lstStyle/>
        <a:p>
          <a:endParaRPr lang="fi-FI"/>
        </a:p>
      </dgm:t>
    </dgm:pt>
    <dgm:pt modelId="{C3CE112D-0EA7-4E16-A1DD-CEFC0751B158}">
      <dgm:prSet custT="1"/>
      <dgm:spPr/>
      <dgm:t>
        <a:bodyPr/>
        <a:lstStyle/>
        <a:p>
          <a:pPr>
            <a:buFont typeface="Arial" panose="020B0604020202020204" pitchFamily="34" charset="0"/>
            <a:buChar char="•"/>
          </a:pPr>
          <a:r>
            <a:rPr lang="fi-FI" sz="1100" dirty="0"/>
            <a:t>Kevätjuhla</a:t>
          </a:r>
        </a:p>
      </dgm:t>
    </dgm:pt>
    <dgm:pt modelId="{8C44C29D-00F9-439C-A114-DC7D91951C4E}" type="parTrans" cxnId="{146C1135-F4B7-4D59-8BC1-851EB33E8658}">
      <dgm:prSet/>
      <dgm:spPr/>
      <dgm:t>
        <a:bodyPr/>
        <a:lstStyle/>
        <a:p>
          <a:endParaRPr lang="fi-FI"/>
        </a:p>
      </dgm:t>
    </dgm:pt>
    <dgm:pt modelId="{9BBF90CD-589A-43A0-B00C-9EB8D10BD6AE}" type="sibTrans" cxnId="{146C1135-F4B7-4D59-8BC1-851EB33E8658}">
      <dgm:prSet/>
      <dgm:spPr/>
      <dgm:t>
        <a:bodyPr/>
        <a:lstStyle/>
        <a:p>
          <a:endParaRPr lang="fi-FI"/>
        </a:p>
      </dgm:t>
    </dgm:pt>
    <dgm:pt modelId="{59756A20-EEAE-46DC-9928-58297B513F03}">
      <dgm:prSet custT="1"/>
      <dgm:spPr/>
      <dgm:t>
        <a:bodyPr/>
        <a:lstStyle/>
        <a:p>
          <a:r>
            <a:rPr lang="fi-FI" sz="1100" dirty="0"/>
            <a:t>Taidetestaajat 8.lk</a:t>
          </a:r>
        </a:p>
      </dgm:t>
    </dgm:pt>
    <dgm:pt modelId="{D264B35C-DC52-4F4C-A22A-E312C6D92234}" type="parTrans" cxnId="{492F56E0-DCB9-4E6B-A1E4-7D1524A2DE17}">
      <dgm:prSet/>
      <dgm:spPr/>
      <dgm:t>
        <a:bodyPr/>
        <a:lstStyle/>
        <a:p>
          <a:endParaRPr lang="fi-FI"/>
        </a:p>
      </dgm:t>
    </dgm:pt>
    <dgm:pt modelId="{070F0CE0-FF54-4561-8273-8F1E284EC14C}" type="sibTrans" cxnId="{492F56E0-DCB9-4E6B-A1E4-7D1524A2DE17}">
      <dgm:prSet/>
      <dgm:spPr/>
      <dgm:t>
        <a:bodyPr/>
        <a:lstStyle/>
        <a:p>
          <a:endParaRPr lang="fi-FI"/>
        </a:p>
      </dgm:t>
    </dgm:pt>
    <dgm:pt modelId="{7043CAB9-6747-432D-8E22-E92CDE34032F}">
      <dgm:prSet custT="1"/>
      <dgm:spPr/>
      <dgm:t>
        <a:bodyPr/>
        <a:lstStyle/>
        <a:p>
          <a:r>
            <a:rPr lang="fi-FI" sz="1100" dirty="0"/>
            <a:t>Poistumisharjoitus</a:t>
          </a:r>
        </a:p>
      </dgm:t>
    </dgm:pt>
    <dgm:pt modelId="{6FC2E9A2-9CCF-4612-AA6F-287E47202F85}" type="parTrans" cxnId="{9DBF3544-3DF3-4619-98A2-5BEB5A656EB7}">
      <dgm:prSet/>
      <dgm:spPr/>
      <dgm:t>
        <a:bodyPr/>
        <a:lstStyle/>
        <a:p>
          <a:endParaRPr lang="fi-FI"/>
        </a:p>
      </dgm:t>
    </dgm:pt>
    <dgm:pt modelId="{2A848D32-F5A0-4C52-84E2-DE0ED34F74A7}" type="sibTrans" cxnId="{9DBF3544-3DF3-4619-98A2-5BEB5A656EB7}">
      <dgm:prSet/>
      <dgm:spPr/>
      <dgm:t>
        <a:bodyPr/>
        <a:lstStyle/>
        <a:p>
          <a:endParaRPr lang="fi-FI"/>
        </a:p>
      </dgm:t>
    </dgm:pt>
    <dgm:pt modelId="{79BFFBCD-FFA8-4BB6-B6AA-7857BE92EC7F}">
      <dgm:prSet custT="1"/>
      <dgm:spPr/>
      <dgm:t>
        <a:bodyPr/>
        <a:lstStyle/>
        <a:p>
          <a:r>
            <a:rPr lang="fi-FI" sz="1100" dirty="0"/>
            <a:t>Yrityskylä 9. </a:t>
          </a:r>
          <a:r>
            <a:rPr lang="fi-FI" sz="1100" dirty="0" err="1"/>
            <a:t>lk</a:t>
          </a:r>
          <a:endParaRPr lang="fi-FI" sz="1100" dirty="0"/>
        </a:p>
      </dgm:t>
    </dgm:pt>
    <dgm:pt modelId="{5FB06F62-E67B-429C-90D9-E564C3342A36}" type="parTrans" cxnId="{E54D64C0-E3F7-4D46-8E78-BE4C942AE4CC}">
      <dgm:prSet/>
      <dgm:spPr/>
      <dgm:t>
        <a:bodyPr/>
        <a:lstStyle/>
        <a:p>
          <a:endParaRPr lang="fi-FI"/>
        </a:p>
      </dgm:t>
    </dgm:pt>
    <dgm:pt modelId="{892A0F9E-F4EB-4FC3-95AC-C838988DD952}" type="sibTrans" cxnId="{E54D64C0-E3F7-4D46-8E78-BE4C942AE4CC}">
      <dgm:prSet/>
      <dgm:spPr/>
      <dgm:t>
        <a:bodyPr/>
        <a:lstStyle/>
        <a:p>
          <a:endParaRPr lang="fi-FI"/>
        </a:p>
      </dgm:t>
    </dgm:pt>
    <dgm:pt modelId="{AAAFCFA4-5CED-4993-8646-AD32E5B14F72}">
      <dgm:prSet custT="1"/>
      <dgm:spPr/>
      <dgm:t>
        <a:bodyPr/>
        <a:lstStyle/>
        <a:p>
          <a:pPr>
            <a:buFont typeface="Arial" panose="020B0604020202020204" pitchFamily="34" charset="0"/>
            <a:buChar char="•"/>
          </a:pPr>
          <a:r>
            <a:rPr lang="fi-FI" sz="1100" dirty="0"/>
            <a:t>Opintoretkiä</a:t>
          </a:r>
        </a:p>
      </dgm:t>
    </dgm:pt>
    <dgm:pt modelId="{E26D6C7C-7951-4FB6-86C7-50222051CB38}" type="parTrans" cxnId="{07DBAA41-A2BD-4C1A-BC8A-F1EB1BC39ED2}">
      <dgm:prSet/>
      <dgm:spPr/>
      <dgm:t>
        <a:bodyPr/>
        <a:lstStyle/>
        <a:p>
          <a:endParaRPr lang="fi-FI"/>
        </a:p>
      </dgm:t>
    </dgm:pt>
    <dgm:pt modelId="{D6BB56DA-03B8-42EA-87F4-16E904C14F68}" type="sibTrans" cxnId="{07DBAA41-A2BD-4C1A-BC8A-F1EB1BC39ED2}">
      <dgm:prSet/>
      <dgm:spPr/>
      <dgm:t>
        <a:bodyPr/>
        <a:lstStyle/>
        <a:p>
          <a:endParaRPr lang="fi-FI"/>
        </a:p>
      </dgm:t>
    </dgm:pt>
    <dgm:pt modelId="{2B4FB852-8AE0-4BA4-B50B-5D75F61F74D7}">
      <dgm:prSet custT="1"/>
      <dgm:spPr/>
      <dgm:t>
        <a:bodyPr/>
        <a:lstStyle/>
        <a:p>
          <a:pPr marL="88900" indent="-88900" defTabSz="400050"/>
          <a:r>
            <a:rPr lang="fi-FI" sz="1100" dirty="0"/>
            <a:t>Luokkadialogeja</a:t>
          </a:r>
        </a:p>
      </dgm:t>
    </dgm:pt>
    <dgm:pt modelId="{410B2049-C1AD-4D45-8979-D796873D77F7}" type="parTrans" cxnId="{378F6366-A11A-416D-893F-8E649E476B21}">
      <dgm:prSet/>
      <dgm:spPr/>
      <dgm:t>
        <a:bodyPr/>
        <a:lstStyle/>
        <a:p>
          <a:endParaRPr lang="fi-FI"/>
        </a:p>
      </dgm:t>
    </dgm:pt>
    <dgm:pt modelId="{0160C803-9171-4764-B6A0-FDF90E72C0DD}" type="sibTrans" cxnId="{378F6366-A11A-416D-893F-8E649E476B21}">
      <dgm:prSet/>
      <dgm:spPr/>
      <dgm:t>
        <a:bodyPr/>
        <a:lstStyle/>
        <a:p>
          <a:endParaRPr lang="fi-FI"/>
        </a:p>
      </dgm:t>
    </dgm:pt>
    <dgm:pt modelId="{954B11DF-DE7B-4F5B-ABA1-1259D57B6BA4}" type="pres">
      <dgm:prSet presAssocID="{ADFA68D0-70D4-4F91-AD38-F57AC8CE0C44}" presName="cycleMatrixDiagram" presStyleCnt="0">
        <dgm:presLayoutVars>
          <dgm:chMax val="1"/>
          <dgm:dir/>
          <dgm:animLvl val="lvl"/>
          <dgm:resizeHandles val="exact"/>
        </dgm:presLayoutVars>
      </dgm:prSet>
      <dgm:spPr/>
    </dgm:pt>
    <dgm:pt modelId="{B4BCA85B-1FB8-4D20-A9E4-41379992D429}" type="pres">
      <dgm:prSet presAssocID="{ADFA68D0-70D4-4F91-AD38-F57AC8CE0C44}" presName="children" presStyleCnt="0"/>
      <dgm:spPr/>
    </dgm:pt>
    <dgm:pt modelId="{FD0F8E7B-F580-4D5C-B3E4-33F494738B64}" type="pres">
      <dgm:prSet presAssocID="{ADFA68D0-70D4-4F91-AD38-F57AC8CE0C44}" presName="child1group" presStyleCnt="0"/>
      <dgm:spPr/>
    </dgm:pt>
    <dgm:pt modelId="{BCDDAA75-1CC7-4BDB-B32E-9CFAF0BDD750}" type="pres">
      <dgm:prSet presAssocID="{ADFA68D0-70D4-4F91-AD38-F57AC8CE0C44}" presName="child1" presStyleLbl="bgAcc1" presStyleIdx="0" presStyleCnt="4" custScaleX="162986" custScaleY="153365" custLinFactNeighborX="-9042" custLinFactNeighborY="9500"/>
      <dgm:spPr/>
    </dgm:pt>
    <dgm:pt modelId="{50D7715B-31FF-4AE7-88AD-A95E6F089574}" type="pres">
      <dgm:prSet presAssocID="{ADFA68D0-70D4-4F91-AD38-F57AC8CE0C44}" presName="child1Text" presStyleLbl="bgAcc1" presStyleIdx="0" presStyleCnt="4">
        <dgm:presLayoutVars>
          <dgm:bulletEnabled val="1"/>
        </dgm:presLayoutVars>
      </dgm:prSet>
      <dgm:spPr/>
    </dgm:pt>
    <dgm:pt modelId="{42D0B581-CDCD-4F87-BD4E-BA922CCAA7C0}" type="pres">
      <dgm:prSet presAssocID="{ADFA68D0-70D4-4F91-AD38-F57AC8CE0C44}" presName="child2group" presStyleCnt="0"/>
      <dgm:spPr/>
    </dgm:pt>
    <dgm:pt modelId="{38EDF7F9-6BED-4502-AF42-38DCB16646D1}" type="pres">
      <dgm:prSet presAssocID="{ADFA68D0-70D4-4F91-AD38-F57AC8CE0C44}" presName="child2" presStyleLbl="bgAcc1" presStyleIdx="1" presStyleCnt="4" custScaleX="143678" custScaleY="151089" custLinFactNeighborX="-3015" custLinFactNeighborY="10625"/>
      <dgm:spPr/>
    </dgm:pt>
    <dgm:pt modelId="{80020C8F-08FD-48C9-B302-9197B917A6EC}" type="pres">
      <dgm:prSet presAssocID="{ADFA68D0-70D4-4F91-AD38-F57AC8CE0C44}" presName="child2Text" presStyleLbl="bgAcc1" presStyleIdx="1" presStyleCnt="4">
        <dgm:presLayoutVars>
          <dgm:bulletEnabled val="1"/>
        </dgm:presLayoutVars>
      </dgm:prSet>
      <dgm:spPr/>
    </dgm:pt>
    <dgm:pt modelId="{AB8C55C6-098B-49E2-B04D-392B8A6C092E}" type="pres">
      <dgm:prSet presAssocID="{ADFA68D0-70D4-4F91-AD38-F57AC8CE0C44}" presName="child3group" presStyleCnt="0"/>
      <dgm:spPr/>
    </dgm:pt>
    <dgm:pt modelId="{554FD3D6-C41D-42DD-9B75-25E462346CA9}" type="pres">
      <dgm:prSet presAssocID="{ADFA68D0-70D4-4F91-AD38-F57AC8CE0C44}" presName="child3" presStyleLbl="bgAcc1" presStyleIdx="2" presStyleCnt="4" custScaleX="160399" custScaleY="174634" custLinFactNeighborX="9408" custLinFactNeighborY="-24563"/>
      <dgm:spPr/>
    </dgm:pt>
    <dgm:pt modelId="{34A0AE9D-FE2C-4217-95C4-9CC9DBDA21D7}" type="pres">
      <dgm:prSet presAssocID="{ADFA68D0-70D4-4F91-AD38-F57AC8CE0C44}" presName="child3Text" presStyleLbl="bgAcc1" presStyleIdx="2" presStyleCnt="4">
        <dgm:presLayoutVars>
          <dgm:bulletEnabled val="1"/>
        </dgm:presLayoutVars>
      </dgm:prSet>
      <dgm:spPr/>
    </dgm:pt>
    <dgm:pt modelId="{B6599D2C-7A3C-4162-8464-8B43F244E39B}" type="pres">
      <dgm:prSet presAssocID="{ADFA68D0-70D4-4F91-AD38-F57AC8CE0C44}" presName="child4group" presStyleCnt="0"/>
      <dgm:spPr/>
    </dgm:pt>
    <dgm:pt modelId="{737C5105-F3E6-4222-9655-5DFA77A3D4E9}" type="pres">
      <dgm:prSet presAssocID="{ADFA68D0-70D4-4F91-AD38-F57AC8CE0C44}" presName="child4" presStyleLbl="bgAcc1" presStyleIdx="3" presStyleCnt="4" custScaleX="161478" custScaleY="134559" custLinFactNeighborX="-7551" custLinFactNeighborY="-40376"/>
      <dgm:spPr/>
    </dgm:pt>
    <dgm:pt modelId="{6CCC9366-FE3B-4B6D-8A0D-A95712E9431D}" type="pres">
      <dgm:prSet presAssocID="{ADFA68D0-70D4-4F91-AD38-F57AC8CE0C44}" presName="child4Text" presStyleLbl="bgAcc1" presStyleIdx="3" presStyleCnt="4">
        <dgm:presLayoutVars>
          <dgm:bulletEnabled val="1"/>
        </dgm:presLayoutVars>
      </dgm:prSet>
      <dgm:spPr/>
    </dgm:pt>
    <dgm:pt modelId="{225ABD3B-1145-4A8F-9455-720425B1B0EF}" type="pres">
      <dgm:prSet presAssocID="{ADFA68D0-70D4-4F91-AD38-F57AC8CE0C44}" presName="childPlaceholder" presStyleCnt="0"/>
      <dgm:spPr/>
    </dgm:pt>
    <dgm:pt modelId="{75CE403A-486A-4FA5-A6AB-F14FCD104BCC}" type="pres">
      <dgm:prSet presAssocID="{ADFA68D0-70D4-4F91-AD38-F57AC8CE0C44}" presName="circle" presStyleCnt="0"/>
      <dgm:spPr/>
    </dgm:pt>
    <dgm:pt modelId="{729903B6-60C6-4D0C-90CB-4BADE6AE6CD8}" type="pres">
      <dgm:prSet presAssocID="{ADFA68D0-70D4-4F91-AD38-F57AC8CE0C44}" presName="quadrant1" presStyleLbl="node1" presStyleIdx="0" presStyleCnt="4" custScaleX="75122" custScaleY="70574" custLinFactNeighborX="14144" custLinFactNeighborY="10498">
        <dgm:presLayoutVars>
          <dgm:chMax val="1"/>
          <dgm:bulletEnabled val="1"/>
        </dgm:presLayoutVars>
      </dgm:prSet>
      <dgm:spPr/>
    </dgm:pt>
    <dgm:pt modelId="{CBFA46E4-D476-41EA-8359-8BEB5D2973D1}" type="pres">
      <dgm:prSet presAssocID="{ADFA68D0-70D4-4F91-AD38-F57AC8CE0C44}" presName="quadrant2" presStyleLbl="node1" presStyleIdx="1" presStyleCnt="4" custScaleX="75122" custScaleY="70574" custLinFactNeighborX="-13717" custLinFactNeighborY="10498">
        <dgm:presLayoutVars>
          <dgm:chMax val="1"/>
          <dgm:bulletEnabled val="1"/>
        </dgm:presLayoutVars>
      </dgm:prSet>
      <dgm:spPr/>
    </dgm:pt>
    <dgm:pt modelId="{6C8DA30A-7A71-4B34-96B5-A3660CDF3DC9}" type="pres">
      <dgm:prSet presAssocID="{ADFA68D0-70D4-4F91-AD38-F57AC8CE0C44}" presName="quadrant3" presStyleLbl="node1" presStyleIdx="2" presStyleCnt="4" custScaleX="75122" custScaleY="70574" custLinFactNeighborX="-13486" custLinFactNeighborY="-20295">
        <dgm:presLayoutVars>
          <dgm:chMax val="1"/>
          <dgm:bulletEnabled val="1"/>
        </dgm:presLayoutVars>
      </dgm:prSet>
      <dgm:spPr/>
    </dgm:pt>
    <dgm:pt modelId="{9410068E-3C14-4E83-A55D-ADFA77C9F575}" type="pres">
      <dgm:prSet presAssocID="{ADFA68D0-70D4-4F91-AD38-F57AC8CE0C44}" presName="quadrant4" presStyleLbl="node1" presStyleIdx="3" presStyleCnt="4" custScaleX="75122" custScaleY="70574" custLinFactNeighborX="14144" custLinFactNeighborY="-19595">
        <dgm:presLayoutVars>
          <dgm:chMax val="1"/>
          <dgm:bulletEnabled val="1"/>
        </dgm:presLayoutVars>
      </dgm:prSet>
      <dgm:spPr/>
    </dgm:pt>
    <dgm:pt modelId="{F5D77F00-9D54-47CF-BF9A-6802EBB232E2}" type="pres">
      <dgm:prSet presAssocID="{ADFA68D0-70D4-4F91-AD38-F57AC8CE0C44}" presName="quadrantPlaceholder" presStyleCnt="0"/>
      <dgm:spPr/>
    </dgm:pt>
    <dgm:pt modelId="{3195322F-54D3-4FE2-84C6-C98DFF97DC61}" type="pres">
      <dgm:prSet presAssocID="{ADFA68D0-70D4-4F91-AD38-F57AC8CE0C44}" presName="center1" presStyleLbl="fgShp" presStyleIdx="0" presStyleCnt="2" custLinFactX="300000" custLinFactY="267016" custLinFactNeighborX="316363" custLinFactNeighborY="300000"/>
      <dgm:spPr>
        <a:noFill/>
        <a:ln>
          <a:noFill/>
        </a:ln>
      </dgm:spPr>
    </dgm:pt>
    <dgm:pt modelId="{4BF87A9B-8584-47BD-A932-2A9D145BF9B8}" type="pres">
      <dgm:prSet presAssocID="{ADFA68D0-70D4-4F91-AD38-F57AC8CE0C44}" presName="center2" presStyleLbl="fgShp" presStyleIdx="1" presStyleCnt="2" custFlipVert="1" custFlipHor="0" custScaleX="103375" custScaleY="47398" custLinFactX="300000" custLinFactY="177040" custLinFactNeighborX="399132" custLinFactNeighborY="200000"/>
      <dgm:spPr>
        <a:noFill/>
        <a:ln>
          <a:noFill/>
        </a:ln>
      </dgm:spPr>
    </dgm:pt>
  </dgm:ptLst>
  <dgm:cxnLst>
    <dgm:cxn modelId="{625E0C00-AC4B-4E25-BF27-C5ADB5508064}" type="presOf" srcId="{C1DA8656-7797-4081-855E-11972A404B45}" destId="{737C5105-F3E6-4222-9655-5DFA77A3D4E9}" srcOrd="0" destOrd="5" presId="urn:microsoft.com/office/officeart/2005/8/layout/cycle4"/>
    <dgm:cxn modelId="{FD5C3101-8511-4EC9-B1EE-79203B181574}" type="presOf" srcId="{C3CE112D-0EA7-4E16-A1DD-CEFC0751B158}" destId="{554FD3D6-C41D-42DD-9B75-25E462346CA9}" srcOrd="0" destOrd="6" presId="urn:microsoft.com/office/officeart/2005/8/layout/cycle4"/>
    <dgm:cxn modelId="{84B2BA03-9480-4883-B2D3-75C3023AFB41}" type="presOf" srcId="{ADFA68D0-70D4-4F91-AD38-F57AC8CE0C44}" destId="{954B11DF-DE7B-4F5B-ABA1-1259D57B6BA4}" srcOrd="0" destOrd="0" presId="urn:microsoft.com/office/officeart/2005/8/layout/cycle4"/>
    <dgm:cxn modelId="{8C9DF409-FC72-46E7-AAE9-5B4868832B92}" type="presOf" srcId="{6B34AFBE-1061-4EEF-A344-D4F84F4207C2}" destId="{BCDDAA75-1CC7-4BDB-B32E-9CFAF0BDD750}" srcOrd="0" destOrd="3" presId="urn:microsoft.com/office/officeart/2005/8/layout/cycle4"/>
    <dgm:cxn modelId="{A614350B-B28D-4952-BC2E-B396DCB2E5C8}" type="presOf" srcId="{C3C5D855-D685-4D28-82CA-C1021ED2389A}" destId="{737C5105-F3E6-4222-9655-5DFA77A3D4E9}" srcOrd="0" destOrd="6" presId="urn:microsoft.com/office/officeart/2005/8/layout/cycle4"/>
    <dgm:cxn modelId="{31D9680C-5224-4028-AA9E-3F7CC3CDAFE0}" srcId="{ADFA68D0-70D4-4F91-AD38-F57AC8CE0C44}" destId="{CB28DAD5-A9BA-40B2-BCC3-C4DD9E5158CE}" srcOrd="3" destOrd="0" parTransId="{B56D1D62-3E35-4C24-AA3C-62E01F383948}" sibTransId="{E5404962-2CD6-4540-87FA-63030BFA6A82}"/>
    <dgm:cxn modelId="{A49E2D0E-18C5-4108-914A-3FEDFEF9E095}" type="presOf" srcId="{8422787C-34BA-4059-B725-B05B4C5AF356}" destId="{554FD3D6-C41D-42DD-9B75-25E462346CA9}" srcOrd="0" destOrd="5" presId="urn:microsoft.com/office/officeart/2005/8/layout/cycle4"/>
    <dgm:cxn modelId="{1E1CA40F-287A-4CF0-AB48-AFCA85CEEB0A}" srcId="{CB28DAD5-A9BA-40B2-BCC3-C4DD9E5158CE}" destId="{8EBC6F58-9D32-4995-99F6-BD4BF190DB6B}" srcOrd="7" destOrd="0" parTransId="{916FDF2A-8B00-4D82-B35B-C73B9712FAEE}" sibTransId="{3908C8F2-2FA8-4EF0-9AFC-D6276B7B4550}"/>
    <dgm:cxn modelId="{CB829611-5117-4FC9-A7E6-417374358A70}" type="presOf" srcId="{270A77D8-69FB-4E06-B1DE-0E8327D18275}" destId="{BCDDAA75-1CC7-4BDB-B32E-9CFAF0BDD750}" srcOrd="0" destOrd="1" presId="urn:microsoft.com/office/officeart/2005/8/layout/cycle4"/>
    <dgm:cxn modelId="{A1377E13-009D-44A2-8597-69E945CC9908}" srcId="{7AF878FA-F841-4481-B31F-AD50870AFFC6}" destId="{1005DC46-3B5C-434D-A803-F65ED24D0255}" srcOrd="4" destOrd="0" parTransId="{F36D55A1-483C-42DE-98DE-B809C67AEC81}" sibTransId="{A2C388A2-0E91-459E-B682-E1BF79F16541}"/>
    <dgm:cxn modelId="{1D1DA518-C3E7-49C3-B91A-6AEA18019502}" srcId="{8319ADCD-7D7C-478E-BBD7-64397FE90C53}" destId="{270A77D8-69FB-4E06-B1DE-0E8327D18275}" srcOrd="1" destOrd="0" parTransId="{1DB04A79-9B85-4EBA-87D9-EADE746ABE5D}" sibTransId="{CE97BC7D-BE76-42D1-BCE4-27EBC47EFA6E}"/>
    <dgm:cxn modelId="{CA01221D-CE21-4B62-AD6C-70D2B416B438}" srcId="{168B3CFD-936C-4D8A-A274-3C8F59CF815A}" destId="{17F983BB-3C7A-4C58-875A-B6D84ACFEACA}" srcOrd="4" destOrd="0" parTransId="{43C1DE86-6CFA-406B-A9BE-CB08BFD7BA50}" sibTransId="{1135621A-19FD-4345-B3FA-E2554572E8A9}"/>
    <dgm:cxn modelId="{0FA8781D-C9BE-4D50-A94E-51BA9FFD1516}" type="presOf" srcId="{7043CAB9-6747-432D-8E22-E92CDE34032F}" destId="{38EDF7F9-6BED-4502-AF42-38DCB16646D1}" srcOrd="0" destOrd="6" presId="urn:microsoft.com/office/officeart/2005/8/layout/cycle4"/>
    <dgm:cxn modelId="{0C1A981E-EC2F-4DF4-8ABD-7D127DF08249}" srcId="{7AF878FA-F841-4481-B31F-AD50870AFFC6}" destId="{82C10D21-D638-46BB-99EF-24297CC276CB}" srcOrd="1" destOrd="0" parTransId="{4DB8BBC6-F59F-4F8A-83AE-E092F928B904}" sibTransId="{61ECB0F6-D107-46A7-AB8D-4B3C4CAC0157}"/>
    <dgm:cxn modelId="{D5A4FE1F-4E07-4444-AB96-AA267BEA3C6F}" srcId="{ADFA68D0-70D4-4F91-AD38-F57AC8CE0C44}" destId="{8319ADCD-7D7C-478E-BBD7-64397FE90C53}" srcOrd="0" destOrd="0" parTransId="{C97D63FB-099E-467C-9529-7EAA0E798CF2}" sibTransId="{D0C6E97B-97D3-4A8B-B77B-F52220DEB116}"/>
    <dgm:cxn modelId="{BA120B21-4C01-4C0F-81CA-572A9FE601E3}" type="presOf" srcId="{8422787C-34BA-4059-B725-B05B4C5AF356}" destId="{34A0AE9D-FE2C-4217-95C4-9CC9DBDA21D7}" srcOrd="1" destOrd="5" presId="urn:microsoft.com/office/officeart/2005/8/layout/cycle4"/>
    <dgm:cxn modelId="{BFCFB422-9CCB-4480-845F-F82922FB23D7}" type="presOf" srcId="{581BC4A6-0EE9-43B5-B92B-853A9487F86F}" destId="{737C5105-F3E6-4222-9655-5DFA77A3D4E9}" srcOrd="0" destOrd="4" presId="urn:microsoft.com/office/officeart/2005/8/layout/cycle4"/>
    <dgm:cxn modelId="{22A18327-D618-4A10-9A88-896C325D0068}" type="presOf" srcId="{9880CE9B-BB1E-482F-8BC0-896ECF6B9FEC}" destId="{737C5105-F3E6-4222-9655-5DFA77A3D4E9}" srcOrd="0" destOrd="3" presId="urn:microsoft.com/office/officeart/2005/8/layout/cycle4"/>
    <dgm:cxn modelId="{FCBAD72B-0790-4B6C-A644-FCF5BEF7DCCA}" type="presOf" srcId="{79BFFBCD-FFA8-4BB6-B6AA-7857BE92EC7F}" destId="{80020C8F-08FD-48C9-B302-9197B917A6EC}" srcOrd="1" destOrd="5" presId="urn:microsoft.com/office/officeart/2005/8/layout/cycle4"/>
    <dgm:cxn modelId="{8438602C-A9BB-42C3-B1EF-D4793ED81711}" type="presOf" srcId="{C1DA8656-7797-4081-855E-11972A404B45}" destId="{6CCC9366-FE3B-4B6D-8A0D-A95712E9431D}" srcOrd="1" destOrd="5" presId="urn:microsoft.com/office/officeart/2005/8/layout/cycle4"/>
    <dgm:cxn modelId="{6F58AC2D-A58C-4370-968C-A7B23D7E145E}" srcId="{8319ADCD-7D7C-478E-BBD7-64397FE90C53}" destId="{4F2F6F3B-C451-47EA-855C-DC6AB2656AA3}" srcOrd="6" destOrd="0" parTransId="{00A74275-3F7A-4D48-BC1E-0FDA677201A5}" sibTransId="{D753D810-D98E-4109-9AEA-AAD21DE99DE5}"/>
    <dgm:cxn modelId="{DF773D2F-44F4-41B5-A7D3-359196F6E36D}" type="presOf" srcId="{037E1974-C1F4-4B68-B95D-CAE7A4870AE1}" destId="{554FD3D6-C41D-42DD-9B75-25E462346CA9}" srcOrd="0" destOrd="8" presId="urn:microsoft.com/office/officeart/2005/8/layout/cycle4"/>
    <dgm:cxn modelId="{E8597531-FE13-4CFC-B75B-A310CCEDA3E3}" type="presOf" srcId="{AAAFCFA4-5CED-4993-8646-AD32E5B14F72}" destId="{554FD3D6-C41D-42DD-9B75-25E462346CA9}" srcOrd="0" destOrd="3" presId="urn:microsoft.com/office/officeart/2005/8/layout/cycle4"/>
    <dgm:cxn modelId="{FD2FBC33-9C8C-4E9A-B6E6-696E7492B14A}" type="presOf" srcId="{D64154BB-4624-4C72-8388-0C385D754F3D}" destId="{BCDDAA75-1CC7-4BDB-B32E-9CFAF0BDD750}" srcOrd="0" destOrd="7" presId="urn:microsoft.com/office/officeart/2005/8/layout/cycle4"/>
    <dgm:cxn modelId="{146C1135-F4B7-4D59-8BC1-851EB33E8658}" srcId="{168B3CFD-936C-4D8A-A274-3C8F59CF815A}" destId="{C3CE112D-0EA7-4E16-A1DD-CEFC0751B158}" srcOrd="6" destOrd="0" parTransId="{8C44C29D-00F9-439C-A114-DC7D91951C4E}" sibTransId="{9BBF90CD-589A-43A0-B00C-9EB8D10BD6AE}"/>
    <dgm:cxn modelId="{C9CF4936-06F6-4914-B9ED-AAEE1FA359F1}" srcId="{8319ADCD-7D7C-478E-BBD7-64397FE90C53}" destId="{7E253A21-ACFD-4216-8C8F-04261EFB7080}" srcOrd="0" destOrd="0" parTransId="{E1FE2A98-A78F-4A6A-8245-EBCF3F487AA4}" sibTransId="{D5C70D5D-A80B-4978-8987-6848E626F4BB}"/>
    <dgm:cxn modelId="{082E6638-6645-4902-AB1C-379D29F649E4}" type="presOf" srcId="{D3FFA1C1-3CA6-4DB3-86DD-2742B290F576}" destId="{38EDF7F9-6BED-4502-AF42-38DCB16646D1}" srcOrd="0" destOrd="3" presId="urn:microsoft.com/office/officeart/2005/8/layout/cycle4"/>
    <dgm:cxn modelId="{54D7A339-9E01-4CC6-8450-381A9AAE5CF5}" type="presOf" srcId="{F9DA88B9-CA81-4397-8EDB-CE54D0C06635}" destId="{34A0AE9D-FE2C-4217-95C4-9CC9DBDA21D7}" srcOrd="1" destOrd="2" presId="urn:microsoft.com/office/officeart/2005/8/layout/cycle4"/>
    <dgm:cxn modelId="{42973C3E-C9AD-40FA-BD6B-6B76C83D3FEE}" type="presOf" srcId="{F9DA88B9-CA81-4397-8EDB-CE54D0C06635}" destId="{554FD3D6-C41D-42DD-9B75-25E462346CA9}" srcOrd="0" destOrd="2" presId="urn:microsoft.com/office/officeart/2005/8/layout/cycle4"/>
    <dgm:cxn modelId="{34A59E3E-7F17-4437-82B0-26BE1539FB77}" srcId="{8319ADCD-7D7C-478E-BBD7-64397FE90C53}" destId="{6356882E-2744-4131-B1B1-79EA80D0E54F}" srcOrd="8" destOrd="0" parTransId="{9EC203BC-A835-456A-A527-E17A9B20C894}" sibTransId="{76CDADE1-37B6-4863-85B2-F11A7E5418FE}"/>
    <dgm:cxn modelId="{8A21ED3E-BFC6-49A9-ACB1-79422F11E926}" type="presOf" srcId="{E0378EA8-D4F0-4CD8-A19E-3F3D5B70DE09}" destId="{BCDDAA75-1CC7-4BDB-B32E-9CFAF0BDD750}" srcOrd="0" destOrd="5" presId="urn:microsoft.com/office/officeart/2005/8/layout/cycle4"/>
    <dgm:cxn modelId="{B51D723F-358C-4674-B12A-BA94B7F15DB6}" type="presOf" srcId="{EE798942-4811-4029-9232-741E7A5E6520}" destId="{34A0AE9D-FE2C-4217-95C4-9CC9DBDA21D7}" srcOrd="1" destOrd="1" presId="urn:microsoft.com/office/officeart/2005/8/layout/cycle4"/>
    <dgm:cxn modelId="{5109675B-8F97-40A7-A259-02BA470D9996}" type="presOf" srcId="{270A77D8-69FB-4E06-B1DE-0E8327D18275}" destId="{50D7715B-31FF-4AE7-88AD-A95E6F089574}" srcOrd="1" destOrd="1" presId="urn:microsoft.com/office/officeart/2005/8/layout/cycle4"/>
    <dgm:cxn modelId="{9D47BB60-BB71-4A20-A519-2C66F38DEEC7}" type="presOf" srcId="{8EBC6F58-9D32-4995-99F6-BD4BF190DB6B}" destId="{737C5105-F3E6-4222-9655-5DFA77A3D4E9}" srcOrd="0" destOrd="7" presId="urn:microsoft.com/office/officeart/2005/8/layout/cycle4"/>
    <dgm:cxn modelId="{07DBAA41-A2BD-4C1A-BC8A-F1EB1BC39ED2}" srcId="{168B3CFD-936C-4D8A-A274-3C8F59CF815A}" destId="{AAAFCFA4-5CED-4993-8646-AD32E5B14F72}" srcOrd="3" destOrd="0" parTransId="{E26D6C7C-7951-4FB6-86C7-50222051CB38}" sibTransId="{D6BB56DA-03B8-42EA-87F4-16E904C14F68}"/>
    <dgm:cxn modelId="{78144163-D420-4629-96F2-0811B5DDCA65}" type="presOf" srcId="{6B34AFBE-1061-4EEF-A344-D4F84F4207C2}" destId="{50D7715B-31FF-4AE7-88AD-A95E6F089574}" srcOrd="1" destOrd="3" presId="urn:microsoft.com/office/officeart/2005/8/layout/cycle4"/>
    <dgm:cxn modelId="{BEBDDB63-A55E-476D-B65B-46DFAEC66AB8}" type="presOf" srcId="{4711ADDB-99F1-45FA-9F40-987FCCB83E04}" destId="{554FD3D6-C41D-42DD-9B75-25E462346CA9}" srcOrd="0" destOrd="0" presId="urn:microsoft.com/office/officeart/2005/8/layout/cycle4"/>
    <dgm:cxn modelId="{9DBF3544-3DF3-4619-98A2-5BEB5A656EB7}" srcId="{7AF878FA-F841-4481-B31F-AD50870AFFC6}" destId="{7043CAB9-6747-432D-8E22-E92CDE34032F}" srcOrd="6" destOrd="0" parTransId="{6FC2E9A2-9CCF-4612-AA6F-287E47202F85}" sibTransId="{2A848D32-F5A0-4C52-84E2-DE0ED34F74A7}"/>
    <dgm:cxn modelId="{BA3E5445-FF27-455C-880B-8950E8DAC366}" type="presOf" srcId="{82C10D21-D638-46BB-99EF-24297CC276CB}" destId="{80020C8F-08FD-48C9-B302-9197B917A6EC}" srcOrd="1" destOrd="1" presId="urn:microsoft.com/office/officeart/2005/8/layout/cycle4"/>
    <dgm:cxn modelId="{17933546-AABE-410C-88E9-5BCBB9F59DED}" type="presOf" srcId="{581BC4A6-0EE9-43B5-B92B-853A9487F86F}" destId="{6CCC9366-FE3B-4B6D-8A0D-A95712E9431D}" srcOrd="1" destOrd="4" presId="urn:microsoft.com/office/officeart/2005/8/layout/cycle4"/>
    <dgm:cxn modelId="{378F6366-A11A-416D-893F-8E649E476B21}" srcId="{8319ADCD-7D7C-478E-BBD7-64397FE90C53}" destId="{2B4FB852-8AE0-4BA4-B50B-5D75F61F74D7}" srcOrd="4" destOrd="0" parTransId="{410B2049-C1AD-4D45-8979-D796873D77F7}" sibTransId="{0160C803-9171-4764-B6A0-FDF90E72C0DD}"/>
    <dgm:cxn modelId="{FDFF5246-572F-466B-8F4E-CD7C65144B89}" type="presOf" srcId="{AAAFCFA4-5CED-4993-8646-AD32E5B14F72}" destId="{34A0AE9D-FE2C-4217-95C4-9CC9DBDA21D7}" srcOrd="1" destOrd="3" presId="urn:microsoft.com/office/officeart/2005/8/layout/cycle4"/>
    <dgm:cxn modelId="{6428D346-B6AF-4D06-A479-4E9C1277DC6A}" type="presOf" srcId="{CB28DAD5-A9BA-40B2-BCC3-C4DD9E5158CE}" destId="{9410068E-3C14-4E83-A55D-ADFA77C9F575}" srcOrd="0" destOrd="0" presId="urn:microsoft.com/office/officeart/2005/8/layout/cycle4"/>
    <dgm:cxn modelId="{27E76747-317D-4511-B50A-D01990BEAE2E}" type="presOf" srcId="{7E253A21-ACFD-4216-8C8F-04261EFB7080}" destId="{BCDDAA75-1CC7-4BDB-B32E-9CFAF0BDD750}" srcOrd="0" destOrd="0" presId="urn:microsoft.com/office/officeart/2005/8/layout/cycle4"/>
    <dgm:cxn modelId="{8039B567-9BA8-404F-92B4-C57216B33B9D}" type="presOf" srcId="{E0378EA8-D4F0-4CD8-A19E-3F3D5B70DE09}" destId="{50D7715B-31FF-4AE7-88AD-A95E6F089574}" srcOrd="1" destOrd="5" presId="urn:microsoft.com/office/officeart/2005/8/layout/cycle4"/>
    <dgm:cxn modelId="{EC73E847-996D-4C16-B549-1EA23D37B92F}" srcId="{CB28DAD5-A9BA-40B2-BCC3-C4DD9E5158CE}" destId="{9880CE9B-BB1E-482F-8BC0-896ECF6B9FEC}" srcOrd="3" destOrd="0" parTransId="{8599A3EE-6766-4128-A1F3-107432E93EA5}" sibTransId="{B3D97785-3254-4404-9108-7DD6CA2118AE}"/>
    <dgm:cxn modelId="{C97FF348-F5AF-4EC3-B660-D6C56E6F27A3}" type="presOf" srcId="{7043CAB9-6747-432D-8E22-E92CDE34032F}" destId="{80020C8F-08FD-48C9-B302-9197B917A6EC}" srcOrd="1" destOrd="6" presId="urn:microsoft.com/office/officeart/2005/8/layout/cycle4"/>
    <dgm:cxn modelId="{BBC5B570-6E10-43F7-B362-F4F796F9A605}" type="presOf" srcId="{6356882E-2744-4131-B1B1-79EA80D0E54F}" destId="{50D7715B-31FF-4AE7-88AD-A95E6F089574}" srcOrd="1" destOrd="8" presId="urn:microsoft.com/office/officeart/2005/8/layout/cycle4"/>
    <dgm:cxn modelId="{65CE4271-BB43-4C55-8801-1E5CFB6E3A56}" srcId="{CB28DAD5-A9BA-40B2-BCC3-C4DD9E5158CE}" destId="{0A203568-6933-4104-A1C1-B8C49162EC29}" srcOrd="0" destOrd="0" parTransId="{E24046D6-A12B-4656-90EB-AFDC66B3E189}" sibTransId="{5F4BFFA9-9218-40E4-AEBB-E3FFB0578B63}"/>
    <dgm:cxn modelId="{51BD6E51-4818-460D-90D3-D91AE3397D74}" type="presOf" srcId="{4F2F6F3B-C451-47EA-855C-DC6AB2656AA3}" destId="{50D7715B-31FF-4AE7-88AD-A95E6F089574}" srcOrd="1" destOrd="6" presId="urn:microsoft.com/office/officeart/2005/8/layout/cycle4"/>
    <dgm:cxn modelId="{DB00B551-CAF0-4BED-BF29-AE70DDC2DD1A}" type="presOf" srcId="{9880CE9B-BB1E-482F-8BC0-896ECF6B9FEC}" destId="{6CCC9366-FE3B-4B6D-8A0D-A95712E9431D}" srcOrd="1" destOrd="3" presId="urn:microsoft.com/office/officeart/2005/8/layout/cycle4"/>
    <dgm:cxn modelId="{3CB1A872-FF89-4CDA-9296-6B01E18DBC9C}" srcId="{CB28DAD5-A9BA-40B2-BCC3-C4DD9E5158CE}" destId="{D9398B27-1354-4315-BACE-10224219C374}" srcOrd="2" destOrd="0" parTransId="{EAB5519A-F44A-4B2A-9BC5-FD4396AE0902}" sibTransId="{05F4007A-8CEC-4F1B-AA00-3A3E68B874E1}"/>
    <dgm:cxn modelId="{6F51AC53-453C-43D7-A14D-D589AD1B5B40}" type="presOf" srcId="{82C10D21-D638-46BB-99EF-24297CC276CB}" destId="{38EDF7F9-6BED-4502-AF42-38DCB16646D1}" srcOrd="0" destOrd="1" presId="urn:microsoft.com/office/officeart/2005/8/layout/cycle4"/>
    <dgm:cxn modelId="{83787777-860D-4235-9363-7C85874471BE}" type="presOf" srcId="{0A203568-6933-4104-A1C1-B8C49162EC29}" destId="{6CCC9366-FE3B-4B6D-8A0D-A95712E9431D}" srcOrd="1" destOrd="0" presId="urn:microsoft.com/office/officeart/2005/8/layout/cycle4"/>
    <dgm:cxn modelId="{07D01E78-4AD8-44DA-8277-7E444EF5968F}" type="presOf" srcId="{7E253A21-ACFD-4216-8C8F-04261EFB7080}" destId="{50D7715B-31FF-4AE7-88AD-A95E6F089574}" srcOrd="1" destOrd="0" presId="urn:microsoft.com/office/officeart/2005/8/layout/cycle4"/>
    <dgm:cxn modelId="{321DF678-F482-45CF-9958-F85FC9A42F36}" type="presOf" srcId="{168B3CFD-936C-4D8A-A274-3C8F59CF815A}" destId="{6C8DA30A-7A71-4B34-96B5-A3660CDF3DC9}" srcOrd="0" destOrd="0" presId="urn:microsoft.com/office/officeart/2005/8/layout/cycle4"/>
    <dgm:cxn modelId="{66773159-17C5-4CCE-BB8A-72DC58905457}" type="presOf" srcId="{1005DC46-3B5C-434D-A803-F65ED24D0255}" destId="{38EDF7F9-6BED-4502-AF42-38DCB16646D1}" srcOrd="0" destOrd="4" presId="urn:microsoft.com/office/officeart/2005/8/layout/cycle4"/>
    <dgm:cxn modelId="{1112767A-5F5A-4525-A5DA-57CBC30ADD2D}" srcId="{7AF878FA-F841-4481-B31F-AD50870AFFC6}" destId="{D3FFA1C1-3CA6-4DB3-86DD-2742B290F576}" srcOrd="3" destOrd="0" parTransId="{CC9A4CA1-C7A9-4896-A93B-4F8B90B77CED}" sibTransId="{2860DA99-B5E5-4643-A58A-F1C0D309207C}"/>
    <dgm:cxn modelId="{6759DB5A-1F8F-4F48-BFA5-30131981BDF2}" type="presOf" srcId="{D9398B27-1354-4315-BACE-10224219C374}" destId="{6CCC9366-FE3B-4B6D-8A0D-A95712E9431D}" srcOrd="1" destOrd="2" presId="urn:microsoft.com/office/officeart/2005/8/layout/cycle4"/>
    <dgm:cxn modelId="{A572887C-F2B7-48AF-946E-E532A7B3F99A}" type="presOf" srcId="{037E1974-C1F4-4B68-B95D-CAE7A4870AE1}" destId="{34A0AE9D-FE2C-4217-95C4-9CC9DBDA21D7}" srcOrd="1" destOrd="8" presId="urn:microsoft.com/office/officeart/2005/8/layout/cycle4"/>
    <dgm:cxn modelId="{DCEDE17C-A8C5-42B8-B0C5-B5153E46A674}" type="presOf" srcId="{C3C5D855-D685-4D28-82CA-C1021ED2389A}" destId="{6CCC9366-FE3B-4B6D-8A0D-A95712E9431D}" srcOrd="1" destOrd="6" presId="urn:microsoft.com/office/officeart/2005/8/layout/cycle4"/>
    <dgm:cxn modelId="{5C5F0A84-DFD2-45FC-ABD1-005040B49129}" type="presOf" srcId="{424B6DAC-C6BF-456C-9278-7C72711BA114}" destId="{38EDF7F9-6BED-4502-AF42-38DCB16646D1}" srcOrd="0" destOrd="0" presId="urn:microsoft.com/office/officeart/2005/8/layout/cycle4"/>
    <dgm:cxn modelId="{266BF087-6753-4376-9382-0046D0B24151}" srcId="{CB28DAD5-A9BA-40B2-BCC3-C4DD9E5158CE}" destId="{C1DA8656-7797-4081-855E-11972A404B45}" srcOrd="5" destOrd="0" parTransId="{3C81970E-C231-4024-A0A5-EF040643F92E}" sibTransId="{0F68EFA7-35BD-440B-8596-706BE2AD6760}"/>
    <dgm:cxn modelId="{245F448F-120F-4C7C-87C1-E2317BCCAA92}" type="presOf" srcId="{79BFFBCD-FFA8-4BB6-B6AA-7857BE92EC7F}" destId="{38EDF7F9-6BED-4502-AF42-38DCB16646D1}" srcOrd="0" destOrd="5" presId="urn:microsoft.com/office/officeart/2005/8/layout/cycle4"/>
    <dgm:cxn modelId="{3C6A448F-652C-4E77-8414-7A61EFDD3D05}" type="presOf" srcId="{4F2F6F3B-C451-47EA-855C-DC6AB2656AA3}" destId="{BCDDAA75-1CC7-4BDB-B32E-9CFAF0BDD750}" srcOrd="0" destOrd="6" presId="urn:microsoft.com/office/officeart/2005/8/layout/cycle4"/>
    <dgm:cxn modelId="{2FE09F90-7E48-46D9-93C5-5AF9CBF4BE05}" type="presOf" srcId="{2B4FB852-8AE0-4BA4-B50B-5D75F61F74D7}" destId="{BCDDAA75-1CC7-4BDB-B32E-9CFAF0BDD750}" srcOrd="0" destOrd="4" presId="urn:microsoft.com/office/officeart/2005/8/layout/cycle4"/>
    <dgm:cxn modelId="{BB041995-605B-4EFC-8F36-9C49E771BF34}" srcId="{168B3CFD-936C-4D8A-A274-3C8F59CF815A}" destId="{F9DA88B9-CA81-4397-8EDB-CE54D0C06635}" srcOrd="2" destOrd="0" parTransId="{3B26C940-F6C4-4BE1-BA1D-8A75767B14B2}" sibTransId="{8D32F60F-3641-46A4-B516-377332C6AD7B}"/>
    <dgm:cxn modelId="{9DCC1797-58E2-492D-BE61-DE92300E525F}" srcId="{CB28DAD5-A9BA-40B2-BCC3-C4DD9E5158CE}" destId="{C3C5D855-D685-4D28-82CA-C1021ED2389A}" srcOrd="6" destOrd="0" parTransId="{C04A07B0-4EB6-4970-B7A7-EC6C08867E2C}" sibTransId="{678C5E26-2F2F-4680-9B99-D77CC4F2E577}"/>
    <dgm:cxn modelId="{81994FA2-B960-4D38-BBD4-D27D5BBF1045}" srcId="{7AF878FA-F841-4481-B31F-AD50870AFFC6}" destId="{424B6DAC-C6BF-456C-9278-7C72711BA114}" srcOrd="0" destOrd="0" parTransId="{A99FAE34-7FFB-4168-9CD7-A6AB42AD6387}" sibTransId="{488E6E4D-ECD3-4092-B7A1-FCD70EE7FEE6}"/>
    <dgm:cxn modelId="{6EDDAFA6-9253-4F44-BD46-061394AB385D}" srcId="{8319ADCD-7D7C-478E-BBD7-64397FE90C53}" destId="{E0378EA8-D4F0-4CD8-A19E-3F3D5B70DE09}" srcOrd="5" destOrd="0" parTransId="{CB447342-C1C4-4D45-9041-1FEB54C5DB86}" sibTransId="{B01C835C-E33F-4EC3-BB94-32F362441FB5}"/>
    <dgm:cxn modelId="{E6A6FAA9-0E92-48EB-BA0B-9E3F2F3A3EB4}" type="presOf" srcId="{C3CE112D-0EA7-4E16-A1DD-CEFC0751B158}" destId="{34A0AE9D-FE2C-4217-95C4-9CC9DBDA21D7}" srcOrd="1" destOrd="6" presId="urn:microsoft.com/office/officeart/2005/8/layout/cycle4"/>
    <dgm:cxn modelId="{529401AB-4977-49AB-8AD4-9391C01FF9D2}" type="presOf" srcId="{6356882E-2744-4131-B1B1-79EA80D0E54F}" destId="{BCDDAA75-1CC7-4BDB-B32E-9CFAF0BDD750}" srcOrd="0" destOrd="8" presId="urn:microsoft.com/office/officeart/2005/8/layout/cycle4"/>
    <dgm:cxn modelId="{998A45B2-E5C7-42C1-88A0-E2553544DECD}" type="presOf" srcId="{8EBC6F58-9D32-4995-99F6-BD4BF190DB6B}" destId="{6CCC9366-FE3B-4B6D-8A0D-A95712E9431D}" srcOrd="1" destOrd="7" presId="urn:microsoft.com/office/officeart/2005/8/layout/cycle4"/>
    <dgm:cxn modelId="{D6B615B5-1CC8-4950-A36B-D6CCE1C5A8EC}" type="presOf" srcId="{CE6226CD-A742-4805-8B68-39FFE395880B}" destId="{6CCC9366-FE3B-4B6D-8A0D-A95712E9431D}" srcOrd="1" destOrd="1" presId="urn:microsoft.com/office/officeart/2005/8/layout/cycle4"/>
    <dgm:cxn modelId="{F7D656BA-0E81-4974-81F1-9E9F234AB91B}" type="presOf" srcId="{4711ADDB-99F1-45FA-9F40-987FCCB83E04}" destId="{34A0AE9D-FE2C-4217-95C4-9CC9DBDA21D7}" srcOrd="1" destOrd="0" presId="urn:microsoft.com/office/officeart/2005/8/layout/cycle4"/>
    <dgm:cxn modelId="{36129ABA-809D-4E95-B707-3FAE793F9C59}" type="presOf" srcId="{BB4A2B45-3B7B-4F9A-AEAE-2502696AD41E}" destId="{554FD3D6-C41D-42DD-9B75-25E462346CA9}" srcOrd="0" destOrd="7" presId="urn:microsoft.com/office/officeart/2005/8/layout/cycle4"/>
    <dgm:cxn modelId="{CE5A3EBB-68D4-430C-80FB-A2346F94C712}" type="presOf" srcId="{BB4A2B45-3B7B-4F9A-AEAE-2502696AD41E}" destId="{34A0AE9D-FE2C-4217-95C4-9CC9DBDA21D7}" srcOrd="1" destOrd="7" presId="urn:microsoft.com/office/officeart/2005/8/layout/cycle4"/>
    <dgm:cxn modelId="{B091AEBF-785A-442A-9212-BF58E8000DC0}" type="presOf" srcId="{8319ADCD-7D7C-478E-BBD7-64397FE90C53}" destId="{729903B6-60C6-4D0C-90CB-4BADE6AE6CD8}" srcOrd="0" destOrd="0" presId="urn:microsoft.com/office/officeart/2005/8/layout/cycle4"/>
    <dgm:cxn modelId="{E54D64C0-E3F7-4D46-8E78-BE4C942AE4CC}" srcId="{7AF878FA-F841-4481-B31F-AD50870AFFC6}" destId="{79BFFBCD-FFA8-4BB6-B6AA-7857BE92EC7F}" srcOrd="5" destOrd="0" parTransId="{5FB06F62-E67B-429C-90D9-E564C3342A36}" sibTransId="{892A0F9E-F4EB-4FC3-95AC-C838988DD952}"/>
    <dgm:cxn modelId="{54F9EFC3-7A26-4A5F-91A0-AFBF21006204}" srcId="{168B3CFD-936C-4D8A-A274-3C8F59CF815A}" destId="{EE798942-4811-4029-9232-741E7A5E6520}" srcOrd="1" destOrd="0" parTransId="{19BC0788-8EDC-4B41-B8F9-BBCC90EE6F49}" sibTransId="{91370C23-A668-4EB0-BD8D-BFDA3235190F}"/>
    <dgm:cxn modelId="{EAC7DDCC-BBD1-4844-9E7E-838D835AB34D}" type="presOf" srcId="{3119ED08-38CA-4D00-8D50-DB398592E2F8}" destId="{BCDDAA75-1CC7-4BDB-B32E-9CFAF0BDD750}" srcOrd="0" destOrd="2" presId="urn:microsoft.com/office/officeart/2005/8/layout/cycle4"/>
    <dgm:cxn modelId="{E50F9CCD-2E63-4499-B45A-0E670F7A60B7}" srcId="{CB28DAD5-A9BA-40B2-BCC3-C4DD9E5158CE}" destId="{581BC4A6-0EE9-43B5-B92B-853A9487F86F}" srcOrd="4" destOrd="0" parTransId="{EBD39D73-3B71-43AB-AFB3-F38F4F43B4E3}" sibTransId="{0965CE24-B1AD-4448-A845-B0865264B779}"/>
    <dgm:cxn modelId="{462100CE-C72E-464C-AEE2-2B723C07E81F}" srcId="{168B3CFD-936C-4D8A-A274-3C8F59CF815A}" destId="{4711ADDB-99F1-45FA-9F40-987FCCB83E04}" srcOrd="0" destOrd="0" parTransId="{F2AAEECB-F3D2-4D45-A1E9-00B5ACE624B5}" sibTransId="{BDD354E5-BC68-4F52-9231-43045D39BF1D}"/>
    <dgm:cxn modelId="{0430AACE-1D66-451E-93A6-630F04E13D6C}" srcId="{8319ADCD-7D7C-478E-BBD7-64397FE90C53}" destId="{D64154BB-4624-4C72-8388-0C385D754F3D}" srcOrd="7" destOrd="0" parTransId="{8C3446A0-2B6A-4794-BD17-6B7DD9C3CA72}" sibTransId="{FEF94F6D-2838-44BD-B67D-48FD63EE784B}"/>
    <dgm:cxn modelId="{2BE36FCF-F3FD-42E0-8E52-6037D9A56684}" type="presOf" srcId="{3119ED08-38CA-4D00-8D50-DB398592E2F8}" destId="{50D7715B-31FF-4AE7-88AD-A95E6F089574}" srcOrd="1" destOrd="2" presId="urn:microsoft.com/office/officeart/2005/8/layout/cycle4"/>
    <dgm:cxn modelId="{8A48C2D1-B6EF-4A5D-9F90-000AED2E434A}" type="presOf" srcId="{D3FFA1C1-3CA6-4DB3-86DD-2742B290F576}" destId="{80020C8F-08FD-48C9-B302-9197B917A6EC}" srcOrd="1" destOrd="3" presId="urn:microsoft.com/office/officeart/2005/8/layout/cycle4"/>
    <dgm:cxn modelId="{CF12FCD1-C18E-4C6A-BB39-86C1F7477217}" type="presOf" srcId="{17F983BB-3C7A-4C58-875A-B6D84ACFEACA}" destId="{34A0AE9D-FE2C-4217-95C4-9CC9DBDA21D7}" srcOrd="1" destOrd="4" presId="urn:microsoft.com/office/officeart/2005/8/layout/cycle4"/>
    <dgm:cxn modelId="{7EE8D6D6-5348-4722-8194-C827703B983C}" type="presOf" srcId="{0A203568-6933-4104-A1C1-B8C49162EC29}" destId="{737C5105-F3E6-4222-9655-5DFA77A3D4E9}" srcOrd="0" destOrd="0" presId="urn:microsoft.com/office/officeart/2005/8/layout/cycle4"/>
    <dgm:cxn modelId="{C6EBD4D8-2956-499C-9E91-7A89902AB996}" type="presOf" srcId="{59756A20-EEAE-46DC-9928-58297B513F03}" destId="{80020C8F-08FD-48C9-B302-9197B917A6EC}" srcOrd="1" destOrd="2" presId="urn:microsoft.com/office/officeart/2005/8/layout/cycle4"/>
    <dgm:cxn modelId="{935D35DA-9FF1-4ABD-A1F0-FD9F7B7BBA14}" srcId="{168B3CFD-936C-4D8A-A274-3C8F59CF815A}" destId="{BB4A2B45-3B7B-4F9A-AEAE-2502696AD41E}" srcOrd="7" destOrd="0" parTransId="{403682C7-874F-4CFD-A2C8-0D7787EDA54D}" sibTransId="{9FB45CFC-11AE-4683-BF9C-027FD739DD8F}"/>
    <dgm:cxn modelId="{A46FF4DA-6A99-4A33-A3CE-C7C5628A9059}" type="presOf" srcId="{59756A20-EEAE-46DC-9928-58297B513F03}" destId="{38EDF7F9-6BED-4502-AF42-38DCB16646D1}" srcOrd="0" destOrd="2" presId="urn:microsoft.com/office/officeart/2005/8/layout/cycle4"/>
    <dgm:cxn modelId="{96A010DE-6823-4AE6-BA84-DE3178C76977}" type="presOf" srcId="{2B4FB852-8AE0-4BA4-B50B-5D75F61F74D7}" destId="{50D7715B-31FF-4AE7-88AD-A95E6F089574}" srcOrd="1" destOrd="4" presId="urn:microsoft.com/office/officeart/2005/8/layout/cycle4"/>
    <dgm:cxn modelId="{B36201E0-CDF5-4F9D-A26F-74A567D3F511}" type="presOf" srcId="{424B6DAC-C6BF-456C-9278-7C72711BA114}" destId="{80020C8F-08FD-48C9-B302-9197B917A6EC}" srcOrd="1" destOrd="0" presId="urn:microsoft.com/office/officeart/2005/8/layout/cycle4"/>
    <dgm:cxn modelId="{492F56E0-DCB9-4E6B-A1E4-7D1524A2DE17}" srcId="{7AF878FA-F841-4481-B31F-AD50870AFFC6}" destId="{59756A20-EEAE-46DC-9928-58297B513F03}" srcOrd="2" destOrd="0" parTransId="{D264B35C-DC52-4F4C-A22A-E312C6D92234}" sibTransId="{070F0CE0-FF54-4561-8273-8F1E284EC14C}"/>
    <dgm:cxn modelId="{7B8BF2E5-557D-40C7-97BB-804BA139AEAB}" srcId="{ADFA68D0-70D4-4F91-AD38-F57AC8CE0C44}" destId="{7AF878FA-F841-4481-B31F-AD50870AFFC6}" srcOrd="1" destOrd="0" parTransId="{C1A9212F-588D-4312-80DC-D422084BF906}" sibTransId="{002C6DE0-02B8-49DE-A147-EF6085B1FE66}"/>
    <dgm:cxn modelId="{1AA0A0E8-346A-4966-9402-40B0A1BA5F21}" type="presOf" srcId="{CE6226CD-A742-4805-8B68-39FFE395880B}" destId="{737C5105-F3E6-4222-9655-5DFA77A3D4E9}" srcOrd="0" destOrd="1" presId="urn:microsoft.com/office/officeart/2005/8/layout/cycle4"/>
    <dgm:cxn modelId="{EA2860E9-11D9-42A2-A9C0-FBC71FBFB7F0}" srcId="{168B3CFD-936C-4D8A-A274-3C8F59CF815A}" destId="{037E1974-C1F4-4B68-B95D-CAE7A4870AE1}" srcOrd="8" destOrd="0" parTransId="{412670B8-520A-4A38-A693-15C3CE780B60}" sibTransId="{67ADF607-11C1-4FF8-8653-675C1318108C}"/>
    <dgm:cxn modelId="{896CB1E9-230E-4B23-90B5-64B9AAFE6DBD}" srcId="{8319ADCD-7D7C-478E-BBD7-64397FE90C53}" destId="{3119ED08-38CA-4D00-8D50-DB398592E2F8}" srcOrd="2" destOrd="0" parTransId="{C69181D1-4341-45C9-9A15-1BD769871D24}" sibTransId="{A7D8B798-F2E6-46E3-B2F6-6E1C4CFBB8D3}"/>
    <dgm:cxn modelId="{D833D3EC-C9DE-4573-93BC-85EDC5245952}" srcId="{168B3CFD-936C-4D8A-A274-3C8F59CF815A}" destId="{8422787C-34BA-4059-B725-B05B4C5AF356}" srcOrd="5" destOrd="0" parTransId="{91903CE7-2061-4EC2-8AED-9D003CE6031A}" sibTransId="{23AD14E4-8461-4476-856B-769DD0CE823E}"/>
    <dgm:cxn modelId="{4468C0EE-ADB3-498E-A713-D78EE569E503}" type="presOf" srcId="{17F983BB-3C7A-4C58-875A-B6D84ACFEACA}" destId="{554FD3D6-C41D-42DD-9B75-25E462346CA9}" srcOrd="0" destOrd="4" presId="urn:microsoft.com/office/officeart/2005/8/layout/cycle4"/>
    <dgm:cxn modelId="{530FC5F2-F5CC-4EC8-9956-A4BE8BE6DB7A}" srcId="{ADFA68D0-70D4-4F91-AD38-F57AC8CE0C44}" destId="{168B3CFD-936C-4D8A-A274-3C8F59CF815A}" srcOrd="2" destOrd="0" parTransId="{DBF3C5DF-E000-467F-A541-BD3A6A75A9D6}" sibTransId="{BBDFE7BC-CA59-4715-8F5B-4E3038FC329E}"/>
    <dgm:cxn modelId="{7B03FCF2-10BC-4200-BAD5-1F0503106311}" type="presOf" srcId="{7AF878FA-F841-4481-B31F-AD50870AFFC6}" destId="{CBFA46E4-D476-41EA-8359-8BEB5D2973D1}" srcOrd="0" destOrd="0" presId="urn:microsoft.com/office/officeart/2005/8/layout/cycle4"/>
    <dgm:cxn modelId="{509041F4-C6F4-47BF-8838-6087F20CD457}" type="presOf" srcId="{D9398B27-1354-4315-BACE-10224219C374}" destId="{737C5105-F3E6-4222-9655-5DFA77A3D4E9}" srcOrd="0" destOrd="2" presId="urn:microsoft.com/office/officeart/2005/8/layout/cycle4"/>
    <dgm:cxn modelId="{B19D6BF7-93A5-40A6-B719-8135C4A4169D}" srcId="{8319ADCD-7D7C-478E-BBD7-64397FE90C53}" destId="{6B34AFBE-1061-4EEF-A344-D4F84F4207C2}" srcOrd="3" destOrd="0" parTransId="{897F1AC6-C40B-454C-AD87-4D7B5FB1DF7A}" sibTransId="{19524578-1565-4428-BAFB-DA47F198FC09}"/>
    <dgm:cxn modelId="{6ED062F8-016C-48EA-9ECF-B46C2D6A458A}" type="presOf" srcId="{D64154BB-4624-4C72-8388-0C385D754F3D}" destId="{50D7715B-31FF-4AE7-88AD-A95E6F089574}" srcOrd="1" destOrd="7" presId="urn:microsoft.com/office/officeart/2005/8/layout/cycle4"/>
    <dgm:cxn modelId="{6A5CF4F9-0981-473C-BC43-501B468BFD39}" type="presOf" srcId="{1005DC46-3B5C-434D-A803-F65ED24D0255}" destId="{80020C8F-08FD-48C9-B302-9197B917A6EC}" srcOrd="1" destOrd="4" presId="urn:microsoft.com/office/officeart/2005/8/layout/cycle4"/>
    <dgm:cxn modelId="{EB9D48FA-5A67-4592-B473-67686D5EF3D0}" type="presOf" srcId="{EE798942-4811-4029-9232-741E7A5E6520}" destId="{554FD3D6-C41D-42DD-9B75-25E462346CA9}" srcOrd="0" destOrd="1" presId="urn:microsoft.com/office/officeart/2005/8/layout/cycle4"/>
    <dgm:cxn modelId="{CC042FFF-B658-4D1E-B630-EE80E1A355C9}" srcId="{CB28DAD5-A9BA-40B2-BCC3-C4DD9E5158CE}" destId="{CE6226CD-A742-4805-8B68-39FFE395880B}" srcOrd="1" destOrd="0" parTransId="{82103130-B97B-4EC0-B971-31F3235B23A5}" sibTransId="{1A03F576-0960-4B6D-A987-15F878C4A752}"/>
    <dgm:cxn modelId="{B92C5030-8049-4F6D-9D2D-BBD275BDF985}" type="presParOf" srcId="{954B11DF-DE7B-4F5B-ABA1-1259D57B6BA4}" destId="{B4BCA85B-1FB8-4D20-A9E4-41379992D429}" srcOrd="0" destOrd="0" presId="urn:microsoft.com/office/officeart/2005/8/layout/cycle4"/>
    <dgm:cxn modelId="{2FF3B68D-694C-46AA-92D5-51B882D20BEB}" type="presParOf" srcId="{B4BCA85B-1FB8-4D20-A9E4-41379992D429}" destId="{FD0F8E7B-F580-4D5C-B3E4-33F494738B64}" srcOrd="0" destOrd="0" presId="urn:microsoft.com/office/officeart/2005/8/layout/cycle4"/>
    <dgm:cxn modelId="{EEAE8A3E-D27B-4928-A07A-1EFBB60F2037}" type="presParOf" srcId="{FD0F8E7B-F580-4D5C-B3E4-33F494738B64}" destId="{BCDDAA75-1CC7-4BDB-B32E-9CFAF0BDD750}" srcOrd="0" destOrd="0" presId="urn:microsoft.com/office/officeart/2005/8/layout/cycle4"/>
    <dgm:cxn modelId="{1E2B5138-E373-4778-9817-4A04B00325E0}" type="presParOf" srcId="{FD0F8E7B-F580-4D5C-B3E4-33F494738B64}" destId="{50D7715B-31FF-4AE7-88AD-A95E6F089574}" srcOrd="1" destOrd="0" presId="urn:microsoft.com/office/officeart/2005/8/layout/cycle4"/>
    <dgm:cxn modelId="{6CBF5E50-7FE1-443A-8D17-E1964AD648C7}" type="presParOf" srcId="{B4BCA85B-1FB8-4D20-A9E4-41379992D429}" destId="{42D0B581-CDCD-4F87-BD4E-BA922CCAA7C0}" srcOrd="1" destOrd="0" presId="urn:microsoft.com/office/officeart/2005/8/layout/cycle4"/>
    <dgm:cxn modelId="{6171D3C1-C2CB-4516-BC49-03F57C41AEE5}" type="presParOf" srcId="{42D0B581-CDCD-4F87-BD4E-BA922CCAA7C0}" destId="{38EDF7F9-6BED-4502-AF42-38DCB16646D1}" srcOrd="0" destOrd="0" presId="urn:microsoft.com/office/officeart/2005/8/layout/cycle4"/>
    <dgm:cxn modelId="{A5A42642-1F35-4493-9A6C-33A7AB0CAB6F}" type="presParOf" srcId="{42D0B581-CDCD-4F87-BD4E-BA922CCAA7C0}" destId="{80020C8F-08FD-48C9-B302-9197B917A6EC}" srcOrd="1" destOrd="0" presId="urn:microsoft.com/office/officeart/2005/8/layout/cycle4"/>
    <dgm:cxn modelId="{186CC3DE-29B9-4DD3-96AB-94D07191AA92}" type="presParOf" srcId="{B4BCA85B-1FB8-4D20-A9E4-41379992D429}" destId="{AB8C55C6-098B-49E2-B04D-392B8A6C092E}" srcOrd="2" destOrd="0" presId="urn:microsoft.com/office/officeart/2005/8/layout/cycle4"/>
    <dgm:cxn modelId="{3E7A3B0E-16AC-4D9B-97EF-5D2EDB421F6F}" type="presParOf" srcId="{AB8C55C6-098B-49E2-B04D-392B8A6C092E}" destId="{554FD3D6-C41D-42DD-9B75-25E462346CA9}" srcOrd="0" destOrd="0" presId="urn:microsoft.com/office/officeart/2005/8/layout/cycle4"/>
    <dgm:cxn modelId="{84C06E0D-8DB2-4DA8-93FD-C5B56E86C935}" type="presParOf" srcId="{AB8C55C6-098B-49E2-B04D-392B8A6C092E}" destId="{34A0AE9D-FE2C-4217-95C4-9CC9DBDA21D7}" srcOrd="1" destOrd="0" presId="urn:microsoft.com/office/officeart/2005/8/layout/cycle4"/>
    <dgm:cxn modelId="{34539158-66BE-4F58-B3BE-191F50E21D58}" type="presParOf" srcId="{B4BCA85B-1FB8-4D20-A9E4-41379992D429}" destId="{B6599D2C-7A3C-4162-8464-8B43F244E39B}" srcOrd="3" destOrd="0" presId="urn:microsoft.com/office/officeart/2005/8/layout/cycle4"/>
    <dgm:cxn modelId="{332559B3-2F08-4CD3-8DFC-F61A24D5B2CE}" type="presParOf" srcId="{B6599D2C-7A3C-4162-8464-8B43F244E39B}" destId="{737C5105-F3E6-4222-9655-5DFA77A3D4E9}" srcOrd="0" destOrd="0" presId="urn:microsoft.com/office/officeart/2005/8/layout/cycle4"/>
    <dgm:cxn modelId="{74CC12BF-D41D-497D-9481-AE8C2E690E66}" type="presParOf" srcId="{B6599D2C-7A3C-4162-8464-8B43F244E39B}" destId="{6CCC9366-FE3B-4B6D-8A0D-A95712E9431D}" srcOrd="1" destOrd="0" presId="urn:microsoft.com/office/officeart/2005/8/layout/cycle4"/>
    <dgm:cxn modelId="{6038CFFA-90BF-41F8-B3BF-2ABE6D8590DA}" type="presParOf" srcId="{B4BCA85B-1FB8-4D20-A9E4-41379992D429}" destId="{225ABD3B-1145-4A8F-9455-720425B1B0EF}" srcOrd="4" destOrd="0" presId="urn:microsoft.com/office/officeart/2005/8/layout/cycle4"/>
    <dgm:cxn modelId="{E35AEF5E-1B48-4B4B-B6D7-54DBE6617C2A}" type="presParOf" srcId="{954B11DF-DE7B-4F5B-ABA1-1259D57B6BA4}" destId="{75CE403A-486A-4FA5-A6AB-F14FCD104BCC}" srcOrd="1" destOrd="0" presId="urn:microsoft.com/office/officeart/2005/8/layout/cycle4"/>
    <dgm:cxn modelId="{AFCF9522-EDC6-4939-8381-013FD55E57C7}" type="presParOf" srcId="{75CE403A-486A-4FA5-A6AB-F14FCD104BCC}" destId="{729903B6-60C6-4D0C-90CB-4BADE6AE6CD8}" srcOrd="0" destOrd="0" presId="urn:microsoft.com/office/officeart/2005/8/layout/cycle4"/>
    <dgm:cxn modelId="{7CDBCB2A-5D06-4317-A860-9C510E70D4EE}" type="presParOf" srcId="{75CE403A-486A-4FA5-A6AB-F14FCD104BCC}" destId="{CBFA46E4-D476-41EA-8359-8BEB5D2973D1}" srcOrd="1" destOrd="0" presId="urn:microsoft.com/office/officeart/2005/8/layout/cycle4"/>
    <dgm:cxn modelId="{24D3AE73-BF34-4880-B33A-C18F097E8205}" type="presParOf" srcId="{75CE403A-486A-4FA5-A6AB-F14FCD104BCC}" destId="{6C8DA30A-7A71-4B34-96B5-A3660CDF3DC9}" srcOrd="2" destOrd="0" presId="urn:microsoft.com/office/officeart/2005/8/layout/cycle4"/>
    <dgm:cxn modelId="{AC648E4A-4F82-4816-8417-ECEE2778C41E}" type="presParOf" srcId="{75CE403A-486A-4FA5-A6AB-F14FCD104BCC}" destId="{9410068E-3C14-4E83-A55D-ADFA77C9F575}" srcOrd="3" destOrd="0" presId="urn:microsoft.com/office/officeart/2005/8/layout/cycle4"/>
    <dgm:cxn modelId="{C618316F-229A-45EF-8941-2F7288AF4E34}" type="presParOf" srcId="{75CE403A-486A-4FA5-A6AB-F14FCD104BCC}" destId="{F5D77F00-9D54-47CF-BF9A-6802EBB232E2}" srcOrd="4" destOrd="0" presId="urn:microsoft.com/office/officeart/2005/8/layout/cycle4"/>
    <dgm:cxn modelId="{72E39A09-A1D7-49D3-AFAC-8A8BB14EE956}" type="presParOf" srcId="{954B11DF-DE7B-4F5B-ABA1-1259D57B6BA4}" destId="{3195322F-54D3-4FE2-84C6-C98DFF97DC61}" srcOrd="2" destOrd="0" presId="urn:microsoft.com/office/officeart/2005/8/layout/cycle4"/>
    <dgm:cxn modelId="{1230CD1D-EECB-46B7-AB42-2336EB62E0D3}" type="presParOf" srcId="{954B11DF-DE7B-4F5B-ABA1-1259D57B6BA4}" destId="{4BF87A9B-8584-47BD-A932-2A9D145BF9B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Nuorisotyön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tarvittaessa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FD3D6-C41D-42DD-9B75-25E462346CA9}">
      <dsp:nvSpPr>
        <dsp:cNvPr id="0" name=""/>
        <dsp:cNvSpPr/>
      </dsp:nvSpPr>
      <dsp:spPr>
        <a:xfrm>
          <a:off x="3486034" y="1928644"/>
          <a:ext cx="3227619" cy="227631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Tulevan lukuvuoden suunnittelu</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YHR kokoukset</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Päivätyökeräys</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Opintoretkiä</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Tulevien seiskojen tutustuminen</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Tulevien seiskojen huoltajailta</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Kevätjuhla</a:t>
          </a:r>
        </a:p>
        <a:p>
          <a:pPr marL="57150" lvl="1" indent="-57150" algn="l" defTabSz="488950">
            <a:lnSpc>
              <a:spcPct val="90000"/>
            </a:lnSpc>
            <a:spcBef>
              <a:spcPct val="0"/>
            </a:spcBef>
            <a:spcAft>
              <a:spcPct val="15000"/>
            </a:spcAft>
            <a:buFont typeface="Arial" panose="020B0604020202020204" pitchFamily="34" charset="0"/>
            <a:buChar char="•"/>
          </a:pPr>
          <a:r>
            <a:rPr lang="fi-FI" sz="1100" kern="1200" dirty="0"/>
            <a:t>Oppilashuoltotyön arviointi</a:t>
          </a:r>
        </a:p>
        <a:p>
          <a:pPr marL="57150" lvl="1" indent="-57150" algn="l" defTabSz="488950">
            <a:lnSpc>
              <a:spcPct val="90000"/>
            </a:lnSpc>
            <a:spcBef>
              <a:spcPct val="0"/>
            </a:spcBef>
            <a:spcAft>
              <a:spcPct val="15000"/>
            </a:spcAft>
            <a:buFont typeface="Arial" panose="020B0604020202020204" pitchFamily="34" charset="0"/>
            <a:buNone/>
          </a:pPr>
          <a:endParaRPr lang="fi-FI" sz="1100" kern="1200" dirty="0"/>
        </a:p>
      </dsp:txBody>
      <dsp:txXfrm>
        <a:off x="4504323" y="2547725"/>
        <a:ext cx="2159327" cy="1607230"/>
      </dsp:txXfrm>
    </dsp:sp>
    <dsp:sp modelId="{737C5105-F3E6-4222-9655-5DFA77A3D4E9}">
      <dsp:nvSpPr>
        <dsp:cNvPr id="0" name=""/>
        <dsp:cNvSpPr/>
      </dsp:nvSpPr>
      <dsp:spPr>
        <a:xfrm>
          <a:off x="0" y="1983709"/>
          <a:ext cx="3249331" cy="1753946"/>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fi-FI" sz="1100" kern="1200" dirty="0"/>
        </a:p>
        <a:p>
          <a:pPr marL="57150" lvl="1" indent="-57150" algn="l" defTabSz="488950">
            <a:lnSpc>
              <a:spcPct val="90000"/>
            </a:lnSpc>
            <a:spcBef>
              <a:spcPct val="0"/>
            </a:spcBef>
            <a:spcAft>
              <a:spcPct val="15000"/>
            </a:spcAft>
            <a:buChar char="•"/>
          </a:pPr>
          <a:r>
            <a:rPr lang="fi-FI" sz="1100" kern="1200" dirty="0"/>
            <a:t>7. </a:t>
          </a:r>
          <a:r>
            <a:rPr lang="fi-FI" sz="1100" kern="1200" dirty="0" err="1"/>
            <a:t>lk</a:t>
          </a:r>
          <a:r>
            <a:rPr lang="fi-FI" sz="1100" kern="1200" dirty="0"/>
            <a:t> </a:t>
          </a:r>
          <a:r>
            <a:rPr lang="fi-FI" sz="1100" kern="1200" dirty="0" err="1"/>
            <a:t>ryhmäytys</a:t>
          </a:r>
          <a:endParaRPr lang="fi-FI" sz="1100" kern="1200" dirty="0"/>
        </a:p>
        <a:p>
          <a:pPr marL="57150" lvl="1" indent="-57150" algn="l" defTabSz="488950">
            <a:lnSpc>
              <a:spcPct val="90000"/>
            </a:lnSpc>
            <a:spcBef>
              <a:spcPct val="0"/>
            </a:spcBef>
            <a:spcAft>
              <a:spcPct val="15000"/>
            </a:spcAft>
            <a:buChar char="•"/>
          </a:pPr>
          <a:r>
            <a:rPr lang="fi-FI" sz="1100" kern="1200" dirty="0"/>
            <a:t>Liikuntapäivä ja MOVE-testit</a:t>
          </a:r>
        </a:p>
        <a:p>
          <a:pPr marL="57150" lvl="1" indent="-57150" algn="l" defTabSz="488950">
            <a:lnSpc>
              <a:spcPct val="90000"/>
            </a:lnSpc>
            <a:spcBef>
              <a:spcPct val="0"/>
            </a:spcBef>
            <a:spcAft>
              <a:spcPct val="15000"/>
            </a:spcAft>
            <a:buChar char="•"/>
          </a:pPr>
          <a:r>
            <a:rPr lang="fi-FI" sz="1100" kern="1200" dirty="0"/>
            <a:t>YHR kokoukset</a:t>
          </a:r>
        </a:p>
        <a:p>
          <a:pPr marL="57150" lvl="1" indent="-57150" algn="l" defTabSz="488950">
            <a:lnSpc>
              <a:spcPct val="90000"/>
            </a:lnSpc>
            <a:spcBef>
              <a:spcPct val="0"/>
            </a:spcBef>
            <a:spcAft>
              <a:spcPct val="15000"/>
            </a:spcAft>
            <a:buChar char="•"/>
          </a:pPr>
          <a:r>
            <a:rPr lang="fi-FI" sz="1100" kern="1200" dirty="0"/>
            <a:t>Huoltajailta elokuussa 7-luokkalaisille</a:t>
          </a:r>
        </a:p>
        <a:p>
          <a:pPr marL="57150" lvl="1" indent="-57150" algn="l" defTabSz="488950">
            <a:lnSpc>
              <a:spcPct val="90000"/>
            </a:lnSpc>
            <a:spcBef>
              <a:spcPct val="0"/>
            </a:spcBef>
            <a:spcAft>
              <a:spcPct val="15000"/>
            </a:spcAft>
            <a:buChar char="•"/>
          </a:pPr>
          <a:endParaRPr lang="fi-FI" sz="1100" kern="1200" dirty="0"/>
        </a:p>
        <a:p>
          <a:pPr marL="57150" lvl="1" indent="-57150" algn="l" defTabSz="488950">
            <a:lnSpc>
              <a:spcPct val="90000"/>
            </a:lnSpc>
            <a:spcBef>
              <a:spcPct val="0"/>
            </a:spcBef>
            <a:spcAft>
              <a:spcPct val="15000"/>
            </a:spcAft>
            <a:buChar char="•"/>
          </a:pPr>
          <a:endParaRPr lang="fi-FI" sz="1100" kern="1200" dirty="0"/>
        </a:p>
        <a:p>
          <a:pPr marL="57150" lvl="1" indent="-57150" algn="l" defTabSz="488950">
            <a:lnSpc>
              <a:spcPct val="90000"/>
            </a:lnSpc>
            <a:spcBef>
              <a:spcPct val="0"/>
            </a:spcBef>
            <a:spcAft>
              <a:spcPct val="15000"/>
            </a:spcAft>
            <a:buChar char="•"/>
          </a:pPr>
          <a:endParaRPr lang="fi-FI" sz="1100" kern="1200" dirty="0"/>
        </a:p>
      </dsp:txBody>
      <dsp:txXfrm>
        <a:off x="38529" y="2460725"/>
        <a:ext cx="2197474" cy="1238402"/>
      </dsp:txXfrm>
    </dsp:sp>
    <dsp:sp modelId="{38EDF7F9-6BED-4502-AF42-38DCB16646D1}">
      <dsp:nvSpPr>
        <dsp:cNvPr id="0" name=""/>
        <dsp:cNvSpPr/>
      </dsp:nvSpPr>
      <dsp:spPr>
        <a:xfrm>
          <a:off x="3505163" y="-229126"/>
          <a:ext cx="2891152" cy="1969411"/>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 defTabSz="488950">
            <a:lnSpc>
              <a:spcPct val="90000"/>
            </a:lnSpc>
            <a:spcBef>
              <a:spcPct val="0"/>
            </a:spcBef>
            <a:spcAft>
              <a:spcPct val="15000"/>
            </a:spcAft>
            <a:buChar char="•"/>
          </a:pPr>
          <a:endParaRPr lang="fi-FI" sz="1100" kern="1200" dirty="0"/>
        </a:p>
        <a:p>
          <a:pPr marL="57150" lvl="1" indent="-57150" algn="l" defTabSz="488950">
            <a:lnSpc>
              <a:spcPct val="90000"/>
            </a:lnSpc>
            <a:spcBef>
              <a:spcPct val="0"/>
            </a:spcBef>
            <a:spcAft>
              <a:spcPct val="15000"/>
            </a:spcAft>
            <a:buChar char="•"/>
          </a:pPr>
          <a:r>
            <a:rPr lang="fi-FI" sz="1100" kern="1200" dirty="0"/>
            <a:t>Teemapäivät</a:t>
          </a:r>
        </a:p>
        <a:p>
          <a:pPr marL="57150" lvl="1" indent="-57150" algn="l" defTabSz="488950">
            <a:lnSpc>
              <a:spcPct val="90000"/>
            </a:lnSpc>
            <a:spcBef>
              <a:spcPct val="0"/>
            </a:spcBef>
            <a:spcAft>
              <a:spcPct val="15000"/>
            </a:spcAft>
            <a:buChar char="•"/>
          </a:pPr>
          <a:r>
            <a:rPr lang="fi-FI" sz="1100" kern="1200" dirty="0"/>
            <a:t>Taidetestaajat 8.lk</a:t>
          </a:r>
        </a:p>
        <a:p>
          <a:pPr marL="57150" lvl="1" indent="-57150" algn="l" defTabSz="488950">
            <a:lnSpc>
              <a:spcPct val="90000"/>
            </a:lnSpc>
            <a:spcBef>
              <a:spcPct val="0"/>
            </a:spcBef>
            <a:spcAft>
              <a:spcPct val="15000"/>
            </a:spcAft>
            <a:buChar char="•"/>
          </a:pPr>
          <a:r>
            <a:rPr lang="fi-FI" sz="1100" kern="1200" dirty="0"/>
            <a:t>YHR kokoukset</a:t>
          </a:r>
        </a:p>
        <a:p>
          <a:pPr marL="57150" lvl="1" indent="-57150" algn="l" defTabSz="488950">
            <a:lnSpc>
              <a:spcPct val="90000"/>
            </a:lnSpc>
            <a:spcBef>
              <a:spcPct val="0"/>
            </a:spcBef>
            <a:spcAft>
              <a:spcPct val="15000"/>
            </a:spcAft>
            <a:buChar char="•"/>
          </a:pPr>
          <a:r>
            <a:rPr lang="fi-FI" sz="1100" kern="1200" dirty="0"/>
            <a:t>Luokkakyselyt hyvinvoinnista 7-luokille</a:t>
          </a:r>
        </a:p>
        <a:p>
          <a:pPr marL="57150" lvl="1" indent="-57150" algn="l" defTabSz="488950">
            <a:lnSpc>
              <a:spcPct val="90000"/>
            </a:lnSpc>
            <a:spcBef>
              <a:spcPct val="0"/>
            </a:spcBef>
            <a:spcAft>
              <a:spcPct val="15000"/>
            </a:spcAft>
            <a:buChar char="•"/>
          </a:pPr>
          <a:r>
            <a:rPr lang="fi-FI" sz="1100" kern="1200" dirty="0"/>
            <a:t>Yrityskylä 9. </a:t>
          </a:r>
          <a:r>
            <a:rPr lang="fi-FI" sz="1100" kern="1200" dirty="0" err="1"/>
            <a:t>lk</a:t>
          </a:r>
          <a:endParaRPr lang="fi-FI" sz="1100" kern="1200" dirty="0"/>
        </a:p>
        <a:p>
          <a:pPr marL="57150" lvl="1" indent="-57150" algn="l" defTabSz="488950">
            <a:lnSpc>
              <a:spcPct val="90000"/>
            </a:lnSpc>
            <a:spcBef>
              <a:spcPct val="0"/>
            </a:spcBef>
            <a:spcAft>
              <a:spcPct val="15000"/>
            </a:spcAft>
            <a:buChar char="•"/>
          </a:pPr>
          <a:r>
            <a:rPr lang="fi-FI" sz="1100" kern="1200" dirty="0"/>
            <a:t>Poistumisharjoitus</a:t>
          </a:r>
        </a:p>
      </dsp:txBody>
      <dsp:txXfrm>
        <a:off x="4415771" y="-185864"/>
        <a:ext cx="1937282" cy="1390534"/>
      </dsp:txXfrm>
    </dsp:sp>
    <dsp:sp modelId="{BCDDAA75-1CC7-4BDB-B32E-9CFAF0BDD750}">
      <dsp:nvSpPr>
        <dsp:cNvPr id="0" name=""/>
        <dsp:cNvSpPr/>
      </dsp:nvSpPr>
      <dsp:spPr>
        <a:xfrm>
          <a:off x="0" y="-258624"/>
          <a:ext cx="3279676" cy="199907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88900" lvl="1" indent="-88900" algn="l" defTabSz="898525">
            <a:lnSpc>
              <a:spcPct val="90000"/>
            </a:lnSpc>
            <a:spcBef>
              <a:spcPct val="0"/>
            </a:spcBef>
            <a:spcAft>
              <a:spcPct val="15000"/>
            </a:spcAft>
            <a:buChar char="•"/>
            <a:tabLst>
              <a:tab pos="0" algn="l"/>
            </a:tabLst>
          </a:pPr>
          <a:endParaRPr lang="fi-FI" sz="950" kern="1200" dirty="0"/>
        </a:p>
        <a:p>
          <a:pPr marL="88900" lvl="1" indent="-88900" algn="l" defTabSz="898525">
            <a:lnSpc>
              <a:spcPct val="90000"/>
            </a:lnSpc>
            <a:spcBef>
              <a:spcPct val="0"/>
            </a:spcBef>
            <a:spcAft>
              <a:spcPct val="15000"/>
            </a:spcAft>
            <a:buChar char="•"/>
            <a:tabLst>
              <a:tab pos="0" algn="l"/>
            </a:tabLst>
          </a:pPr>
          <a:endParaRPr lang="fi-FI" sz="1100" kern="1200" dirty="0"/>
        </a:p>
        <a:p>
          <a:pPr marL="88900" lvl="1" indent="-88900" algn="l" defTabSz="400050">
            <a:lnSpc>
              <a:spcPct val="90000"/>
            </a:lnSpc>
            <a:spcBef>
              <a:spcPct val="0"/>
            </a:spcBef>
            <a:spcAft>
              <a:spcPct val="15000"/>
            </a:spcAft>
            <a:buChar char="•"/>
          </a:pPr>
          <a:r>
            <a:rPr lang="fi-FI" sz="1100" kern="1200" dirty="0" err="1"/>
            <a:t>Tukaritunnit</a:t>
          </a:r>
          <a:r>
            <a:rPr lang="fi-FI" sz="1100" kern="1200" dirty="0"/>
            <a:t> 7-luokkalaisille</a:t>
          </a:r>
        </a:p>
        <a:p>
          <a:pPr marL="88900" lvl="1" indent="-88900" algn="l" defTabSz="400050">
            <a:lnSpc>
              <a:spcPct val="90000"/>
            </a:lnSpc>
            <a:spcBef>
              <a:spcPct val="0"/>
            </a:spcBef>
            <a:spcAft>
              <a:spcPct val="15000"/>
            </a:spcAft>
            <a:buChar char="•"/>
          </a:pPr>
          <a:r>
            <a:rPr lang="fi-FI" sz="1100" kern="1200" dirty="0"/>
            <a:t>Luokkakyselyt hyvinvoinnista 8- ja 9-luokille</a:t>
          </a:r>
        </a:p>
        <a:p>
          <a:pPr marL="88900" lvl="1" indent="-88900" algn="l" defTabSz="400050">
            <a:lnSpc>
              <a:spcPct val="90000"/>
            </a:lnSpc>
            <a:spcBef>
              <a:spcPct val="0"/>
            </a:spcBef>
            <a:spcAft>
              <a:spcPct val="15000"/>
            </a:spcAft>
            <a:buChar char="•"/>
          </a:pPr>
          <a:r>
            <a:rPr lang="fi-FI" sz="1100" kern="1200" dirty="0"/>
            <a:t>Luokkadialogeja</a:t>
          </a:r>
        </a:p>
        <a:p>
          <a:pPr marL="88900" lvl="1" indent="-88900" algn="l" defTabSz="400050">
            <a:lnSpc>
              <a:spcPct val="90000"/>
            </a:lnSpc>
            <a:spcBef>
              <a:spcPct val="0"/>
            </a:spcBef>
            <a:spcAft>
              <a:spcPct val="15000"/>
            </a:spcAft>
            <a:buChar char="•"/>
          </a:pPr>
          <a:r>
            <a:rPr lang="fi-FI" sz="1100" kern="1200" dirty="0"/>
            <a:t>Luokanvalvojan tunti 5.11.</a:t>
          </a:r>
        </a:p>
        <a:p>
          <a:pPr marL="88900" lvl="1" indent="-88900" algn="l" defTabSz="400050">
            <a:lnSpc>
              <a:spcPct val="90000"/>
            </a:lnSpc>
            <a:spcBef>
              <a:spcPct val="0"/>
            </a:spcBef>
            <a:spcAft>
              <a:spcPct val="15000"/>
            </a:spcAft>
            <a:buChar char="•"/>
          </a:pPr>
          <a:r>
            <a:rPr lang="fi-FI" sz="1100" kern="1200" dirty="0"/>
            <a:t>YHR kokoukset</a:t>
          </a:r>
        </a:p>
        <a:p>
          <a:pPr marL="88900" lvl="1" indent="-88900" algn="l" defTabSz="400050">
            <a:lnSpc>
              <a:spcPct val="90000"/>
            </a:lnSpc>
            <a:spcBef>
              <a:spcPct val="0"/>
            </a:spcBef>
            <a:spcAft>
              <a:spcPct val="15000"/>
            </a:spcAft>
            <a:buChar char="•"/>
          </a:pPr>
          <a:r>
            <a:rPr lang="fi-FI" sz="1100" kern="1200" dirty="0"/>
            <a:t>8-9-luokkien huoltajailta 25.11.</a:t>
          </a:r>
        </a:p>
        <a:p>
          <a:pPr marL="88900" lvl="1" indent="-88900" algn="l" defTabSz="400050">
            <a:lnSpc>
              <a:spcPct val="90000"/>
            </a:lnSpc>
            <a:spcBef>
              <a:spcPct val="0"/>
            </a:spcBef>
            <a:spcAft>
              <a:spcPct val="15000"/>
            </a:spcAft>
            <a:buChar char="•"/>
          </a:pPr>
          <a:r>
            <a:rPr lang="fi-FI" sz="1100" kern="1200" dirty="0"/>
            <a:t>Itsenäisyyspäivä ja joulujuhla</a:t>
          </a:r>
        </a:p>
      </dsp:txBody>
      <dsp:txXfrm>
        <a:off x="43913" y="-214711"/>
        <a:ext cx="2207947" cy="1411483"/>
      </dsp:txXfrm>
    </dsp:sp>
    <dsp:sp modelId="{729903B6-60C6-4D0C-90CB-4BADE6AE6CD8}">
      <dsp:nvSpPr>
        <dsp:cNvPr id="0" name=""/>
        <dsp:cNvSpPr/>
      </dsp:nvSpPr>
      <dsp:spPr>
        <a:xfrm>
          <a:off x="2021187" y="711500"/>
          <a:ext cx="1324978" cy="1244762"/>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JOULU</a:t>
          </a:r>
        </a:p>
        <a:p>
          <a:pPr marL="0" lvl="0" indent="0" algn="ctr" defTabSz="488950">
            <a:lnSpc>
              <a:spcPct val="90000"/>
            </a:lnSpc>
            <a:spcBef>
              <a:spcPct val="0"/>
            </a:spcBef>
            <a:spcAft>
              <a:spcPct val="35000"/>
            </a:spcAft>
            <a:buNone/>
          </a:pPr>
          <a:r>
            <a:rPr lang="fi-FI" sz="1100" kern="1200" dirty="0"/>
            <a:t>MARRAS</a:t>
          </a:r>
        </a:p>
        <a:p>
          <a:pPr marL="0" lvl="0" indent="0" algn="ctr" defTabSz="488950">
            <a:lnSpc>
              <a:spcPct val="90000"/>
            </a:lnSpc>
            <a:spcBef>
              <a:spcPct val="0"/>
            </a:spcBef>
            <a:spcAft>
              <a:spcPct val="35000"/>
            </a:spcAft>
            <a:buNone/>
          </a:pPr>
          <a:r>
            <a:rPr lang="fi-FI" sz="1100" kern="1200" dirty="0"/>
            <a:t>LOKA</a:t>
          </a:r>
        </a:p>
      </dsp:txBody>
      <dsp:txXfrm>
        <a:off x="2409264" y="1076082"/>
        <a:ext cx="936901" cy="880180"/>
      </dsp:txXfrm>
    </dsp:sp>
    <dsp:sp modelId="{CBFA46E4-D476-41EA-8359-8BEB5D2973D1}">
      <dsp:nvSpPr>
        <dsp:cNvPr id="0" name=""/>
        <dsp:cNvSpPr/>
      </dsp:nvSpPr>
      <dsp:spPr>
        <a:xfrm rot="5400000">
          <a:off x="3415127" y="671392"/>
          <a:ext cx="1244762" cy="1324978"/>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TAMMI</a:t>
          </a:r>
        </a:p>
        <a:p>
          <a:pPr marL="0" lvl="0" indent="0" algn="ctr" defTabSz="488950">
            <a:lnSpc>
              <a:spcPct val="90000"/>
            </a:lnSpc>
            <a:spcBef>
              <a:spcPct val="0"/>
            </a:spcBef>
            <a:spcAft>
              <a:spcPct val="35000"/>
            </a:spcAft>
            <a:buNone/>
          </a:pPr>
          <a:r>
            <a:rPr lang="fi-FI" sz="1100" kern="1200" dirty="0"/>
            <a:t>HELMI </a:t>
          </a:r>
        </a:p>
        <a:p>
          <a:pPr marL="0" lvl="0" indent="0" algn="ctr" defTabSz="488950">
            <a:lnSpc>
              <a:spcPct val="90000"/>
            </a:lnSpc>
            <a:spcBef>
              <a:spcPct val="0"/>
            </a:spcBef>
            <a:spcAft>
              <a:spcPct val="35000"/>
            </a:spcAft>
            <a:buNone/>
          </a:pPr>
          <a:r>
            <a:rPr lang="fi-FI" sz="1100" kern="1200" dirty="0"/>
            <a:t>MAALIS</a:t>
          </a:r>
        </a:p>
      </dsp:txBody>
      <dsp:txXfrm rot="-5400000">
        <a:off x="3375020" y="1076082"/>
        <a:ext cx="936901" cy="880180"/>
      </dsp:txXfrm>
    </dsp:sp>
    <dsp:sp modelId="{6C8DA30A-7A71-4B34-96B5-A3660CDF3DC9}">
      <dsp:nvSpPr>
        <dsp:cNvPr id="0" name=""/>
        <dsp:cNvSpPr/>
      </dsp:nvSpPr>
      <dsp:spPr>
        <a:xfrm rot="10800000">
          <a:off x="3379094" y="2013619"/>
          <a:ext cx="1324978" cy="1244762"/>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HUHTI</a:t>
          </a:r>
        </a:p>
        <a:p>
          <a:pPr marL="0" lvl="0" indent="0" algn="ctr" defTabSz="488950">
            <a:lnSpc>
              <a:spcPct val="90000"/>
            </a:lnSpc>
            <a:spcBef>
              <a:spcPct val="0"/>
            </a:spcBef>
            <a:spcAft>
              <a:spcPct val="35000"/>
            </a:spcAft>
            <a:buNone/>
          </a:pPr>
          <a:r>
            <a:rPr lang="fi-FI" sz="1100" kern="1200" dirty="0"/>
            <a:t>TOUKO</a:t>
          </a:r>
        </a:p>
        <a:p>
          <a:pPr marL="0" lvl="0" indent="0" algn="ctr" defTabSz="488950">
            <a:lnSpc>
              <a:spcPct val="90000"/>
            </a:lnSpc>
            <a:spcBef>
              <a:spcPct val="0"/>
            </a:spcBef>
            <a:spcAft>
              <a:spcPct val="35000"/>
            </a:spcAft>
            <a:buNone/>
          </a:pPr>
          <a:r>
            <a:rPr lang="fi-FI" sz="1100" kern="1200" dirty="0"/>
            <a:t>KESÄ</a:t>
          </a:r>
        </a:p>
      </dsp:txBody>
      <dsp:txXfrm rot="10800000">
        <a:off x="3379094" y="2013619"/>
        <a:ext cx="936901" cy="880180"/>
      </dsp:txXfrm>
    </dsp:sp>
    <dsp:sp modelId="{9410068E-3C14-4E83-A55D-ADFA77C9F575}">
      <dsp:nvSpPr>
        <dsp:cNvPr id="0" name=""/>
        <dsp:cNvSpPr/>
      </dsp:nvSpPr>
      <dsp:spPr>
        <a:xfrm rot="16200000">
          <a:off x="2061295" y="1985857"/>
          <a:ext cx="1244762" cy="1324978"/>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SYYS</a:t>
          </a:r>
        </a:p>
        <a:p>
          <a:pPr marL="0" lvl="0" indent="0" algn="ctr" defTabSz="488950">
            <a:lnSpc>
              <a:spcPct val="90000"/>
            </a:lnSpc>
            <a:spcBef>
              <a:spcPct val="0"/>
            </a:spcBef>
            <a:spcAft>
              <a:spcPct val="35000"/>
            </a:spcAft>
            <a:buNone/>
          </a:pPr>
          <a:r>
            <a:rPr lang="fi-FI" sz="1100" kern="1200" dirty="0"/>
            <a:t>ELO</a:t>
          </a:r>
        </a:p>
      </dsp:txBody>
      <dsp:txXfrm rot="5400000">
        <a:off x="2409265" y="2025965"/>
        <a:ext cx="936901" cy="880180"/>
      </dsp:txXfrm>
    </dsp:sp>
    <dsp:sp modelId="{3195322F-54D3-4FE2-84C6-C98DFF97DC61}">
      <dsp:nvSpPr>
        <dsp:cNvPr id="0" name=""/>
        <dsp:cNvSpPr/>
      </dsp:nvSpPr>
      <dsp:spPr>
        <a:xfrm>
          <a:off x="6409169" y="3877909"/>
          <a:ext cx="608968" cy="529537"/>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 modelId="{4BF87A9B-8584-47BD-A932-2A9D145BF9B8}">
      <dsp:nvSpPr>
        <dsp:cNvPr id="0" name=""/>
        <dsp:cNvSpPr/>
      </dsp:nvSpPr>
      <dsp:spPr>
        <a:xfrm rot="10800000" flipV="1">
          <a:off x="6398893" y="4017182"/>
          <a:ext cx="629521" cy="250990"/>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KARHULAN KOULU</a:t>
            </a:r>
            <a:br>
              <a:rPr lang="fi-FI" sz="1800" dirty="0">
                <a:solidFill>
                  <a:schemeClr val="tx1"/>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toimintasuunnitelma</a:t>
            </a:r>
            <a:br>
              <a:rPr lang="fi-FI" sz="1800" dirty="0">
                <a:solidFill>
                  <a:schemeClr val="tx1"/>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2025-2026</a:t>
            </a:r>
            <a:br>
              <a:rPr lang="fi-FI" sz="1800" dirty="0">
                <a:solidFill>
                  <a:srgbClr val="FF0000"/>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2346770008"/>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5032594" y="1973475"/>
            <a:ext cx="3630975" cy="2492990"/>
          </a:xfrm>
          <a:prstGeom prst="rect">
            <a:avLst/>
          </a:prstGeom>
          <a:noFill/>
        </p:spPr>
        <p:txBody>
          <a:bodyPr wrap="square" rtlCol="0">
            <a:spAutoFit/>
          </a:bodyPr>
          <a:lstStyle/>
          <a:p>
            <a:r>
              <a:rPr lang="fi-FI" sz="1200" dirty="0">
                <a:solidFill>
                  <a:schemeClr val="bg1"/>
                </a:solidFill>
                <a:latin typeface="Calibri" panose="020F0502020204030204" pitchFamily="34" charset="0"/>
                <a:cs typeface="Calibri" panose="020F0502020204030204" pitchFamily="34" charset="0"/>
              </a:rPr>
              <a:t>Karhulan koulun käytössä olevat yhteistyömuodot:</a:t>
            </a: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(Wilma) </a:t>
            </a: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Koulun Peda.net-kotisivut </a:t>
            </a: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Huoltajan ja oppilaiden kanssa erilaiset keskustelut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Huoltajaillat,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Rehtorin aamukahvit huoltajille</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Tukioppilastoiminta ja oppilaskunta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Yhteistyö koulunuorisotyön kanssa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Kartoitukset ja kyselyt</a:t>
            </a:r>
          </a:p>
          <a:p>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38480"/>
            <a:ext cx="7292622" cy="1118042"/>
          </a:xfrm>
        </p:spPr>
        <p:txBody>
          <a:bodyPr>
            <a:normAutofit/>
          </a:bodyPr>
          <a:lstStyle/>
          <a:p>
            <a:r>
              <a:rPr lang="fi-FI" sz="2400" b="1" dirty="0">
                <a:ea typeface="Times New Roman" panose="02020603050405020304" pitchFamily="18" charset="0"/>
              </a:rPr>
              <a:t>5</a:t>
            </a:r>
            <a:r>
              <a:rPr lang="fi-FI" sz="2400" b="1" dirty="0">
                <a:effectLst/>
                <a:ea typeface="Times New Roman" panose="02020603050405020304" pitchFamily="18" charset="0"/>
              </a:rPr>
              <a:t> SUUNNITELMAT OPPILAIDEN SUOJAAMISEKSI VÄKIVALLALTA, KIUSAAMISELTA JA HÄIRINNÄLTÄ SEKÄ KRIISISUUNNITELMA</a:t>
            </a:r>
            <a:endParaRPr lang="fi-FI" sz="24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707467" y="2103829"/>
            <a:ext cx="3725333" cy="2862322"/>
          </a:xfrm>
          <a:prstGeom prst="rect">
            <a:avLst/>
          </a:prstGeom>
          <a:noFill/>
        </p:spPr>
        <p:txBody>
          <a:bodyPr wrap="square" rtlCol="0">
            <a:spAutoFit/>
          </a:bodyPr>
          <a:lstStyle/>
          <a:p>
            <a:r>
              <a:rPr lang="fi-FI" sz="1600" dirty="0"/>
              <a:t>KARHULAN KOULU</a:t>
            </a:r>
          </a:p>
          <a:p>
            <a:endParaRPr lang="fi-FI" dirty="0"/>
          </a:p>
          <a:p>
            <a:pPr marL="285750" indent="-285750">
              <a:buFont typeface="Wingdings" panose="05000000000000000000" pitchFamily="2" charset="2"/>
              <a:buChar char="v"/>
            </a:pPr>
            <a:r>
              <a:rPr lang="fi-FI" sz="1600" dirty="0"/>
              <a:t>Koulun Peda.net-sivuilta löytyy suunnitelma oppilaiden suojaamiseksi väkivallalta, kiusaamiselta ja häirinnältä</a:t>
            </a:r>
          </a:p>
          <a:p>
            <a:pPr marL="285750" indent="-285750">
              <a:buFont typeface="Wingdings" panose="05000000000000000000" pitchFamily="2" charset="2"/>
              <a:buChar char="v"/>
            </a:pPr>
            <a:r>
              <a:rPr lang="fi-FI" sz="1600" dirty="0"/>
              <a:t>Yhteisöllinen ja yksilökohtainen opiskeluhuoltotyö</a:t>
            </a:r>
          </a:p>
          <a:p>
            <a:pPr marL="285750" indent="-285750">
              <a:buFont typeface="Wingdings" panose="05000000000000000000" pitchFamily="2" charset="2"/>
              <a:buChar char="v"/>
            </a:pPr>
            <a:r>
              <a:rPr lang="fi-FI" sz="1600" dirty="0"/>
              <a:t>Tukioppilas- ja oppilaskuntatoiminta</a:t>
            </a:r>
          </a:p>
          <a:p>
            <a:pPr marL="285750" indent="-285750">
              <a:buFont typeface="Wingdings" panose="05000000000000000000" pitchFamily="2" charset="2"/>
              <a:buChar char="v"/>
            </a:pPr>
            <a:r>
              <a:rPr lang="fi-FI" sz="1600" dirty="0"/>
              <a:t>Yhteiset toimintamallit</a:t>
            </a:r>
          </a:p>
          <a:p>
            <a:pPr marL="285750" indent="-285750">
              <a:buFont typeface="Wingdings" panose="05000000000000000000" pitchFamily="2" charset="2"/>
              <a:buChar char="v"/>
            </a:pPr>
            <a:r>
              <a:rPr lang="fi-FI" sz="1600" dirty="0"/>
              <a:t>Kriisitilanteissa yhteys rehtoriin ja apulaisrehtoriin</a:t>
            </a: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a:bodyPr>
          <a:lstStyle/>
          <a:p>
            <a:r>
              <a:rPr lang="fi-FI" sz="2400" b="1" dirty="0">
                <a:cs typeface="Times New Roman" panose="02020603050405020304" pitchFamily="18" charset="0"/>
              </a:rPr>
              <a:t>6 </a:t>
            </a:r>
            <a:r>
              <a:rPr lang="fi-FI" sz="2400" b="1" dirty="0" err="1">
                <a:cs typeface="Calibri" panose="020F0502020204030204" pitchFamily="34" charset="0"/>
              </a:rPr>
              <a:t>OpISKELUhuoltosuunnitelman</a:t>
            </a:r>
            <a:r>
              <a:rPr lang="fi-FI" sz="2400" b="1" dirty="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latin typeface="Calibri" panose="020F0502020204030204" pitchFamily="34" charset="0"/>
                <a:cs typeface="Calibri" panose="020F0502020204030204" pitchFamily="34" charset="0"/>
              </a:rPr>
              <a:t>KARHULAN KOULU</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Yhteisöllisen opiskeluhuoltoryhmän toiminnan sisäinen arviointi toukokuussa opiskeluhuollon lukuvuodelle asetettujen tavoitteiden toteutumisesta</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Kouluterveyskyselyn 2025 tulosten läpikäynti ja niihin reagointi</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Kansalliseen TEA-viisari kyselyyn osallistuminen</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Vuosittainen luokkahyvinvointikysely syksyllä</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Koulun terveysolojen tarkastus syksyllä</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Opetuksen järjestäjän toteuttamat kyselyt kouluille</a:t>
            </a:r>
          </a:p>
          <a:p>
            <a:pPr marL="171450" indent="-171450">
              <a:buFont typeface="Wingdings" panose="05000000000000000000" pitchFamily="2" charset="2"/>
              <a:buChar char="v"/>
            </a:pPr>
            <a:r>
              <a:rPr lang="fi-FI" sz="1400" dirty="0">
                <a:latin typeface="Calibri" panose="020F0502020204030204" pitchFamily="34" charset="0"/>
                <a:cs typeface="Calibri" panose="020F0502020204030204" pitchFamily="34" charset="0"/>
              </a:rPr>
              <a:t>Keskeisistä tuloksista tiedotetaan oppilaille, huoltajille ja yhteistyötahoille</a:t>
            </a: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806235" y="528159"/>
            <a:ext cx="6356565" cy="1128363"/>
          </a:xfrm>
        </p:spPr>
        <p:txBody>
          <a:bodyPr>
            <a:noAutofit/>
          </a:bodyPr>
          <a:lstStyle/>
          <a:p>
            <a:r>
              <a:rPr lang="fi-FI" sz="2400" b="1" dirty="0">
                <a:latin typeface="Calibri" panose="020F0502020204030204" pitchFamily="34" charset="0"/>
                <a:cs typeface="Calibri" panose="020F0502020204030204" pitchFamily="34" charset="0"/>
              </a:rPr>
              <a:t>6 </a:t>
            </a:r>
            <a:r>
              <a:rPr lang="fi-FI" sz="2400" b="1" dirty="0" err="1">
                <a:latin typeface="Calibri" panose="020F0502020204030204" pitchFamily="34" charset="0"/>
                <a:cs typeface="Calibri" panose="020F0502020204030204" pitchFamily="34" charset="0"/>
              </a:rPr>
              <a:t>OPISKELUhuoltosuunnitelman</a:t>
            </a:r>
            <a:r>
              <a:rPr lang="fi-FI" sz="2400" b="1" dirty="0">
                <a:latin typeface="Calibri" panose="020F0502020204030204" pitchFamily="34" charset="0"/>
                <a:cs typeface="Calibri" panose="020F0502020204030204" pitchFamily="34" charset="0"/>
              </a:rPr>
              <a:t> toteuttaminen, seuraaminen ja arviointi</a:t>
            </a: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hyvinvointialueen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hyvinvointialueen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a:t>
            </a:r>
            <a:r>
              <a:rPr lang="fi-FI" sz="1600" b="1">
                <a:solidFill>
                  <a:schemeClr val="tx1"/>
                </a:solidFill>
                <a:hlinkClick r:id="rId2">
                  <a:extLst>
                    <a:ext uri="{A12FA001-AC4F-418D-AE19-62706E023703}">
                      <ahyp:hlinkClr xmlns:ahyp="http://schemas.microsoft.com/office/drawing/2018/hyperlinkcolor" val="tx"/>
                    </a:ext>
                  </a:extLst>
                </a:hlinkClick>
              </a:rPr>
              <a:t>OPISKELUHUOLTOSUUNITELMA: </a:t>
            </a:r>
            <a:r>
              <a:rPr kumimoji="0" lang="fi-FI" sz="1600" b="1" i="0" u="none" strike="noStrike" kern="1200" cap="none" spc="0" normalizeH="0" baseline="0" noProof="0">
                <a:ln>
                  <a:noFill/>
                </a:ln>
                <a:solidFill>
                  <a:srgbClr val="0000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a:t>
            </a:r>
            <a:r>
              <a:rPr kumimoji="0" lang="fi-FI" sz="1600" b="0" i="0" u="none" strike="noStrike" kern="1200" cap="none" spc="0" normalizeH="0" baseline="0" noProof="0">
                <a:ln>
                  <a:noFill/>
                </a:ln>
                <a:solidFill>
                  <a:srgbClr val="83C3EF"/>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https://www.kotka.fi/wp-content/uploads/2023/07/Opetuksen-jarjestajan-opiskeluhuoltosuunitelma.pdf </a:t>
            </a:r>
            <a:endParaRPr lang="fi-FI" sz="1600" b="1" dirty="0">
              <a:solidFill>
                <a:schemeClr val="tx1"/>
              </a:solidFill>
              <a:hlinkClick r:id="rId2">
                <a:extLst>
                  <a:ext uri="{A12FA001-AC4F-418D-AE19-62706E023703}">
                    <ahyp:hlinkClr xmlns:ahyp="http://schemas.microsoft.com/office/drawing/2018/hyperlinkcolor" val="tx"/>
                  </a:ext>
                </a:extLst>
              </a:hlinkClick>
            </a:endParaRPr>
          </a:p>
          <a:p>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FC49127F-8665-3B8B-1259-97979F49E2EF}"/>
              </a:ext>
            </a:extLst>
          </p:cNvPr>
          <p:cNvSpPr>
            <a:spLocks noChangeArrowheads="1"/>
          </p:cNvSpPr>
          <p:nvPr/>
        </p:nvSpPr>
        <p:spPr bwMode="auto">
          <a:xfrm>
            <a:off x="0" y="-733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21" name="Sisällön paikkamerkki 7">
            <a:extLst>
              <a:ext uri="{FF2B5EF4-FFF2-40B4-BE49-F238E27FC236}">
                <a16:creationId xmlns:a16="http://schemas.microsoft.com/office/drawing/2014/main" id="{AEF6ACEA-4904-09BD-831A-F29FC63C0DEA}"/>
              </a:ext>
            </a:extLst>
          </p:cNvPr>
          <p:cNvGraphicFramePr>
            <a:graphicFrameLocks noGrp="1"/>
          </p:cNvGraphicFramePr>
          <p:nvPr>
            <p:ph sz="quarter" idx="10"/>
            <p:extLst>
              <p:ext uri="{D42A27DB-BD31-4B8C-83A1-F6EECF244321}">
                <p14:modId xmlns:p14="http://schemas.microsoft.com/office/powerpoint/2010/main" val="2298546499"/>
              </p:ext>
            </p:extLst>
          </p:nvPr>
        </p:nvGraphicFramePr>
        <p:xfrm>
          <a:off x="944880" y="1357661"/>
          <a:ext cx="6713654" cy="4142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kstiruutu 22">
            <a:extLst>
              <a:ext uri="{FF2B5EF4-FFF2-40B4-BE49-F238E27FC236}">
                <a16:creationId xmlns:a16="http://schemas.microsoft.com/office/drawing/2014/main" id="{494296DE-8092-0852-35C0-4B091DCE886A}"/>
              </a:ext>
            </a:extLst>
          </p:cNvPr>
          <p:cNvSpPr txBox="1"/>
          <p:nvPr/>
        </p:nvSpPr>
        <p:spPr>
          <a:xfrm>
            <a:off x="1645920" y="155223"/>
            <a:ext cx="5212080" cy="461665"/>
          </a:xfrm>
          <a:prstGeom prst="rect">
            <a:avLst/>
          </a:prstGeom>
          <a:noFill/>
        </p:spPr>
        <p:txBody>
          <a:bodyPr wrap="square">
            <a:spAutoFit/>
          </a:bodyPr>
          <a:lstStyle/>
          <a:p>
            <a:r>
              <a:rPr lang="fi-FI" sz="2400" b="1" cap="all" spc="200" dirty="0">
                <a:solidFill>
                  <a:schemeClr val="accent1"/>
                </a:solidFill>
                <a:latin typeface="Calibri" panose="020F0502020204030204" pitchFamily="34" charset="0"/>
                <a:ea typeface="+mj-ea"/>
                <a:cs typeface="Calibri" panose="020F0502020204030204" pitchFamily="34" charset="0"/>
              </a:rPr>
              <a:t>KARHULAN KOULUN VUOSIKELLO</a:t>
            </a:r>
          </a:p>
        </p:txBody>
      </p:sp>
      <p:sp>
        <p:nvSpPr>
          <p:cNvPr id="2" name="Tekstiruutu 1">
            <a:extLst>
              <a:ext uri="{FF2B5EF4-FFF2-40B4-BE49-F238E27FC236}">
                <a16:creationId xmlns:a16="http://schemas.microsoft.com/office/drawing/2014/main" id="{D77F43F7-E986-BB5C-C474-16C86FDABE4F}"/>
              </a:ext>
            </a:extLst>
          </p:cNvPr>
          <p:cNvSpPr txBox="1"/>
          <p:nvPr/>
        </p:nvSpPr>
        <p:spPr>
          <a:xfrm>
            <a:off x="1645920" y="5315673"/>
            <a:ext cx="1908163" cy="261610"/>
          </a:xfrm>
          <a:prstGeom prst="rect">
            <a:avLst/>
          </a:prstGeom>
          <a:noFill/>
        </p:spPr>
        <p:txBody>
          <a:bodyPr wrap="square" rtlCol="0">
            <a:spAutoFit/>
          </a:bodyPr>
          <a:lstStyle/>
          <a:p>
            <a:r>
              <a:rPr lang="fi-FI" sz="1100" dirty="0"/>
              <a:t>Olemme liikkuva koulu</a:t>
            </a:r>
          </a:p>
        </p:txBody>
      </p:sp>
    </p:spTree>
    <p:extLst>
      <p:ext uri="{BB962C8B-B14F-4D97-AF65-F5344CB8AC3E}">
        <p14:creationId xmlns:p14="http://schemas.microsoft.com/office/powerpoint/2010/main" val="1746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a:t>syksy 2023</a:t>
            </a:r>
            <a:endParaRPr lang="fi-FI" sz="1200" dirty="0"/>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a:t>
            </a:r>
            <a:r>
              <a:rPr lang="fi-FI" sz="3200" dirty="0" err="1">
                <a:latin typeface="Calibri" panose="020F0502020204030204" pitchFamily="34" charset="0"/>
                <a:cs typeface="Calibri" panose="020F0502020204030204" pitchFamily="34" charset="0"/>
              </a:rPr>
              <a:t>OPiskeluHUOLTO</a:t>
            </a:r>
            <a:r>
              <a:rPr lang="fi-FI" sz="3200" dirty="0">
                <a:latin typeface="Calibri" panose="020F0502020204030204" pitchFamily="34" charset="0"/>
                <a:cs typeface="Calibri" panose="020F0502020204030204" pitchFamily="34" charset="0"/>
              </a:rPr>
              <a:t>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hyvän oppimisen, hyvän psyykkisen ja fyysisen terveyden sekä sosiaalisen hyvinvoinnin edistämistä ja ylläpitämistä kouluyhteisössä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kiinnitettävä tulkitsemispalveluihin</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420357" y="1484244"/>
            <a:ext cx="3453843" cy="4416900"/>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KARHULAN KOULU </a:t>
            </a:r>
          </a:p>
          <a:p>
            <a:r>
              <a:rPr lang="fi-FI" sz="1200" dirty="0"/>
              <a:t>Karhulan koulu on perusopetuksen 7-9 luokkien koulu. Koulussa opiskelee noin 300 oppilasta. Opetusta annetaan kolmessa toimipisteessä väistötilanteesta johtuen. Opettajia on yhteiset opettajat mukaan lukien 37, koulunkäynninohjaajia 5 ja muuta henkilöstöä 9 henkeä.</a:t>
            </a:r>
          </a:p>
          <a:p>
            <a:r>
              <a:rPr lang="fi-FI" sz="1200" dirty="0"/>
              <a:t>Karhulan koulussa on keskitytty oikea-aikaiseen ryhmäkohtaisen tuen antamiseen eri opetusryhmissä. Koulussa on joustavan perusopetuksen JOPO-ryhmä sekä yksi erityisluokka. Kaikilla luokka-asteilla annetaan painotettua opetusta musiikissa ja liikunnassa. </a:t>
            </a:r>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863" y="372390"/>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3571972403"/>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KARHULAN 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2025-2027</a:t>
            </a:r>
          </a:p>
          <a:p>
            <a:r>
              <a:rPr lang="fi-FI" sz="1400" dirty="0">
                <a:solidFill>
                  <a:schemeClr val="bg1"/>
                </a:solidFill>
              </a:rPr>
              <a:t>2. Oppilaiden hyvinvoinnin parantaminen yhteistyössä koulun nuorisotyön kanssa</a:t>
            </a:r>
          </a:p>
          <a:p>
            <a:r>
              <a:rPr lang="fi-FI" sz="1400" dirty="0">
                <a:solidFill>
                  <a:schemeClr val="bg1"/>
                </a:solidFill>
              </a:rPr>
              <a:t>3. Yhteisöllisyyden lisääminen</a:t>
            </a:r>
          </a:p>
          <a:p>
            <a:endParaRPr lang="fi-FI" sz="1400" dirty="0">
              <a:solidFill>
                <a:schemeClr val="bg1"/>
              </a:solidFill>
            </a:endParaRPr>
          </a:p>
          <a:p>
            <a:r>
              <a:rPr lang="fi-FI" sz="1400" dirty="0">
                <a:solidFill>
                  <a:schemeClr val="bg1"/>
                </a:solidFill>
              </a:rPr>
              <a:t>Tarkempi vuosikello löytyy suunnitelman lopusta.</a:t>
            </a: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1169746803"/>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73581" y="2017533"/>
            <a:ext cx="3315190" cy="45661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KARHULAN KOULU</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pääsääntöisesti kerran kuussa</a:t>
            </a:r>
          </a:p>
          <a:p>
            <a:pPr marL="171450" indent="-171450">
              <a:buFontTx/>
              <a:buChar char="-"/>
            </a:pPr>
            <a:r>
              <a:rPr lang="fi-FI" sz="1200" dirty="0">
                <a:solidFill>
                  <a:schemeClr val="bg1"/>
                </a:solidFill>
              </a:rPr>
              <a:t>Yhteisöllinen opiskeluhuoltoryhmän jäseniä ovat rehtori (pj), apulaisrehtori, 2 erityisopettajaa, koulukuraattori, kouluterveydenhoitaja, 2 oppilaanohjaajaa ja koulunuorisotyöntekijä. Tarvittaessa kutsutaan muita henkilöitä. </a:t>
            </a:r>
          </a:p>
          <a:p>
            <a:pPr marL="171450" indent="-171450">
              <a:buFontTx/>
              <a:buChar char="-"/>
            </a:pPr>
            <a:r>
              <a:rPr lang="fi-FI" sz="1200" dirty="0">
                <a:solidFill>
                  <a:schemeClr val="bg1"/>
                </a:solidFill>
              </a:rPr>
              <a:t>Yhteistyö koulun ulkopuolisten nuorten hyvinvointia edistävien tahojen kanssa yhteisöllisen opiskeluhuollon kehittämisessä: </a:t>
            </a:r>
            <a:r>
              <a:rPr lang="fi-FI" sz="1200" dirty="0" err="1">
                <a:solidFill>
                  <a:schemeClr val="bg1"/>
                </a:solidFill>
              </a:rPr>
              <a:t>HVAn</a:t>
            </a:r>
            <a:r>
              <a:rPr lang="fi-FI" sz="1200" dirty="0">
                <a:solidFill>
                  <a:schemeClr val="bg1"/>
                </a:solidFill>
              </a:rPr>
              <a:t> nuorten palvelut, ennaltaehkäisevän poliisityön toimijat, Kotkan nuorisotyö sekä tarvittaessa muut yhteistyötahot</a:t>
            </a:r>
          </a:p>
          <a:p>
            <a:r>
              <a:rPr lang="fi-FI" sz="1200" dirty="0"/>
              <a:t>	</a:t>
            </a: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Koulun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 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a:t>
            </a:r>
            <a:r>
              <a:rPr lang="fi-FI" sz="900" dirty="0">
                <a:solidFill>
                  <a:schemeClr val="tx1"/>
                </a:solidFill>
                <a:latin typeface="Calibri" panose="020F0502020204030204"/>
              </a:rPr>
              <a:t>: Susanne Weppling</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 5281408</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 ke ja pe</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a:t>
            </a:r>
            <a:r>
              <a:rPr lang="fi-FI" sz="900" dirty="0">
                <a:solidFill>
                  <a:schemeClr val="tx1"/>
                </a:solidFill>
                <a:latin typeface="Calibri" panose="020F0502020204030204"/>
              </a:rPr>
              <a:t>: Tiija Manner</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 7469134</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ma-pe</a:t>
            </a:r>
          </a:p>
        </p:txBody>
      </p:sp>
      <p:sp>
        <p:nvSpPr>
          <p:cNvPr id="12" name="Tekstiruutu 11"/>
          <p:cNvSpPr txBox="1"/>
          <p:nvPr/>
        </p:nvSpPr>
        <p:spPr>
          <a:xfrm>
            <a:off x="241773" y="3874925"/>
            <a:ext cx="2576946"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Palvelua ei ole tällä hetkellä tarjolla.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2.xml><?xml version="1.0" encoding="utf-8"?>
<ds:datastoreItem xmlns:ds="http://schemas.openxmlformats.org/officeDocument/2006/customXml" ds:itemID="{0C607696-2AC2-4423-A178-D9D7CC1EB56E}">
  <ds:schemaRefs>
    <ds:schemaRef ds:uri="4725239e-b194-4e4b-9e5d-d7784311bef1"/>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1913</TotalTime>
  <Words>1521</Words>
  <Application>Microsoft Office PowerPoint</Application>
  <PresentationFormat>Näytössä katseltava diaesitys (4:3)</PresentationFormat>
  <Paragraphs>242</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KARHULAN KOULU toimintasuunnitelma 2025-2026   </vt:lpstr>
      <vt:lpstr>sisällys</vt:lpstr>
      <vt:lpstr>1 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2023</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Pesonen Tuomo</cp:lastModifiedBy>
  <cp:revision>167</cp:revision>
  <cp:lastPrinted>2020-06-10T05:14:52Z</cp:lastPrinted>
  <dcterms:created xsi:type="dcterms:W3CDTF">2019-04-22T05:41:39Z</dcterms:created>
  <dcterms:modified xsi:type="dcterms:W3CDTF">2025-10-22T07:38:57Z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-1211531876</vt:i4>
  </property>
  <property fmtid="{D5CDD505-2E9C-101B-9397-08002B2CF9AE}" pid="8" name="_EmailSubject">
    <vt:lpwstr>Kommentoitavaksi uusi koulujen toimenpidesuunnitelma</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820723239</vt:i4>
  </property>
</Properties>
</file>