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2" r:id="rId4"/>
  </p:sldMasterIdLst>
  <p:sldIdLst>
    <p:sldId id="262" r:id="rId5"/>
    <p:sldId id="265" r:id="rId6"/>
    <p:sldId id="270" r:id="rId7"/>
    <p:sldId id="273" r:id="rId8"/>
    <p:sldId id="291" r:id="rId9"/>
    <p:sldId id="292" r:id="rId10"/>
    <p:sldId id="294" r:id="rId11"/>
    <p:sldId id="299" r:id="rId12"/>
    <p:sldId id="300" r:id="rId13"/>
    <p:sldId id="301" r:id="rId14"/>
    <p:sldId id="288" r:id="rId15"/>
    <p:sldId id="303" r:id="rId16"/>
    <p:sldId id="271" r:id="rId17"/>
    <p:sldId id="274" r:id="rId18"/>
    <p:sldId id="302" r:id="rId19"/>
    <p:sldId id="304" r:id="rId20"/>
    <p:sldId id="268" r:id="rId21"/>
  </p:sldIdLst>
  <p:sldSz cx="9144000" cy="6858000" type="screen4x3"/>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F8DD"/>
    <a:srgbClr val="CC5B59"/>
    <a:srgbClr val="84C3EF"/>
    <a:srgbClr val="0083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290" dt="2026-08-26T10:36:30.6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27" d="100"/>
          <a:sy n="127" d="100"/>
        </p:scale>
        <p:origin x="1200" y="11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3">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1388BD-CBFE-46B1-913E-61DC0BEB527B}" type="doc">
      <dgm:prSet loTypeId="urn:microsoft.com/office/officeart/2005/8/layout/vList5" loCatId="list" qsTypeId="urn:microsoft.com/office/officeart/2005/8/quickstyle/simple1#1" qsCatId="simple" csTypeId="urn:microsoft.com/office/officeart/2005/8/colors/accent1_2#1" csCatId="accent1" phldr="1"/>
      <dgm:spPr/>
      <dgm:t>
        <a:bodyPr/>
        <a:lstStyle/>
        <a:p>
          <a:endParaRPr lang="fi-FI"/>
        </a:p>
      </dgm:t>
    </dgm:pt>
    <dgm:pt modelId="{F650B84B-8C79-40C9-93F1-D39D4DA613FC}">
      <dgm:prSet phldrT="[Teksti]" custT="1"/>
      <dgm:spPr>
        <a:xfrm>
          <a:off x="26764" y="0"/>
          <a:ext cx="1226511" cy="779361"/>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fi-FI" sz="1050" dirty="0">
              <a:solidFill>
                <a:sysClr val="window" lastClr="FFFFFF"/>
              </a:solidFill>
              <a:latin typeface="Calibri" panose="020F0502020204030204" pitchFamily="34" charset="0"/>
              <a:ea typeface="+mn-ea"/>
              <a:cs typeface="Calibri" panose="020F0502020204030204" pitchFamily="34" charset="0"/>
            </a:rPr>
            <a:t>Opiskeluhuollon ohjausryhmä</a:t>
          </a:r>
        </a:p>
      </dgm:t>
    </dgm:pt>
    <dgm:pt modelId="{866ACFDA-A0C9-4329-B26A-E76CF64D656F}" type="parTrans" cxnId="{F794CCFD-E20C-415F-ADE4-F4EF68CA28A2}">
      <dgm:prSet/>
      <dgm:spPr/>
      <dgm:t>
        <a:bodyPr/>
        <a:lstStyle/>
        <a:p>
          <a:endParaRPr lang="fi-FI"/>
        </a:p>
      </dgm:t>
    </dgm:pt>
    <dgm:pt modelId="{B4F777D2-E18A-4E7A-AA84-E865D6B6DE44}" type="sibTrans" cxnId="{F794CCFD-E20C-415F-ADE4-F4EF68CA28A2}">
      <dgm:prSet/>
      <dgm:spPr/>
      <dgm:t>
        <a:bodyPr/>
        <a:lstStyle/>
        <a:p>
          <a:endParaRPr lang="fi-FI"/>
        </a:p>
      </dgm:t>
    </dgm:pt>
    <dgm:pt modelId="{564EF013-6061-467E-9D36-969416CE3E78}">
      <dgm:prSet phldrT="[Teksti]" custT="1"/>
      <dgm:spPr>
        <a:xfrm rot="5400000">
          <a:off x="1890362" y="-661851"/>
          <a:ext cx="762486" cy="2086189"/>
        </a:xfrm>
        <a:prstGeom prst="round2SameRect">
          <a:avLst/>
        </a:prstGeo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r>
            <a:rPr lang="fi-FI" sz="900" dirty="0">
              <a:solidFill>
                <a:sysClr val="windowText" lastClr="000000">
                  <a:hueOff val="0"/>
                  <a:satOff val="0"/>
                  <a:lumOff val="0"/>
                  <a:alphaOff val="0"/>
                </a:sysClr>
              </a:solidFill>
              <a:latin typeface="Calibri"/>
              <a:ea typeface="+mn-ea"/>
              <a:cs typeface="+mn-cs"/>
            </a:rPr>
            <a:t>Opiskeluhuollon kuntakohtainen suunnittelu, kehittäminen, ohjaus ja arviointi</a:t>
          </a:r>
        </a:p>
      </dgm:t>
    </dgm:pt>
    <dgm:pt modelId="{77A1778B-C606-46AB-9780-659DF1EE48E0}" type="parTrans" cxnId="{55BC5ADE-601B-456B-B89E-C07486B3AF8D}">
      <dgm:prSet/>
      <dgm:spPr/>
      <dgm:t>
        <a:bodyPr/>
        <a:lstStyle/>
        <a:p>
          <a:endParaRPr lang="fi-FI"/>
        </a:p>
      </dgm:t>
    </dgm:pt>
    <dgm:pt modelId="{A6122055-D457-4B37-B38A-16A563E33CF7}" type="sibTrans" cxnId="{55BC5ADE-601B-456B-B89E-C07486B3AF8D}">
      <dgm:prSet/>
      <dgm:spPr/>
      <dgm:t>
        <a:bodyPr/>
        <a:lstStyle/>
        <a:p>
          <a:endParaRPr lang="fi-FI"/>
        </a:p>
      </dgm:t>
    </dgm:pt>
    <dgm:pt modelId="{734EA899-327F-4162-B741-EF6695ACA581}">
      <dgm:prSet phldrT="[Teksti]" custT="1"/>
      <dgm:spPr>
        <a:xfrm rot="5400000">
          <a:off x="1890362" y="-661851"/>
          <a:ext cx="762486" cy="2086189"/>
        </a:xfrm>
        <a:prstGeom prst="round2SameRect">
          <a:avLst/>
        </a:prstGeo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r>
            <a:rPr lang="fi-FI" sz="900" dirty="0">
              <a:solidFill>
                <a:sysClr val="windowText" lastClr="000000">
                  <a:hueOff val="0"/>
                  <a:satOff val="0"/>
                  <a:lumOff val="0"/>
                  <a:alphaOff val="0"/>
                </a:sysClr>
              </a:solidFill>
              <a:latin typeface="Calibri"/>
              <a:ea typeface="+mn-ea"/>
              <a:cs typeface="+mn-cs"/>
            </a:rPr>
            <a:t>Kymenlaakson lasten ja nuorten hyvinvointisuunnitelma</a:t>
          </a:r>
        </a:p>
      </dgm:t>
    </dgm:pt>
    <dgm:pt modelId="{32E36146-AC7B-4F22-9C5F-50C42B5DF2A3}" type="parTrans" cxnId="{6D92E8CE-0F37-48F9-9B7C-E6FE9EFF62A7}">
      <dgm:prSet/>
      <dgm:spPr/>
      <dgm:t>
        <a:bodyPr/>
        <a:lstStyle/>
        <a:p>
          <a:endParaRPr lang="fi-FI"/>
        </a:p>
      </dgm:t>
    </dgm:pt>
    <dgm:pt modelId="{7A2BF4A9-9320-481B-9051-E85953FB1D07}" type="sibTrans" cxnId="{6D92E8CE-0F37-48F9-9B7C-E6FE9EFF62A7}">
      <dgm:prSet/>
      <dgm:spPr/>
      <dgm:t>
        <a:bodyPr/>
        <a:lstStyle/>
        <a:p>
          <a:endParaRPr lang="fi-FI"/>
        </a:p>
      </dgm:t>
    </dgm:pt>
    <dgm:pt modelId="{D357BB19-50C6-4B97-81E4-27D1AB3108D7}">
      <dgm:prSet phldrT="[Teksti]" custT="1"/>
      <dgm:spPr>
        <a:xfrm>
          <a:off x="26838" y="781429"/>
          <a:ext cx="1199664" cy="796318"/>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fi-FI" sz="1050" dirty="0">
              <a:solidFill>
                <a:sysClr val="window" lastClr="FFFFFF"/>
              </a:solidFill>
              <a:latin typeface="+mn-lt"/>
              <a:ea typeface="+mn-ea"/>
              <a:cs typeface="Times New Roman" panose="02020603050405020304" pitchFamily="18" charset="0"/>
            </a:rPr>
            <a:t>Koulukohtainen opiskeluhuoltoryhmä</a:t>
          </a:r>
        </a:p>
      </dgm:t>
    </dgm:pt>
    <dgm:pt modelId="{5FF4D8C5-E33E-43B3-86BD-DC417A3E6850}" type="parTrans" cxnId="{4999DF90-3E22-4834-A622-25496135D2FB}">
      <dgm:prSet/>
      <dgm:spPr/>
      <dgm:t>
        <a:bodyPr/>
        <a:lstStyle/>
        <a:p>
          <a:endParaRPr lang="fi-FI"/>
        </a:p>
      </dgm:t>
    </dgm:pt>
    <dgm:pt modelId="{D5589626-1C23-451D-BBFC-FA39C8DE3124}" type="sibTrans" cxnId="{4999DF90-3E22-4834-A622-25496135D2FB}">
      <dgm:prSet/>
      <dgm:spPr/>
      <dgm:t>
        <a:bodyPr/>
        <a:lstStyle/>
        <a:p>
          <a:endParaRPr lang="fi-FI"/>
        </a:p>
      </dgm:t>
    </dgm:pt>
    <dgm:pt modelId="{272318AA-25D7-4DFE-8656-993A0FE4437E}">
      <dgm:prSet phldrT="[Teksti]" custT="1"/>
      <dgm:spPr>
        <a:xfrm rot="5400000">
          <a:off x="1942267" y="110737"/>
          <a:ext cx="676470" cy="2068394"/>
        </a:xfrm>
        <a:prstGeom prst="round2SameRect">
          <a:avLst/>
        </a:prstGeo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r>
            <a:rPr lang="fi-FI" sz="900" dirty="0">
              <a:solidFill>
                <a:sysClr val="windowText" lastClr="000000">
                  <a:hueOff val="0"/>
                  <a:satOff val="0"/>
                  <a:lumOff val="0"/>
                  <a:alphaOff val="0"/>
                </a:sysClr>
              </a:solidFill>
              <a:latin typeface="Calibri"/>
              <a:ea typeface="+mn-ea"/>
              <a:cs typeface="+mn-cs"/>
            </a:rPr>
            <a:t>Kouluyhteisön hyvinvoinnin ja turvallisuuden edistäminen </a:t>
          </a:r>
        </a:p>
      </dgm:t>
    </dgm:pt>
    <dgm:pt modelId="{62F935AB-250E-43D6-B2D5-5F4A61C38D11}" type="parTrans" cxnId="{0CD1F910-CB6E-4873-9F00-0953B579CC20}">
      <dgm:prSet/>
      <dgm:spPr/>
      <dgm:t>
        <a:bodyPr/>
        <a:lstStyle/>
        <a:p>
          <a:endParaRPr lang="fi-FI"/>
        </a:p>
      </dgm:t>
    </dgm:pt>
    <dgm:pt modelId="{90385A79-705C-4358-A7FE-599AFB67E3EF}" type="sibTrans" cxnId="{0CD1F910-CB6E-4873-9F00-0953B579CC20}">
      <dgm:prSet/>
      <dgm:spPr/>
      <dgm:t>
        <a:bodyPr/>
        <a:lstStyle/>
        <a:p>
          <a:endParaRPr lang="fi-FI"/>
        </a:p>
      </dgm:t>
    </dgm:pt>
    <dgm:pt modelId="{6E2C2C45-E48F-4EF1-9AAB-B80266E3819A}">
      <dgm:prSet phldrT="[Teksti]" custT="1"/>
      <dgm:spPr>
        <a:xfrm rot="5400000">
          <a:off x="1942267" y="110737"/>
          <a:ext cx="676470" cy="2068394"/>
        </a:xfrm>
        <a:prstGeom prst="round2SameRect">
          <a:avLst/>
        </a:prstGeo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r>
            <a:rPr lang="fi-FI" sz="900" dirty="0">
              <a:solidFill>
                <a:sysClr val="windowText" lastClr="000000">
                  <a:hueOff val="0"/>
                  <a:satOff val="0"/>
                  <a:lumOff val="0"/>
                  <a:alphaOff val="0"/>
                </a:sysClr>
              </a:solidFill>
              <a:latin typeface="Calibri"/>
              <a:ea typeface="+mn-ea"/>
              <a:cs typeface="+mn-cs"/>
            </a:rPr>
            <a:t>Velvoittaa kaikkia kouluyhteisössä toimivia</a:t>
          </a:r>
        </a:p>
      </dgm:t>
    </dgm:pt>
    <dgm:pt modelId="{157BF0BE-D77C-445B-98A4-6DDC53848225}" type="parTrans" cxnId="{D9999264-01B4-461C-A67E-D1F91DC82839}">
      <dgm:prSet/>
      <dgm:spPr/>
      <dgm:t>
        <a:bodyPr/>
        <a:lstStyle/>
        <a:p>
          <a:endParaRPr lang="fi-FI"/>
        </a:p>
      </dgm:t>
    </dgm:pt>
    <dgm:pt modelId="{BF52B6AA-DBB8-4C1B-98AA-3DD6902C5547}" type="sibTrans" cxnId="{D9999264-01B4-461C-A67E-D1F91DC82839}">
      <dgm:prSet/>
      <dgm:spPr/>
      <dgm:t>
        <a:bodyPr/>
        <a:lstStyle/>
        <a:p>
          <a:endParaRPr lang="fi-FI"/>
        </a:p>
      </dgm:t>
    </dgm:pt>
    <dgm:pt modelId="{CE265BDC-1745-43D5-A23E-DADFD226EB39}">
      <dgm:prSet phldrT="[Teksti]" custT="1"/>
      <dgm:spPr>
        <a:xfrm>
          <a:off x="18548" y="1566161"/>
          <a:ext cx="1187718" cy="770223"/>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fi-FI" sz="1050" dirty="0">
              <a:solidFill>
                <a:sysClr val="window" lastClr="FFFFFF"/>
              </a:solidFill>
              <a:latin typeface="+mn-lt"/>
              <a:ea typeface="+mn-ea"/>
              <a:cs typeface="Times New Roman" panose="02020603050405020304" pitchFamily="18" charset="0"/>
            </a:rPr>
            <a:t>Monialainen asiantuntijaryhmä ja opiskeluhuollon palvelut</a:t>
          </a:r>
        </a:p>
      </dgm:t>
    </dgm:pt>
    <dgm:pt modelId="{BC510327-0E84-4E84-B1A3-A990C1B961D2}" type="parTrans" cxnId="{6A9FC817-655C-42A3-B43A-213382D91B72}">
      <dgm:prSet/>
      <dgm:spPr/>
      <dgm:t>
        <a:bodyPr/>
        <a:lstStyle/>
        <a:p>
          <a:endParaRPr lang="fi-FI"/>
        </a:p>
      </dgm:t>
    </dgm:pt>
    <dgm:pt modelId="{46F730EF-18A2-4F74-B929-6E6B141DFEE9}" type="sibTrans" cxnId="{6A9FC817-655C-42A3-B43A-213382D91B72}">
      <dgm:prSet/>
      <dgm:spPr/>
      <dgm:t>
        <a:bodyPr/>
        <a:lstStyle/>
        <a:p>
          <a:endParaRPr lang="fi-FI"/>
        </a:p>
      </dgm:t>
    </dgm:pt>
    <dgm:pt modelId="{7E61CC42-B21B-418B-8AD9-9F2D9709A01E}">
      <dgm:prSet phldrT="[Teksti]" custT="1"/>
      <dgm:spPr>
        <a:xfrm rot="5400000">
          <a:off x="1890362" y="-661851"/>
          <a:ext cx="762486" cy="2086189"/>
        </a:xfrm>
        <a:prstGeom prst="round2SameRect">
          <a:avLst/>
        </a:prstGeo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r>
            <a:rPr lang="fi-FI" sz="900" dirty="0">
              <a:solidFill>
                <a:sysClr val="windowText" lastClr="000000">
                  <a:hueOff val="0"/>
                  <a:satOff val="0"/>
                  <a:lumOff val="0"/>
                  <a:alphaOff val="0"/>
                </a:sysClr>
              </a:solidFill>
              <a:latin typeface="Calibri"/>
              <a:ea typeface="+mn-ea"/>
              <a:cs typeface="+mn-cs"/>
            </a:rPr>
            <a:t>Kotkan kaupunkistrategia</a:t>
          </a:r>
        </a:p>
      </dgm:t>
    </dgm:pt>
    <dgm:pt modelId="{075BC249-F0A7-44C2-83E9-378B9AA7B482}" type="parTrans" cxnId="{21357240-3AC8-498B-B390-F01C69326B1D}">
      <dgm:prSet/>
      <dgm:spPr/>
      <dgm:t>
        <a:bodyPr/>
        <a:lstStyle/>
        <a:p>
          <a:endParaRPr lang="fi-FI"/>
        </a:p>
      </dgm:t>
    </dgm:pt>
    <dgm:pt modelId="{4213055C-7F40-45BB-BD3E-28501803373E}" type="sibTrans" cxnId="{21357240-3AC8-498B-B390-F01C69326B1D}">
      <dgm:prSet/>
      <dgm:spPr/>
      <dgm:t>
        <a:bodyPr/>
        <a:lstStyle/>
        <a:p>
          <a:endParaRPr lang="fi-FI"/>
        </a:p>
      </dgm:t>
    </dgm:pt>
    <dgm:pt modelId="{9671B284-3023-475F-9F03-E6AADCD06574}">
      <dgm:prSet phldrT="[Teksti]" custT="1"/>
      <dgm:spPr>
        <a:xfrm rot="5400000">
          <a:off x="1942267" y="110737"/>
          <a:ext cx="676470" cy="2068394"/>
        </a:xfrm>
        <a:prstGeom prst="round2SameRect">
          <a:avLst/>
        </a:prstGeo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r>
            <a:rPr lang="fi-FI" sz="900" dirty="0">
              <a:solidFill>
                <a:sysClr val="windowText" lastClr="000000">
                  <a:hueOff val="0"/>
                  <a:satOff val="0"/>
                  <a:lumOff val="0"/>
                  <a:alphaOff val="0"/>
                </a:sysClr>
              </a:solidFill>
              <a:latin typeface="Calibri"/>
              <a:ea typeface="+mn-ea"/>
              <a:cs typeface="+mn-cs"/>
            </a:rPr>
            <a:t>Ennaltaehkäisevä toiminta</a:t>
          </a:r>
        </a:p>
      </dgm:t>
    </dgm:pt>
    <dgm:pt modelId="{8C58BAD7-0820-4F8E-8053-43C1AE08DBE2}" type="parTrans" cxnId="{62FC573A-0C89-489C-BCF1-1D2AFAB75D97}">
      <dgm:prSet/>
      <dgm:spPr/>
      <dgm:t>
        <a:bodyPr/>
        <a:lstStyle/>
        <a:p>
          <a:endParaRPr lang="fi-FI"/>
        </a:p>
      </dgm:t>
    </dgm:pt>
    <dgm:pt modelId="{BEFBB556-465C-465C-B7D1-ADBD299DE64D}" type="sibTrans" cxnId="{62FC573A-0C89-489C-BCF1-1D2AFAB75D97}">
      <dgm:prSet/>
      <dgm:spPr/>
      <dgm:t>
        <a:bodyPr/>
        <a:lstStyle/>
        <a:p>
          <a:endParaRPr lang="fi-FI"/>
        </a:p>
      </dgm:t>
    </dgm:pt>
    <dgm:pt modelId="{842B7360-A37E-478C-85ED-2609DC58B145}">
      <dgm:prSet phldrT="[Teksti]" custT="1"/>
      <dgm:spPr>
        <a:xfrm rot="5400000">
          <a:off x="1942267" y="110737"/>
          <a:ext cx="676470" cy="2068394"/>
        </a:xfrm>
        <a:prstGeom prst="round2SameRect">
          <a:avLst/>
        </a:prstGeo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r>
            <a:rPr lang="fi-FI" sz="900" dirty="0">
              <a:solidFill>
                <a:sysClr val="windowText" lastClr="000000">
                  <a:hueOff val="0"/>
                  <a:satOff val="0"/>
                  <a:lumOff val="0"/>
                  <a:alphaOff val="0"/>
                </a:sysClr>
              </a:solidFill>
              <a:latin typeface="Calibri"/>
              <a:ea typeface="+mn-ea"/>
              <a:cs typeface="+mn-cs"/>
            </a:rPr>
            <a:t>Ohjaa yhteisöllistä opiskeluhuoltoa ja laatii koulukohtaisen toimenpidesuunnitelman</a:t>
          </a:r>
        </a:p>
      </dgm:t>
    </dgm:pt>
    <dgm:pt modelId="{FC5232CF-0956-460C-BD1D-43AC645A1BD7}" type="parTrans" cxnId="{1B7E7AA2-046E-477C-BEC9-9A022D0365E4}">
      <dgm:prSet/>
      <dgm:spPr/>
      <dgm:t>
        <a:bodyPr/>
        <a:lstStyle/>
        <a:p>
          <a:endParaRPr lang="fi-FI"/>
        </a:p>
      </dgm:t>
    </dgm:pt>
    <dgm:pt modelId="{0F2F95FC-7D8B-46F1-954D-3C15B01CA680}" type="sibTrans" cxnId="{1B7E7AA2-046E-477C-BEC9-9A022D0365E4}">
      <dgm:prSet/>
      <dgm:spPr/>
      <dgm:t>
        <a:bodyPr/>
        <a:lstStyle/>
        <a:p>
          <a:endParaRPr lang="fi-FI"/>
        </a:p>
      </dgm:t>
    </dgm:pt>
    <dgm:pt modelId="{61B5597C-4E33-4221-BAC2-E82817962276}">
      <dgm:prSet phldrT="[Teksti]" custT="1"/>
      <dgm:spPr>
        <a:xfrm rot="5400000">
          <a:off x="1867478" y="877287"/>
          <a:ext cx="769494" cy="2124947"/>
        </a:xfrm>
        <a:prstGeom prst="round2SameRect">
          <a:avLst/>
        </a:prstGeo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r>
            <a:rPr lang="fi-FI" sz="900" dirty="0">
              <a:solidFill>
                <a:sysClr val="windowText" lastClr="000000">
                  <a:hueOff val="0"/>
                  <a:satOff val="0"/>
                  <a:lumOff val="0"/>
                  <a:alphaOff val="0"/>
                </a:sysClr>
              </a:solidFill>
              <a:latin typeface="Calibri"/>
              <a:ea typeface="+mn-ea"/>
              <a:cs typeface="+mn-cs"/>
            </a:rPr>
            <a:t>Opiskeluhuollon palvelut: kuraattori- ja psykologi – ja kouluterveydenhuollon palvelut</a:t>
          </a:r>
        </a:p>
      </dgm:t>
    </dgm:pt>
    <dgm:pt modelId="{9693B80D-FD50-4039-90CB-38038DE9B0D0}" type="parTrans" cxnId="{A508C282-0030-42B8-9E59-B1526E13D5AD}">
      <dgm:prSet/>
      <dgm:spPr/>
      <dgm:t>
        <a:bodyPr/>
        <a:lstStyle/>
        <a:p>
          <a:endParaRPr lang="fi-FI"/>
        </a:p>
      </dgm:t>
    </dgm:pt>
    <dgm:pt modelId="{660FAD10-5ACD-442B-AAB7-5A728BA53258}" type="sibTrans" cxnId="{A508C282-0030-42B8-9E59-B1526E13D5AD}">
      <dgm:prSet/>
      <dgm:spPr/>
      <dgm:t>
        <a:bodyPr/>
        <a:lstStyle/>
        <a:p>
          <a:endParaRPr lang="fi-FI"/>
        </a:p>
      </dgm:t>
    </dgm:pt>
    <dgm:pt modelId="{0741489B-40BD-40D3-BF1F-47DE5CA199B8}">
      <dgm:prSet phldrT="[Teksti]" custT="1"/>
      <dgm:spPr>
        <a:xfrm rot="5400000">
          <a:off x="1867478" y="877287"/>
          <a:ext cx="769494" cy="2124947"/>
        </a:xfrm>
        <a:prstGeom prst="round2SameRect">
          <a:avLst/>
        </a:prstGeo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r>
            <a:rPr lang="fi-FI" sz="900" dirty="0">
              <a:solidFill>
                <a:sysClr val="windowText" lastClr="000000">
                  <a:hueOff val="0"/>
                  <a:satOff val="0"/>
                  <a:lumOff val="0"/>
                  <a:alphaOff val="0"/>
                </a:sysClr>
              </a:solidFill>
              <a:latin typeface="Calibri"/>
              <a:ea typeface="+mn-ea"/>
              <a:cs typeface="+mn-cs"/>
            </a:rPr>
            <a:t>Monialainen asiantuntijaryhmä; kootaan  oppilaan/ryhmän tuen tarpeen selvittämiseksi ja opiskeluhuollon palvelujen järjestämiseksi, oppilaan/huoltajan suostumus ja osallisuus,  kirjataan opiskeluhuoltokertomukseen, joka talletetaan opiskelu-huoltorekisteriin</a:t>
          </a:r>
        </a:p>
      </dgm:t>
    </dgm:pt>
    <dgm:pt modelId="{53E67723-46A4-4178-A495-6921DACF620C}" type="parTrans" cxnId="{8C180BA3-2DB0-45FD-9383-DB8CECC9B424}">
      <dgm:prSet/>
      <dgm:spPr/>
      <dgm:t>
        <a:bodyPr/>
        <a:lstStyle/>
        <a:p>
          <a:endParaRPr lang="fi-FI"/>
        </a:p>
      </dgm:t>
    </dgm:pt>
    <dgm:pt modelId="{960C8922-E3E5-4060-B334-5C1780C5E4F1}" type="sibTrans" cxnId="{8C180BA3-2DB0-45FD-9383-DB8CECC9B424}">
      <dgm:prSet/>
      <dgm:spPr/>
      <dgm:t>
        <a:bodyPr/>
        <a:lstStyle/>
        <a:p>
          <a:endParaRPr lang="fi-FI"/>
        </a:p>
      </dgm:t>
    </dgm:pt>
    <dgm:pt modelId="{83259BAC-B5A7-49B5-AA41-7A81176AD558}">
      <dgm:prSet phldrT="[Teksti]" custT="1"/>
      <dgm:spPr>
        <a:xfrm rot="5400000">
          <a:off x="1890362" y="-661851"/>
          <a:ext cx="762486" cy="2086189"/>
        </a:xfr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r>
            <a:rPr lang="fi-FI" sz="900" dirty="0">
              <a:solidFill>
                <a:sysClr val="windowText" lastClr="000000">
                  <a:hueOff val="0"/>
                  <a:satOff val="0"/>
                  <a:lumOff val="0"/>
                  <a:alphaOff val="0"/>
                </a:sysClr>
              </a:solidFill>
              <a:latin typeface="Calibri"/>
              <a:ea typeface="+mn-ea"/>
              <a:cs typeface="+mn-cs"/>
            </a:rPr>
            <a:t> Unicefin lapsiystävällinen kunta -prosessi</a:t>
          </a:r>
        </a:p>
      </dgm:t>
    </dgm:pt>
    <dgm:pt modelId="{80EE4779-1EA1-4D02-983A-2381ACE5E463}" type="parTrans" cxnId="{8BD251BA-0589-4D03-B4F1-3E6B4ECDC47F}">
      <dgm:prSet/>
      <dgm:spPr/>
    </dgm:pt>
    <dgm:pt modelId="{2EBA375A-B80A-48A1-A1F8-83F2D9096305}" type="sibTrans" cxnId="{8BD251BA-0589-4D03-B4F1-3E6B4ECDC47F}">
      <dgm:prSet/>
      <dgm:spPr/>
    </dgm:pt>
    <dgm:pt modelId="{28D47FF3-3C9F-4968-961D-D43DC91F7B9B}" type="pres">
      <dgm:prSet presAssocID="{E31388BD-CBFE-46B1-913E-61DC0BEB527B}" presName="Name0" presStyleCnt="0">
        <dgm:presLayoutVars>
          <dgm:dir/>
          <dgm:animLvl val="lvl"/>
          <dgm:resizeHandles val="exact"/>
        </dgm:presLayoutVars>
      </dgm:prSet>
      <dgm:spPr/>
    </dgm:pt>
    <dgm:pt modelId="{A5736F71-6FDF-4D6D-A602-59EE5EF1966E}" type="pres">
      <dgm:prSet presAssocID="{F650B84B-8C79-40C9-93F1-D39D4DA613FC}" presName="linNode" presStyleCnt="0"/>
      <dgm:spPr/>
    </dgm:pt>
    <dgm:pt modelId="{1A2993A6-5B9D-42FA-9807-828F1D75C97F}" type="pres">
      <dgm:prSet presAssocID="{F650B84B-8C79-40C9-93F1-D39D4DA613FC}" presName="parentText" presStyleLbl="node1" presStyleIdx="0" presStyleCnt="3" custScaleX="102997" custScaleY="24818" custLinFactNeighborX="-44" custLinFactNeighborY="-6873">
        <dgm:presLayoutVars>
          <dgm:chMax val="1"/>
          <dgm:bulletEnabled val="1"/>
        </dgm:presLayoutVars>
      </dgm:prSet>
      <dgm:spPr/>
    </dgm:pt>
    <dgm:pt modelId="{D22B818E-D29F-4D1F-85C9-2B2E922F60B4}" type="pres">
      <dgm:prSet presAssocID="{F650B84B-8C79-40C9-93F1-D39D4DA613FC}" presName="descendantText" presStyleLbl="alignAccFollowNode1" presStyleIdx="0" presStyleCnt="3" custScaleX="100255" custScaleY="30386" custLinFactNeighborX="4270" custLinFactNeighborY="-8192">
        <dgm:presLayoutVars>
          <dgm:bulletEnabled val="1"/>
        </dgm:presLayoutVars>
      </dgm:prSet>
      <dgm:spPr>
        <a:prstGeom prst="round2SameRect">
          <a:avLst/>
        </a:prstGeom>
      </dgm:spPr>
    </dgm:pt>
    <dgm:pt modelId="{44D94FF9-3973-4A23-B216-B0B5C53BEB90}" type="pres">
      <dgm:prSet presAssocID="{B4F777D2-E18A-4E7A-AA84-E865D6B6DE44}" presName="sp" presStyleCnt="0"/>
      <dgm:spPr/>
    </dgm:pt>
    <dgm:pt modelId="{86EC6BD3-D6B3-4DE3-9961-F1BC2184C5A8}" type="pres">
      <dgm:prSet presAssocID="{D357BB19-50C6-4B97-81E4-27D1AB3108D7}" presName="linNode" presStyleCnt="0"/>
      <dgm:spPr/>
    </dgm:pt>
    <dgm:pt modelId="{DCE5550A-687C-42E8-BB9B-AAB4BBA840B2}" type="pres">
      <dgm:prSet presAssocID="{D357BB19-50C6-4B97-81E4-27D1AB3108D7}" presName="parentText" presStyleLbl="node1" presStyleIdx="1" presStyleCnt="3" custScaleX="100534" custScaleY="24596" custLinFactNeighborX="-44" custLinFactNeighborY="-10500">
        <dgm:presLayoutVars>
          <dgm:chMax val="1"/>
          <dgm:bulletEnabled val="1"/>
        </dgm:presLayoutVars>
      </dgm:prSet>
      <dgm:spPr/>
    </dgm:pt>
    <dgm:pt modelId="{1A393D3F-1742-4F4A-81DF-CA0E55857B10}" type="pres">
      <dgm:prSet presAssocID="{D357BB19-50C6-4B97-81E4-27D1AB3108D7}" presName="descendantText" presStyleLbl="alignAccFollowNode1" presStyleIdx="1" presStyleCnt="3" custScaleX="99042" custScaleY="27420" custLinFactNeighborX="1092" custLinFactNeighborY="-13280">
        <dgm:presLayoutVars>
          <dgm:bulletEnabled val="1"/>
        </dgm:presLayoutVars>
      </dgm:prSet>
      <dgm:spPr/>
    </dgm:pt>
    <dgm:pt modelId="{66324F42-EBED-456A-8E33-AB8861AE68D0}" type="pres">
      <dgm:prSet presAssocID="{D5589626-1C23-451D-BBFC-FA39C8DE3124}" presName="sp" presStyleCnt="0"/>
      <dgm:spPr/>
    </dgm:pt>
    <dgm:pt modelId="{532A6FA6-9D1F-42DB-9CA8-CAA2BAB3D413}" type="pres">
      <dgm:prSet presAssocID="{CE265BDC-1745-43D5-A23E-DADFD226EB39}" presName="linNode" presStyleCnt="0"/>
      <dgm:spPr/>
    </dgm:pt>
    <dgm:pt modelId="{E9C14C40-5EB2-4182-A1C4-32A857812F4F}" type="pres">
      <dgm:prSet presAssocID="{CE265BDC-1745-43D5-A23E-DADFD226EB39}" presName="parentText" presStyleLbl="node1" presStyleIdx="2" presStyleCnt="3" custScaleX="118605" custScaleY="24528" custLinFactNeighborX="-1108" custLinFactNeighborY="-17378">
        <dgm:presLayoutVars>
          <dgm:chMax val="1"/>
          <dgm:bulletEnabled val="1"/>
        </dgm:presLayoutVars>
      </dgm:prSet>
      <dgm:spPr/>
    </dgm:pt>
    <dgm:pt modelId="{EDF70A19-B7FD-4C5E-A6BE-607F3B8D4FEE}" type="pres">
      <dgm:prSet presAssocID="{CE265BDC-1745-43D5-A23E-DADFD226EB39}" presName="descendantText" presStyleLbl="alignAccFollowNode1" presStyleIdx="2" presStyleCnt="3" custScaleX="117090" custScaleY="36418" custLinFactNeighborX="91" custLinFactNeighborY="-19331">
        <dgm:presLayoutVars>
          <dgm:bulletEnabled val="1"/>
        </dgm:presLayoutVars>
      </dgm:prSet>
      <dgm:spPr/>
    </dgm:pt>
  </dgm:ptLst>
  <dgm:cxnLst>
    <dgm:cxn modelId="{3684DE01-2C89-4460-8D39-4259DBF1C213}" type="presOf" srcId="{272318AA-25D7-4DFE-8656-993A0FE4437E}" destId="{1A393D3F-1742-4F4A-81DF-CA0E55857B10}" srcOrd="0" destOrd="1" presId="urn:microsoft.com/office/officeart/2005/8/layout/vList5"/>
    <dgm:cxn modelId="{C3249F02-B67E-4F0F-B6FA-5675E14D8F39}" type="presOf" srcId="{0741489B-40BD-40D3-BF1F-47DE5CA199B8}" destId="{EDF70A19-B7FD-4C5E-A6BE-607F3B8D4FEE}" srcOrd="0" destOrd="0" presId="urn:microsoft.com/office/officeart/2005/8/layout/vList5"/>
    <dgm:cxn modelId="{5486F103-BC36-4267-B2E5-0E7D0ADB1EF2}" type="presOf" srcId="{61B5597C-4E33-4221-BAC2-E82817962276}" destId="{EDF70A19-B7FD-4C5E-A6BE-607F3B8D4FEE}" srcOrd="0" destOrd="1" presId="urn:microsoft.com/office/officeart/2005/8/layout/vList5"/>
    <dgm:cxn modelId="{AE60AC0A-4C73-4330-9536-FCD39AEA00B9}" type="presOf" srcId="{734EA899-327F-4162-B741-EF6695ACA581}" destId="{D22B818E-D29F-4D1F-85C9-2B2E922F60B4}" srcOrd="0" destOrd="3" presId="urn:microsoft.com/office/officeart/2005/8/layout/vList5"/>
    <dgm:cxn modelId="{0CD1F910-CB6E-4873-9F00-0953B579CC20}" srcId="{D357BB19-50C6-4B97-81E4-27D1AB3108D7}" destId="{272318AA-25D7-4DFE-8656-993A0FE4437E}" srcOrd="1" destOrd="0" parTransId="{62F935AB-250E-43D6-B2D5-5F4A61C38D11}" sibTransId="{90385A79-705C-4358-A7FE-599AFB67E3EF}"/>
    <dgm:cxn modelId="{6A9FC817-655C-42A3-B43A-213382D91B72}" srcId="{E31388BD-CBFE-46B1-913E-61DC0BEB527B}" destId="{CE265BDC-1745-43D5-A23E-DADFD226EB39}" srcOrd="2" destOrd="0" parTransId="{BC510327-0E84-4E84-B1A3-A990C1B961D2}" sibTransId="{46F730EF-18A2-4F74-B929-6E6B141DFEE9}"/>
    <dgm:cxn modelId="{998CE826-F8DE-4E6A-AF92-BA24A1D4CE50}" type="presOf" srcId="{83259BAC-B5A7-49B5-AA41-7A81176AD558}" destId="{D22B818E-D29F-4D1F-85C9-2B2E922F60B4}" srcOrd="0" destOrd="2" presId="urn:microsoft.com/office/officeart/2005/8/layout/vList5"/>
    <dgm:cxn modelId="{19068831-0C90-4B8B-BE2E-7E5C2A33EC6E}" type="presOf" srcId="{D357BB19-50C6-4B97-81E4-27D1AB3108D7}" destId="{DCE5550A-687C-42E8-BB9B-AAB4BBA840B2}" srcOrd="0" destOrd="0" presId="urn:microsoft.com/office/officeart/2005/8/layout/vList5"/>
    <dgm:cxn modelId="{62FC573A-0C89-489C-BCF1-1D2AFAB75D97}" srcId="{D357BB19-50C6-4B97-81E4-27D1AB3108D7}" destId="{9671B284-3023-475F-9F03-E6AADCD06574}" srcOrd="2" destOrd="0" parTransId="{8C58BAD7-0820-4F8E-8053-43C1AE08DBE2}" sibTransId="{BEFBB556-465C-465C-B7D1-ADBD299DE64D}"/>
    <dgm:cxn modelId="{21357240-3AC8-498B-B390-F01C69326B1D}" srcId="{F650B84B-8C79-40C9-93F1-D39D4DA613FC}" destId="{7E61CC42-B21B-418B-8AD9-9F2D9709A01E}" srcOrd="1" destOrd="0" parTransId="{075BC249-F0A7-44C2-83E9-378B9AA7B482}" sibTransId="{4213055C-7F40-45BB-BD3E-28501803373E}"/>
    <dgm:cxn modelId="{D9999264-01B4-461C-A67E-D1F91DC82839}" srcId="{D357BB19-50C6-4B97-81E4-27D1AB3108D7}" destId="{6E2C2C45-E48F-4EF1-9AAB-B80266E3819A}" srcOrd="3" destOrd="0" parTransId="{157BF0BE-D77C-445B-98A4-6DDC53848225}" sibTransId="{BF52B6AA-DBB8-4C1B-98AA-3DD6902C5547}"/>
    <dgm:cxn modelId="{DE2E0D45-FA72-433E-A69F-36882C014D4E}" type="presOf" srcId="{F650B84B-8C79-40C9-93F1-D39D4DA613FC}" destId="{1A2993A6-5B9D-42FA-9807-828F1D75C97F}" srcOrd="0" destOrd="0" presId="urn:microsoft.com/office/officeart/2005/8/layout/vList5"/>
    <dgm:cxn modelId="{002AF767-9CEA-4A97-995B-BA80E1B12720}" type="presOf" srcId="{6E2C2C45-E48F-4EF1-9AAB-B80266E3819A}" destId="{1A393D3F-1742-4F4A-81DF-CA0E55857B10}" srcOrd="0" destOrd="3" presId="urn:microsoft.com/office/officeart/2005/8/layout/vList5"/>
    <dgm:cxn modelId="{1A5A0975-454D-4B92-BE2C-47BCB2C83B04}" type="presOf" srcId="{842B7360-A37E-478C-85ED-2609DC58B145}" destId="{1A393D3F-1742-4F4A-81DF-CA0E55857B10}" srcOrd="0" destOrd="0" presId="urn:microsoft.com/office/officeart/2005/8/layout/vList5"/>
    <dgm:cxn modelId="{2C95EE75-0336-4132-A140-905636CC5310}" type="presOf" srcId="{CE265BDC-1745-43D5-A23E-DADFD226EB39}" destId="{E9C14C40-5EB2-4182-A1C4-32A857812F4F}" srcOrd="0" destOrd="0" presId="urn:microsoft.com/office/officeart/2005/8/layout/vList5"/>
    <dgm:cxn modelId="{A508C282-0030-42B8-9E59-B1526E13D5AD}" srcId="{CE265BDC-1745-43D5-A23E-DADFD226EB39}" destId="{61B5597C-4E33-4221-BAC2-E82817962276}" srcOrd="1" destOrd="0" parTransId="{9693B80D-FD50-4039-90CB-38038DE9B0D0}" sibTransId="{660FAD10-5ACD-442B-AAB7-5A728BA53258}"/>
    <dgm:cxn modelId="{F448A285-2F8B-4E1A-955A-483AA900B048}" type="presOf" srcId="{E31388BD-CBFE-46B1-913E-61DC0BEB527B}" destId="{28D47FF3-3C9F-4968-961D-D43DC91F7B9B}" srcOrd="0" destOrd="0" presId="urn:microsoft.com/office/officeart/2005/8/layout/vList5"/>
    <dgm:cxn modelId="{4999DF90-3E22-4834-A622-25496135D2FB}" srcId="{E31388BD-CBFE-46B1-913E-61DC0BEB527B}" destId="{D357BB19-50C6-4B97-81E4-27D1AB3108D7}" srcOrd="1" destOrd="0" parTransId="{5FF4D8C5-E33E-43B3-86BD-DC417A3E6850}" sibTransId="{D5589626-1C23-451D-BBFC-FA39C8DE3124}"/>
    <dgm:cxn modelId="{1B7E7AA2-046E-477C-BEC9-9A022D0365E4}" srcId="{D357BB19-50C6-4B97-81E4-27D1AB3108D7}" destId="{842B7360-A37E-478C-85ED-2609DC58B145}" srcOrd="0" destOrd="0" parTransId="{FC5232CF-0956-460C-BD1D-43AC645A1BD7}" sibTransId="{0F2F95FC-7D8B-46F1-954D-3C15B01CA680}"/>
    <dgm:cxn modelId="{8C180BA3-2DB0-45FD-9383-DB8CECC9B424}" srcId="{CE265BDC-1745-43D5-A23E-DADFD226EB39}" destId="{0741489B-40BD-40D3-BF1F-47DE5CA199B8}" srcOrd="0" destOrd="0" parTransId="{53E67723-46A4-4178-A495-6921DACF620C}" sibTransId="{960C8922-E3E5-4060-B334-5C1780C5E4F1}"/>
    <dgm:cxn modelId="{8BD251BA-0589-4D03-B4F1-3E6B4ECDC47F}" srcId="{F650B84B-8C79-40C9-93F1-D39D4DA613FC}" destId="{83259BAC-B5A7-49B5-AA41-7A81176AD558}" srcOrd="2" destOrd="0" parTransId="{80EE4779-1EA1-4D02-983A-2381ACE5E463}" sibTransId="{2EBA375A-B80A-48A1-A1F8-83F2D9096305}"/>
    <dgm:cxn modelId="{7640F3C4-A765-4B84-B50E-4AC1D0363550}" type="presOf" srcId="{7E61CC42-B21B-418B-8AD9-9F2D9709A01E}" destId="{D22B818E-D29F-4D1F-85C9-2B2E922F60B4}" srcOrd="0" destOrd="1" presId="urn:microsoft.com/office/officeart/2005/8/layout/vList5"/>
    <dgm:cxn modelId="{6D92E8CE-0F37-48F9-9B7C-E6FE9EFF62A7}" srcId="{F650B84B-8C79-40C9-93F1-D39D4DA613FC}" destId="{734EA899-327F-4162-B741-EF6695ACA581}" srcOrd="3" destOrd="0" parTransId="{32E36146-AC7B-4F22-9C5F-50C42B5DF2A3}" sibTransId="{7A2BF4A9-9320-481B-9051-E85953FB1D07}"/>
    <dgm:cxn modelId="{55BC5ADE-601B-456B-B89E-C07486B3AF8D}" srcId="{F650B84B-8C79-40C9-93F1-D39D4DA613FC}" destId="{564EF013-6061-467E-9D36-969416CE3E78}" srcOrd="0" destOrd="0" parTransId="{77A1778B-C606-46AB-9780-659DF1EE48E0}" sibTransId="{A6122055-D457-4B37-B38A-16A563E33CF7}"/>
    <dgm:cxn modelId="{163091F1-8A0C-4A5E-BD81-A0AB72D61568}" type="presOf" srcId="{9671B284-3023-475F-9F03-E6AADCD06574}" destId="{1A393D3F-1742-4F4A-81DF-CA0E55857B10}" srcOrd="0" destOrd="2" presId="urn:microsoft.com/office/officeart/2005/8/layout/vList5"/>
    <dgm:cxn modelId="{EE4228F9-DED4-4F7C-B713-49125806A516}" type="presOf" srcId="{564EF013-6061-467E-9D36-969416CE3E78}" destId="{D22B818E-D29F-4D1F-85C9-2B2E922F60B4}" srcOrd="0" destOrd="0" presId="urn:microsoft.com/office/officeart/2005/8/layout/vList5"/>
    <dgm:cxn modelId="{F794CCFD-E20C-415F-ADE4-F4EF68CA28A2}" srcId="{E31388BD-CBFE-46B1-913E-61DC0BEB527B}" destId="{F650B84B-8C79-40C9-93F1-D39D4DA613FC}" srcOrd="0" destOrd="0" parTransId="{866ACFDA-A0C9-4329-B26A-E76CF64D656F}" sibTransId="{B4F777D2-E18A-4E7A-AA84-E865D6B6DE44}"/>
    <dgm:cxn modelId="{9F882BD6-5355-4423-82F6-254EEE66F7F5}" type="presParOf" srcId="{28D47FF3-3C9F-4968-961D-D43DC91F7B9B}" destId="{A5736F71-6FDF-4D6D-A602-59EE5EF1966E}" srcOrd="0" destOrd="0" presId="urn:microsoft.com/office/officeart/2005/8/layout/vList5"/>
    <dgm:cxn modelId="{0B3E4A25-94CE-431B-B0D9-10E9D4B714CE}" type="presParOf" srcId="{A5736F71-6FDF-4D6D-A602-59EE5EF1966E}" destId="{1A2993A6-5B9D-42FA-9807-828F1D75C97F}" srcOrd="0" destOrd="0" presId="urn:microsoft.com/office/officeart/2005/8/layout/vList5"/>
    <dgm:cxn modelId="{76206DF7-A016-4FD8-8A5A-EABBD64F9C5F}" type="presParOf" srcId="{A5736F71-6FDF-4D6D-A602-59EE5EF1966E}" destId="{D22B818E-D29F-4D1F-85C9-2B2E922F60B4}" srcOrd="1" destOrd="0" presId="urn:microsoft.com/office/officeart/2005/8/layout/vList5"/>
    <dgm:cxn modelId="{095290B0-878E-455D-939C-BC1921379C15}" type="presParOf" srcId="{28D47FF3-3C9F-4968-961D-D43DC91F7B9B}" destId="{44D94FF9-3973-4A23-B216-B0B5C53BEB90}" srcOrd="1" destOrd="0" presId="urn:microsoft.com/office/officeart/2005/8/layout/vList5"/>
    <dgm:cxn modelId="{E49ACA2F-32D0-42FF-B4C5-E4C0E5A8F652}" type="presParOf" srcId="{28D47FF3-3C9F-4968-961D-D43DC91F7B9B}" destId="{86EC6BD3-D6B3-4DE3-9961-F1BC2184C5A8}" srcOrd="2" destOrd="0" presId="urn:microsoft.com/office/officeart/2005/8/layout/vList5"/>
    <dgm:cxn modelId="{2AF98B71-B8B9-4AB7-97B1-9EFB04EE77DA}" type="presParOf" srcId="{86EC6BD3-D6B3-4DE3-9961-F1BC2184C5A8}" destId="{DCE5550A-687C-42E8-BB9B-AAB4BBA840B2}" srcOrd="0" destOrd="0" presId="urn:microsoft.com/office/officeart/2005/8/layout/vList5"/>
    <dgm:cxn modelId="{9D9C955C-52E1-42BC-960B-93E761C6585D}" type="presParOf" srcId="{86EC6BD3-D6B3-4DE3-9961-F1BC2184C5A8}" destId="{1A393D3F-1742-4F4A-81DF-CA0E55857B10}" srcOrd="1" destOrd="0" presId="urn:microsoft.com/office/officeart/2005/8/layout/vList5"/>
    <dgm:cxn modelId="{73F3FB51-C5D6-4AA0-A7AF-AAF2E4D2DCD8}" type="presParOf" srcId="{28D47FF3-3C9F-4968-961D-D43DC91F7B9B}" destId="{66324F42-EBED-456A-8E33-AB8861AE68D0}" srcOrd="3" destOrd="0" presId="urn:microsoft.com/office/officeart/2005/8/layout/vList5"/>
    <dgm:cxn modelId="{05F8A79E-BF59-41BD-BE8D-6B2BFB9429F0}" type="presParOf" srcId="{28D47FF3-3C9F-4968-961D-D43DC91F7B9B}" destId="{532A6FA6-9D1F-42DB-9CA8-CAA2BAB3D413}" srcOrd="4" destOrd="0" presId="urn:microsoft.com/office/officeart/2005/8/layout/vList5"/>
    <dgm:cxn modelId="{FA1F6E8D-26A0-4A0B-BB6F-76B48F80463F}" type="presParOf" srcId="{532A6FA6-9D1F-42DB-9CA8-CAA2BAB3D413}" destId="{E9C14C40-5EB2-4182-A1C4-32A857812F4F}" srcOrd="0" destOrd="0" presId="urn:microsoft.com/office/officeart/2005/8/layout/vList5"/>
    <dgm:cxn modelId="{15C13A2A-CAC9-479B-9829-A0508CC38E33}" type="presParOf" srcId="{532A6FA6-9D1F-42DB-9CA8-CAA2BAB3D413}" destId="{EDF70A19-B7FD-4C5E-A6BE-607F3B8D4FE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BDDBFD-4D75-470B-8F62-82365CB218E1}" type="doc">
      <dgm:prSet loTypeId="urn:microsoft.com/office/officeart/2005/8/layout/radial4" loCatId="relationship" qsTypeId="urn:microsoft.com/office/officeart/2005/8/quickstyle/simple1#2" qsCatId="simple" csTypeId="urn:microsoft.com/office/officeart/2005/8/colors/colorful1#1" csCatId="colorful" phldr="1"/>
      <dgm:spPr/>
      <dgm:t>
        <a:bodyPr/>
        <a:lstStyle/>
        <a:p>
          <a:endParaRPr lang="fi-FI"/>
        </a:p>
      </dgm:t>
    </dgm:pt>
    <dgm:pt modelId="{24A31618-932A-4F67-9E1F-CCCC16B3026B}">
      <dgm:prSet phldrT="[Teksti]" custT="1"/>
      <dgm:spPr>
        <a:xfrm>
          <a:off x="2498303" y="1348852"/>
          <a:ext cx="1191875" cy="1191875"/>
        </a:xfrm>
        <a:prstGeom prst="ellipse">
          <a:avLst/>
        </a:prstGeom>
        <a:solidFill>
          <a:srgbClr val="8064A2">
            <a:lumMod val="50000"/>
          </a:srgbClr>
        </a:solidFill>
        <a:ln w="25400" cap="flat" cmpd="sng" algn="ctr">
          <a:solidFill>
            <a:sysClr val="window" lastClr="FFFFFF">
              <a:hueOff val="0"/>
              <a:satOff val="0"/>
              <a:lumOff val="0"/>
              <a:alphaOff val="0"/>
            </a:sysClr>
          </a:solidFill>
          <a:prstDash val="solid"/>
        </a:ln>
        <a:effectLst/>
      </dgm:spPr>
      <dgm:t>
        <a:bodyPr/>
        <a:lstStyle/>
        <a:p>
          <a:r>
            <a:rPr lang="fi-FI" sz="1400" dirty="0">
              <a:solidFill>
                <a:sysClr val="window" lastClr="FFFFFF"/>
              </a:solidFill>
              <a:latin typeface="Calibri"/>
              <a:ea typeface="+mn-ea"/>
              <a:cs typeface="+mn-cs"/>
            </a:rPr>
            <a:t>YHTEISÖLLINEN OPISKELUHUOLTO:</a:t>
          </a:r>
        </a:p>
        <a:p>
          <a:r>
            <a:rPr lang="fi-FI" sz="1400" dirty="0">
              <a:solidFill>
                <a:sysClr val="window" lastClr="FFFFFF"/>
              </a:solidFill>
              <a:latin typeface="Calibri"/>
              <a:ea typeface="+mn-ea"/>
              <a:cs typeface="+mn-cs"/>
            </a:rPr>
            <a:t>ENSISIJAISTA</a:t>
          </a:r>
        </a:p>
        <a:p>
          <a:r>
            <a:rPr lang="fi-FI" sz="1400" dirty="0">
              <a:solidFill>
                <a:sysClr val="window" lastClr="FFFFFF"/>
              </a:solidFill>
              <a:latin typeface="Calibri"/>
              <a:ea typeface="+mn-ea"/>
              <a:cs typeface="+mn-cs"/>
            </a:rPr>
            <a:t>EHKÄISEVÄÄ</a:t>
          </a:r>
        </a:p>
        <a:p>
          <a:r>
            <a:rPr lang="fi-FI" sz="1400" dirty="0">
              <a:solidFill>
                <a:sysClr val="window" lastClr="FFFFFF"/>
              </a:solidFill>
              <a:latin typeface="Calibri"/>
              <a:ea typeface="+mn-ea"/>
              <a:cs typeface="+mn-cs"/>
            </a:rPr>
            <a:t>KUULUU KAIKILLE</a:t>
          </a:r>
        </a:p>
      </dgm:t>
    </dgm:pt>
    <dgm:pt modelId="{2D8D7AE2-2387-4582-A44C-E4B61F448CD2}" type="parTrans" cxnId="{22298289-1E6E-4677-8407-883DD961F446}">
      <dgm:prSet/>
      <dgm:spPr/>
      <dgm:t>
        <a:bodyPr/>
        <a:lstStyle/>
        <a:p>
          <a:endParaRPr lang="fi-FI"/>
        </a:p>
      </dgm:t>
    </dgm:pt>
    <dgm:pt modelId="{0344F6B8-AA36-4D56-8BF3-764A292EDEB2}" type="sibTrans" cxnId="{22298289-1E6E-4677-8407-883DD961F446}">
      <dgm:prSet/>
      <dgm:spPr/>
      <dgm:t>
        <a:bodyPr/>
        <a:lstStyle/>
        <a:p>
          <a:endParaRPr lang="fi-FI"/>
        </a:p>
      </dgm:t>
    </dgm:pt>
    <dgm:pt modelId="{C6475656-0EFD-41D9-92A8-8B13F032CCEA}">
      <dgm:prSet phldrT="[Teksti]" custT="1"/>
      <dgm:spPr>
        <a:xfrm>
          <a:off x="978429" y="2475799"/>
          <a:ext cx="834312" cy="667450"/>
        </a:xfrm>
        <a:prstGeom prst="roundRect">
          <a:avLst>
            <a:gd name="adj" fmla="val 10000"/>
          </a:avLst>
        </a:prstGeom>
        <a:solidFill>
          <a:srgbClr val="D13DB5"/>
        </a:solidFill>
        <a:ln w="25400" cap="flat" cmpd="sng" algn="ctr">
          <a:solidFill>
            <a:sysClr val="window" lastClr="FFFFFF">
              <a:hueOff val="0"/>
              <a:satOff val="0"/>
              <a:lumOff val="0"/>
              <a:alphaOff val="0"/>
            </a:sysClr>
          </a:solidFill>
          <a:prstDash val="solid"/>
        </a:ln>
        <a:effectLst/>
      </dgm:spPr>
      <dgm:t>
        <a:bodyPr/>
        <a:lstStyle/>
        <a:p>
          <a:r>
            <a:rPr lang="fi-FI" sz="1100" dirty="0">
              <a:solidFill>
                <a:sysClr val="window" lastClr="FFFFFF"/>
              </a:solidFill>
              <a:latin typeface="Calibri"/>
              <a:ea typeface="+mn-ea"/>
              <a:cs typeface="+mn-cs"/>
            </a:rPr>
            <a:t>turvallisuus, terveellisyys ja esteettömyys</a:t>
          </a:r>
          <a:r>
            <a:rPr lang="fi-FI" sz="1050" dirty="0">
              <a:solidFill>
                <a:sysClr val="window" lastClr="FFFFFF"/>
              </a:solidFill>
              <a:latin typeface="Calibri"/>
              <a:ea typeface="+mn-ea"/>
              <a:cs typeface="+mn-cs"/>
            </a:rPr>
            <a:t>*</a:t>
          </a:r>
        </a:p>
      </dgm:t>
    </dgm:pt>
    <dgm:pt modelId="{0045D16C-8504-4501-83C9-2DE8A6827931}" type="parTrans" cxnId="{2C07CA1D-0844-4C9F-A1A0-BAD0A36B8DC0}">
      <dgm:prSet custT="1"/>
      <dgm:spPr>
        <a:xfrm rot="9181243">
          <a:off x="1331861" y="2358839"/>
          <a:ext cx="1230805" cy="339684"/>
        </a:xfrm>
        <a:prstGeom prst="leftArrow">
          <a:avLst>
            <a:gd name="adj1" fmla="val 60000"/>
            <a:gd name="adj2" fmla="val 50000"/>
          </a:avLst>
        </a:prstGeom>
        <a:solidFill>
          <a:srgbClr val="D13DB5"/>
        </a:solidFill>
        <a:ln>
          <a:noFill/>
        </a:ln>
        <a:effectLst/>
      </dgm:spPr>
      <dgm:t>
        <a:bodyPr/>
        <a:lstStyle/>
        <a:p>
          <a:endParaRPr lang="fi-FI" sz="1000"/>
        </a:p>
      </dgm:t>
    </dgm:pt>
    <dgm:pt modelId="{AAECFD66-B607-4D9F-9329-3A7B3DEF9514}" type="sibTrans" cxnId="{2C07CA1D-0844-4C9F-A1A0-BAD0A36B8DC0}">
      <dgm:prSet/>
      <dgm:spPr/>
      <dgm:t>
        <a:bodyPr/>
        <a:lstStyle/>
        <a:p>
          <a:endParaRPr lang="fi-FI"/>
        </a:p>
      </dgm:t>
    </dgm:pt>
    <dgm:pt modelId="{F0ADB58E-115D-4AB3-9A38-9CA5A28AC7F9}">
      <dgm:prSet phldrT="[Teksti]" custT="1"/>
      <dgm:spPr>
        <a:xfrm>
          <a:off x="672733" y="1434161"/>
          <a:ext cx="834312" cy="667450"/>
        </a:xfrm>
        <a:prstGeom prst="roundRect">
          <a:avLst>
            <a:gd name="adj" fmla="val 10000"/>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fi-FI" sz="1100" dirty="0">
              <a:solidFill>
                <a:sysClr val="window" lastClr="FFFFFF"/>
              </a:solidFill>
              <a:latin typeface="Calibri"/>
              <a:ea typeface="+mn-ea"/>
              <a:cs typeface="+mn-cs"/>
            </a:rPr>
            <a:t>nivelvaiheet</a:t>
          </a:r>
        </a:p>
      </dgm:t>
    </dgm:pt>
    <dgm:pt modelId="{B6EB6ECB-45FC-4217-A498-E1100C431A60}" type="parTrans" cxnId="{64920E39-8964-418F-BDAD-FDABB356F9A4}">
      <dgm:prSet custT="1"/>
      <dgm:spPr>
        <a:xfrm rot="11102631">
          <a:off x="1087298" y="1656875"/>
          <a:ext cx="1338313" cy="339684"/>
        </a:xfrm>
        <a:prstGeom prst="leftArrow">
          <a:avLst>
            <a:gd name="adj1" fmla="val 60000"/>
            <a:gd name="adj2" fmla="val 50000"/>
          </a:avLst>
        </a:prstGeom>
        <a:solidFill>
          <a:srgbClr val="9BBB59">
            <a:hueOff val="0"/>
            <a:satOff val="0"/>
            <a:lumOff val="0"/>
            <a:alphaOff val="0"/>
          </a:srgbClr>
        </a:solidFill>
        <a:ln>
          <a:noFill/>
        </a:ln>
        <a:effectLst/>
      </dgm:spPr>
      <dgm:t>
        <a:bodyPr/>
        <a:lstStyle/>
        <a:p>
          <a:endParaRPr lang="fi-FI" sz="1000"/>
        </a:p>
      </dgm:t>
    </dgm:pt>
    <dgm:pt modelId="{110A1A68-8D72-4DBD-9206-FFF17B5B65A2}" type="sibTrans" cxnId="{64920E39-8964-418F-BDAD-FDABB356F9A4}">
      <dgm:prSet/>
      <dgm:spPr/>
      <dgm:t>
        <a:bodyPr/>
        <a:lstStyle/>
        <a:p>
          <a:endParaRPr lang="fi-FI"/>
        </a:p>
      </dgm:t>
    </dgm:pt>
    <dgm:pt modelId="{5EB57B06-686D-49F5-94D9-C9259B151E96}">
      <dgm:prSet phldrT="[Teksti]" custT="1"/>
      <dgm:spPr>
        <a:xfrm>
          <a:off x="1333875" y="438993"/>
          <a:ext cx="834312" cy="667450"/>
        </a:xfrm>
        <a:prstGeom prst="roundRect">
          <a:avLst>
            <a:gd name="adj" fmla="val 10000"/>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fi-FI" sz="1100" dirty="0">
              <a:solidFill>
                <a:sysClr val="window" lastClr="FFFFFF"/>
              </a:solidFill>
              <a:latin typeface="Calibri"/>
              <a:ea typeface="+mn-ea"/>
              <a:cs typeface="+mn-cs"/>
            </a:rPr>
            <a:t>monialainen yhteistyö</a:t>
          </a:r>
        </a:p>
      </dgm:t>
    </dgm:pt>
    <dgm:pt modelId="{0EF59DFF-1B0E-43DC-A31C-7872EB6D7139}" type="parTrans" cxnId="{7FD907C9-2B4E-4468-B5CD-8AAE6D390C06}">
      <dgm:prSet custT="1"/>
      <dgm:spPr>
        <a:xfrm rot="13266457">
          <a:off x="1612796" y="971548"/>
          <a:ext cx="1121475" cy="339684"/>
        </a:xfrm>
        <a:prstGeom prst="leftArrow">
          <a:avLst>
            <a:gd name="adj1" fmla="val 60000"/>
            <a:gd name="adj2" fmla="val 50000"/>
          </a:avLst>
        </a:prstGeom>
        <a:solidFill>
          <a:srgbClr val="8064A2">
            <a:hueOff val="0"/>
            <a:satOff val="0"/>
            <a:lumOff val="0"/>
            <a:alphaOff val="0"/>
          </a:srgbClr>
        </a:solidFill>
        <a:ln>
          <a:noFill/>
        </a:ln>
        <a:effectLst/>
      </dgm:spPr>
      <dgm:t>
        <a:bodyPr/>
        <a:lstStyle/>
        <a:p>
          <a:endParaRPr lang="fi-FI" sz="1000"/>
        </a:p>
      </dgm:t>
    </dgm:pt>
    <dgm:pt modelId="{169855FD-DBDC-49BA-96C2-A1BA43D4D725}" type="sibTrans" cxnId="{7FD907C9-2B4E-4468-B5CD-8AAE6D390C06}">
      <dgm:prSet/>
      <dgm:spPr/>
      <dgm:t>
        <a:bodyPr/>
        <a:lstStyle/>
        <a:p>
          <a:endParaRPr lang="fi-FI"/>
        </a:p>
      </dgm:t>
    </dgm:pt>
    <dgm:pt modelId="{E2D63065-A5B3-41D7-BE47-A677DF7349A5}">
      <dgm:prSet custT="1"/>
      <dgm:spPr>
        <a:xfrm>
          <a:off x="3253127" y="937"/>
          <a:ext cx="834312" cy="667450"/>
        </a:xfrm>
        <a:prstGeom prst="roundRect">
          <a:avLst>
            <a:gd name="adj" fmla="val 10000"/>
          </a:avLst>
        </a:prstGeom>
        <a:solidFill>
          <a:srgbClr val="F7964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fi-FI" sz="1100" dirty="0">
              <a:solidFill>
                <a:sysClr val="window" lastClr="FFFFFF"/>
              </a:solidFill>
              <a:latin typeface="Calibri"/>
              <a:ea typeface="+mn-ea"/>
              <a:cs typeface="+mn-cs"/>
            </a:rPr>
            <a:t>toiminta-kulttuuri</a:t>
          </a:r>
        </a:p>
      </dgm:t>
    </dgm:pt>
    <dgm:pt modelId="{7ECD9697-72AB-4F6D-81CB-B5635C72A47F}" type="parTrans" cxnId="{B4161B22-8B45-4B52-86E1-3ECAFCD15161}">
      <dgm:prSet custT="1"/>
      <dgm:spPr>
        <a:xfrm rot="17381117">
          <a:off x="2966528" y="660481"/>
          <a:ext cx="1052854" cy="339684"/>
        </a:xfrm>
        <a:prstGeom prst="leftArrow">
          <a:avLst>
            <a:gd name="adj1" fmla="val 60000"/>
            <a:gd name="adj2" fmla="val 50000"/>
          </a:avLst>
        </a:prstGeom>
        <a:solidFill>
          <a:srgbClr val="F79646">
            <a:hueOff val="0"/>
            <a:satOff val="0"/>
            <a:lumOff val="0"/>
            <a:alphaOff val="0"/>
          </a:srgbClr>
        </a:solidFill>
        <a:ln>
          <a:noFill/>
        </a:ln>
        <a:effectLst/>
      </dgm:spPr>
      <dgm:t>
        <a:bodyPr/>
        <a:lstStyle/>
        <a:p>
          <a:endParaRPr lang="fi-FI" sz="1000"/>
        </a:p>
      </dgm:t>
    </dgm:pt>
    <dgm:pt modelId="{9063BB81-1415-4C60-8961-F12E739C7A9C}" type="sibTrans" cxnId="{B4161B22-8B45-4B52-86E1-3ECAFCD15161}">
      <dgm:prSet/>
      <dgm:spPr/>
      <dgm:t>
        <a:bodyPr/>
        <a:lstStyle/>
        <a:p>
          <a:endParaRPr lang="fi-FI"/>
        </a:p>
      </dgm:t>
    </dgm:pt>
    <dgm:pt modelId="{56A3072D-C775-4092-A13E-7691E9B5ADA4}">
      <dgm:prSet custT="1"/>
      <dgm:spPr>
        <a:xfrm>
          <a:off x="4305245" y="438991"/>
          <a:ext cx="834312" cy="667450"/>
        </a:xfrm>
        <a:prstGeom prst="roundRect">
          <a:avLst>
            <a:gd name="adj" fmla="val 10000"/>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fi-FI" sz="1100" dirty="0">
              <a:solidFill>
                <a:sysClr val="window" lastClr="FFFFFF"/>
              </a:solidFill>
              <a:latin typeface="Calibri"/>
              <a:ea typeface="+mn-ea"/>
              <a:cs typeface="+mn-cs"/>
            </a:rPr>
            <a:t>yhteisöllinen opiskelu-huoltoryhmä</a:t>
          </a:r>
        </a:p>
      </dgm:t>
    </dgm:pt>
    <dgm:pt modelId="{974ED54D-A945-4DE5-848E-0ACC318CA956}" type="parTrans" cxnId="{425A16C7-53DD-4AD6-B85C-01A93958EA01}">
      <dgm:prSet custT="1"/>
      <dgm:spPr>
        <a:xfrm rot="19455047">
          <a:off x="3515293" y="992168"/>
          <a:ext cx="1332656" cy="339684"/>
        </a:xfrm>
        <a:prstGeom prst="leftArrow">
          <a:avLst>
            <a:gd name="adj1" fmla="val 60000"/>
            <a:gd name="adj2" fmla="val 50000"/>
          </a:avLst>
        </a:prstGeom>
        <a:solidFill>
          <a:srgbClr val="C0504D">
            <a:hueOff val="0"/>
            <a:satOff val="0"/>
            <a:lumOff val="0"/>
            <a:alphaOff val="0"/>
          </a:srgbClr>
        </a:solidFill>
        <a:ln>
          <a:noFill/>
        </a:ln>
        <a:effectLst/>
      </dgm:spPr>
      <dgm:t>
        <a:bodyPr/>
        <a:lstStyle/>
        <a:p>
          <a:endParaRPr lang="fi-FI" sz="1000"/>
        </a:p>
      </dgm:t>
    </dgm:pt>
    <dgm:pt modelId="{DB7AC2A8-5040-49F4-81EE-AF84AD976E91}" type="sibTrans" cxnId="{425A16C7-53DD-4AD6-B85C-01A93958EA01}">
      <dgm:prSet/>
      <dgm:spPr/>
      <dgm:t>
        <a:bodyPr/>
        <a:lstStyle/>
        <a:p>
          <a:endParaRPr lang="fi-FI"/>
        </a:p>
      </dgm:t>
    </dgm:pt>
    <dgm:pt modelId="{8A98649B-E634-472F-9E3F-55F85852C598}">
      <dgm:prSet custT="1"/>
      <dgm:spPr>
        <a:xfrm>
          <a:off x="4697274" y="1497468"/>
          <a:ext cx="834312" cy="667450"/>
        </a:xfrm>
        <a:prstGeom prst="roundRect">
          <a:avLst>
            <a:gd name="adj" fmla="val 10000"/>
          </a:avLst>
        </a:prstGeom>
        <a:solidFill>
          <a:srgbClr val="2FD13E"/>
        </a:solidFill>
        <a:ln w="25400" cap="flat" cmpd="sng" algn="ctr">
          <a:solidFill>
            <a:sysClr val="window" lastClr="FFFFFF">
              <a:hueOff val="0"/>
              <a:satOff val="0"/>
              <a:lumOff val="0"/>
              <a:alphaOff val="0"/>
            </a:sysClr>
          </a:solidFill>
          <a:prstDash val="solid"/>
        </a:ln>
        <a:effectLst/>
      </dgm:spPr>
      <dgm:t>
        <a:bodyPr/>
        <a:lstStyle/>
        <a:p>
          <a:r>
            <a:rPr lang="fi-FI" sz="1100" dirty="0">
              <a:solidFill>
                <a:sysClr val="window" lastClr="FFFFFF"/>
              </a:solidFill>
              <a:latin typeface="Calibri"/>
              <a:ea typeface="+mn-ea"/>
              <a:cs typeface="+mn-cs"/>
            </a:rPr>
            <a:t>tapahtumat, toiminnat</a:t>
          </a:r>
        </a:p>
      </dgm:t>
    </dgm:pt>
    <dgm:pt modelId="{23A153E3-B1F9-4A9E-8A4F-2A63C76F9B33}" type="parTrans" cxnId="{CF015ABE-268E-4705-B7EF-40A24FB083AC}">
      <dgm:prSet custT="1"/>
      <dgm:spPr>
        <a:xfrm rot="21406896">
          <a:off x="3766560" y="1699217"/>
          <a:ext cx="1348933" cy="339684"/>
        </a:xfrm>
        <a:prstGeom prst="leftArrow">
          <a:avLst>
            <a:gd name="adj1" fmla="val 60000"/>
            <a:gd name="adj2" fmla="val 50000"/>
          </a:avLst>
        </a:prstGeom>
        <a:solidFill>
          <a:srgbClr val="2FD13E"/>
        </a:solidFill>
        <a:ln>
          <a:noFill/>
        </a:ln>
        <a:effectLst/>
      </dgm:spPr>
      <dgm:t>
        <a:bodyPr/>
        <a:lstStyle/>
        <a:p>
          <a:endParaRPr lang="fi-FI" sz="1000"/>
        </a:p>
      </dgm:t>
    </dgm:pt>
    <dgm:pt modelId="{B101ABCA-BA46-4FF4-8F93-F83F0DF43AFD}" type="sibTrans" cxnId="{CF015ABE-268E-4705-B7EF-40A24FB083AC}">
      <dgm:prSet/>
      <dgm:spPr/>
      <dgm:t>
        <a:bodyPr/>
        <a:lstStyle/>
        <a:p>
          <a:endParaRPr lang="fi-FI"/>
        </a:p>
      </dgm:t>
    </dgm:pt>
    <dgm:pt modelId="{B17D89E9-6C3C-4602-A009-7CAF8234DE35}">
      <dgm:prSet custT="1"/>
      <dgm:spPr>
        <a:xfrm>
          <a:off x="4415295" y="2475799"/>
          <a:ext cx="834312" cy="667450"/>
        </a:xfrm>
        <a:prstGeom prst="roundRect">
          <a:avLst>
            <a:gd name="adj" fmla="val 10000"/>
          </a:avLst>
        </a:prstGeom>
        <a:solidFill>
          <a:srgbClr val="4FB7B2"/>
        </a:solidFill>
        <a:ln w="25400" cap="flat" cmpd="sng" algn="ctr">
          <a:solidFill>
            <a:sysClr val="window" lastClr="FFFFFF">
              <a:hueOff val="0"/>
              <a:satOff val="0"/>
              <a:lumOff val="0"/>
              <a:alphaOff val="0"/>
            </a:sysClr>
          </a:solidFill>
          <a:prstDash val="solid"/>
        </a:ln>
        <a:effectLst/>
      </dgm:spPr>
      <dgm:t>
        <a:bodyPr/>
        <a:lstStyle/>
        <a:p>
          <a:r>
            <a:rPr lang="fi-FI" sz="1100" dirty="0">
              <a:solidFill>
                <a:sysClr val="window" lastClr="FFFFFF"/>
              </a:solidFill>
              <a:latin typeface="Calibri"/>
              <a:ea typeface="+mn-ea"/>
              <a:cs typeface="+mn-cs"/>
            </a:rPr>
            <a:t>yhteistyö koulun ulkopuoliset tahot</a:t>
          </a:r>
        </a:p>
      </dgm:t>
    </dgm:pt>
    <dgm:pt modelId="{9EDF5FB3-0F96-4145-8655-427571ABD79E}" type="parTrans" cxnId="{29B3F281-B179-4429-BA51-AF78FD020589}">
      <dgm:prSet custT="1"/>
      <dgm:spPr>
        <a:xfrm rot="1586981">
          <a:off x="3627509" y="2356514"/>
          <a:ext cx="1271488" cy="339684"/>
        </a:xfrm>
        <a:prstGeom prst="leftArrow">
          <a:avLst>
            <a:gd name="adj1" fmla="val 60000"/>
            <a:gd name="adj2" fmla="val 50000"/>
          </a:avLst>
        </a:prstGeom>
        <a:solidFill>
          <a:srgbClr val="4FB7B2"/>
        </a:solidFill>
        <a:ln>
          <a:noFill/>
        </a:ln>
        <a:effectLst/>
      </dgm:spPr>
      <dgm:t>
        <a:bodyPr/>
        <a:lstStyle/>
        <a:p>
          <a:endParaRPr lang="fi-FI" sz="1000"/>
        </a:p>
      </dgm:t>
    </dgm:pt>
    <dgm:pt modelId="{20A7A9DA-C633-4611-896F-62D3F646450D}" type="sibTrans" cxnId="{29B3F281-B179-4429-BA51-AF78FD020589}">
      <dgm:prSet/>
      <dgm:spPr/>
      <dgm:t>
        <a:bodyPr/>
        <a:lstStyle/>
        <a:p>
          <a:endParaRPr lang="fi-FI"/>
        </a:p>
      </dgm:t>
    </dgm:pt>
    <dgm:pt modelId="{5CBF92D0-D3ED-4587-8B85-F3C0CE92D0E7}" type="pres">
      <dgm:prSet presAssocID="{74BDDBFD-4D75-470B-8F62-82365CB218E1}" presName="cycle" presStyleCnt="0">
        <dgm:presLayoutVars>
          <dgm:chMax val="1"/>
          <dgm:dir/>
          <dgm:animLvl val="ctr"/>
          <dgm:resizeHandles val="exact"/>
        </dgm:presLayoutVars>
      </dgm:prSet>
      <dgm:spPr/>
    </dgm:pt>
    <dgm:pt modelId="{B032AE27-306A-4C17-8451-484FEEF1C322}" type="pres">
      <dgm:prSet presAssocID="{24A31618-932A-4F67-9E1F-CCCC16B3026B}" presName="centerShape" presStyleLbl="node0" presStyleIdx="0" presStyleCnt="1" custScaleX="169907" custScaleY="155136" custLinFactNeighborX="-1225" custLinFactNeighborY="-6874"/>
      <dgm:spPr/>
    </dgm:pt>
    <dgm:pt modelId="{8DBD9CC9-45F3-4B57-B55A-D18103AE67DA}" type="pres">
      <dgm:prSet presAssocID="{0045D16C-8504-4501-83C9-2DE8A6827931}" presName="parTrans" presStyleLbl="bgSibTrans2D1" presStyleIdx="0" presStyleCnt="7" custScaleX="99411" custLinFactNeighborX="5939" custLinFactNeighborY="-6053"/>
      <dgm:spPr/>
    </dgm:pt>
    <dgm:pt modelId="{4FDE250D-5B35-42C5-83B2-B6D9791DA657}" type="pres">
      <dgm:prSet presAssocID="{C6475656-0EFD-41D9-92A8-8B13F032CCEA}" presName="node" presStyleLbl="node1" presStyleIdx="0" presStyleCnt="7" custScaleY="101932" custRadScaleRad="93915" custRadScaleInc="-51741">
        <dgm:presLayoutVars>
          <dgm:bulletEnabled val="1"/>
        </dgm:presLayoutVars>
      </dgm:prSet>
      <dgm:spPr/>
    </dgm:pt>
    <dgm:pt modelId="{4C9DD923-68CD-43C1-B1CC-96577601D724}" type="pres">
      <dgm:prSet presAssocID="{B6EB6ECB-45FC-4217-A498-E1100C431A60}" presName="parTrans" presStyleLbl="bgSibTrans2D1" presStyleIdx="1" presStyleCnt="7" custLinFactNeighborX="5548"/>
      <dgm:spPr/>
    </dgm:pt>
    <dgm:pt modelId="{F59B2754-5C2E-49EC-8FD2-D37AD9520AA9}" type="pres">
      <dgm:prSet presAssocID="{F0ADB58E-115D-4AB3-9A38-9CA5A28AC7F9}" presName="node" presStyleLbl="node1" presStyleIdx="1" presStyleCnt="7" custScaleX="102802" custScaleY="90685" custRadScaleRad="104085" custRadScaleInc="-32724">
        <dgm:presLayoutVars>
          <dgm:bulletEnabled val="1"/>
        </dgm:presLayoutVars>
      </dgm:prSet>
      <dgm:spPr/>
    </dgm:pt>
    <dgm:pt modelId="{34D6DE9A-A1AA-4963-B74E-38CF08B4E2B2}" type="pres">
      <dgm:prSet presAssocID="{0EF59DFF-1B0E-43DC-A31C-7872EB6D7139}" presName="parTrans" presStyleLbl="bgSibTrans2D1" presStyleIdx="2" presStyleCnt="7" custLinFactNeighborX="7170" custLinFactNeighborY="2939"/>
      <dgm:spPr/>
    </dgm:pt>
    <dgm:pt modelId="{666647ED-365B-4E23-AF74-A7007C8504C9}" type="pres">
      <dgm:prSet presAssocID="{5EB57B06-686D-49F5-94D9-C9259B151E96}" presName="node" presStyleLbl="node1" presStyleIdx="2" presStyleCnt="7" custRadScaleRad="112682" custRadScaleInc="-24392">
        <dgm:presLayoutVars>
          <dgm:bulletEnabled val="1"/>
        </dgm:presLayoutVars>
      </dgm:prSet>
      <dgm:spPr/>
    </dgm:pt>
    <dgm:pt modelId="{1D3A9560-DDB2-4024-A8C4-899F78224346}" type="pres">
      <dgm:prSet presAssocID="{7ECD9697-72AB-4F6D-81CB-B5635C72A47F}" presName="parTrans" presStyleLbl="bgSibTrans2D1" presStyleIdx="3" presStyleCnt="7" custLinFactNeighborX="65" custLinFactNeighborY="8070"/>
      <dgm:spPr/>
    </dgm:pt>
    <dgm:pt modelId="{D2B5C973-A777-4D2C-A995-4FC4EFFA2A71}" type="pres">
      <dgm:prSet presAssocID="{E2D63065-A5B3-41D7-BE47-A677DF7349A5}" presName="node" presStyleLbl="node1" presStyleIdx="3" presStyleCnt="7" custScaleX="116751" custScaleY="79517" custRadScaleRad="99655" custRadScaleInc="-369">
        <dgm:presLayoutVars>
          <dgm:bulletEnabled val="1"/>
        </dgm:presLayoutVars>
      </dgm:prSet>
      <dgm:spPr/>
    </dgm:pt>
    <dgm:pt modelId="{7E29A6A4-1BBF-4FE3-82B3-D9A63EDF04EB}" type="pres">
      <dgm:prSet presAssocID="{974ED54D-A945-4DE5-848E-0ACC318CA956}" presName="parTrans" presStyleLbl="bgSibTrans2D1" presStyleIdx="4" presStyleCnt="7" custLinFactNeighborX="-4545" custLinFactNeighborY="12105"/>
      <dgm:spPr/>
    </dgm:pt>
    <dgm:pt modelId="{951B6DFA-E806-433F-B2C6-8409AFEC0A23}" type="pres">
      <dgm:prSet presAssocID="{56A3072D-C775-4092-A13E-7691E9B5ADA4}" presName="node" presStyleLbl="node1" presStyleIdx="4" presStyleCnt="7" custRadScaleRad="114329" custRadScaleInc="27971">
        <dgm:presLayoutVars>
          <dgm:bulletEnabled val="1"/>
        </dgm:presLayoutVars>
      </dgm:prSet>
      <dgm:spPr/>
    </dgm:pt>
    <dgm:pt modelId="{AE045FE7-165B-4330-93E9-6C23A373872D}" type="pres">
      <dgm:prSet presAssocID="{23A153E3-B1F9-4A9E-8A4F-2A63C76F9B33}" presName="parTrans" presStyleLbl="bgSibTrans2D1" presStyleIdx="5" presStyleCnt="7" custLinFactNeighborX="-4755"/>
      <dgm:spPr/>
    </dgm:pt>
    <dgm:pt modelId="{D175DB5E-9E57-42B9-9283-33A571516173}" type="pres">
      <dgm:prSet presAssocID="{8A98649B-E634-472F-9E3F-55F85852C598}" presName="node" presStyleLbl="node1" presStyleIdx="5" presStyleCnt="7" custScaleX="104463" custScaleY="79546" custRadScaleRad="102436" custRadScaleInc="38214">
        <dgm:presLayoutVars>
          <dgm:bulletEnabled val="1"/>
        </dgm:presLayoutVars>
      </dgm:prSet>
      <dgm:spPr/>
    </dgm:pt>
    <dgm:pt modelId="{2488EE0E-BD0C-4586-A168-EFB351E2F58D}" type="pres">
      <dgm:prSet presAssocID="{9EDF5FB3-0F96-4145-8655-427571ABD79E}" presName="parTrans" presStyleLbl="bgSibTrans2D1" presStyleIdx="6" presStyleCnt="7" custLinFactNeighborX="-3553"/>
      <dgm:spPr/>
    </dgm:pt>
    <dgm:pt modelId="{805BB662-037D-4904-8049-3BA032154775}" type="pres">
      <dgm:prSet presAssocID="{B17D89E9-6C3C-4602-A009-7CAF8234DE35}" presName="node" presStyleLbl="node1" presStyleIdx="6" presStyleCnt="7" custRadScaleRad="91116" custRadScaleInc="52120">
        <dgm:presLayoutVars>
          <dgm:bulletEnabled val="1"/>
        </dgm:presLayoutVars>
      </dgm:prSet>
      <dgm:spPr/>
    </dgm:pt>
  </dgm:ptLst>
  <dgm:cxnLst>
    <dgm:cxn modelId="{47BB3C04-DA4C-4A00-9318-3A93993F8EFC}" type="presOf" srcId="{0045D16C-8504-4501-83C9-2DE8A6827931}" destId="{8DBD9CC9-45F3-4B57-B55A-D18103AE67DA}" srcOrd="0" destOrd="0" presId="urn:microsoft.com/office/officeart/2005/8/layout/radial4"/>
    <dgm:cxn modelId="{2C07CA1D-0844-4C9F-A1A0-BAD0A36B8DC0}" srcId="{24A31618-932A-4F67-9E1F-CCCC16B3026B}" destId="{C6475656-0EFD-41D9-92A8-8B13F032CCEA}" srcOrd="0" destOrd="0" parTransId="{0045D16C-8504-4501-83C9-2DE8A6827931}" sibTransId="{AAECFD66-B607-4D9F-9329-3A7B3DEF9514}"/>
    <dgm:cxn modelId="{B4161B22-8B45-4B52-86E1-3ECAFCD15161}" srcId="{24A31618-932A-4F67-9E1F-CCCC16B3026B}" destId="{E2D63065-A5B3-41D7-BE47-A677DF7349A5}" srcOrd="3" destOrd="0" parTransId="{7ECD9697-72AB-4F6D-81CB-B5635C72A47F}" sibTransId="{9063BB81-1415-4C60-8961-F12E739C7A9C}"/>
    <dgm:cxn modelId="{C0B3CF35-B1AA-44FF-B8C3-586BC9E9B5DF}" type="presOf" srcId="{C6475656-0EFD-41D9-92A8-8B13F032CCEA}" destId="{4FDE250D-5B35-42C5-83B2-B6D9791DA657}" srcOrd="0" destOrd="0" presId="urn:microsoft.com/office/officeart/2005/8/layout/radial4"/>
    <dgm:cxn modelId="{64920E39-8964-418F-BDAD-FDABB356F9A4}" srcId="{24A31618-932A-4F67-9E1F-CCCC16B3026B}" destId="{F0ADB58E-115D-4AB3-9A38-9CA5A28AC7F9}" srcOrd="1" destOrd="0" parTransId="{B6EB6ECB-45FC-4217-A498-E1100C431A60}" sibTransId="{110A1A68-8D72-4DBD-9206-FFF17B5B65A2}"/>
    <dgm:cxn modelId="{D190AD65-F7F2-4838-95A3-CBAC2754C22C}" type="presOf" srcId="{56A3072D-C775-4092-A13E-7691E9B5ADA4}" destId="{951B6DFA-E806-433F-B2C6-8409AFEC0A23}" srcOrd="0" destOrd="0" presId="urn:microsoft.com/office/officeart/2005/8/layout/radial4"/>
    <dgm:cxn modelId="{3B7BD269-982F-44D0-BADF-D193CBECDDEF}" type="presOf" srcId="{F0ADB58E-115D-4AB3-9A38-9CA5A28AC7F9}" destId="{F59B2754-5C2E-49EC-8FD2-D37AD9520AA9}" srcOrd="0" destOrd="0" presId="urn:microsoft.com/office/officeart/2005/8/layout/radial4"/>
    <dgm:cxn modelId="{29B3F281-B179-4429-BA51-AF78FD020589}" srcId="{24A31618-932A-4F67-9E1F-CCCC16B3026B}" destId="{B17D89E9-6C3C-4602-A009-7CAF8234DE35}" srcOrd="6" destOrd="0" parTransId="{9EDF5FB3-0F96-4145-8655-427571ABD79E}" sibTransId="{20A7A9DA-C633-4611-896F-62D3F646450D}"/>
    <dgm:cxn modelId="{22298289-1E6E-4677-8407-883DD961F446}" srcId="{74BDDBFD-4D75-470B-8F62-82365CB218E1}" destId="{24A31618-932A-4F67-9E1F-CCCC16B3026B}" srcOrd="0" destOrd="0" parTransId="{2D8D7AE2-2387-4582-A44C-E4B61F448CD2}" sibTransId="{0344F6B8-AA36-4D56-8BF3-764A292EDEB2}"/>
    <dgm:cxn modelId="{BA9D0992-840D-4C83-ADEB-928988E4AA74}" type="presOf" srcId="{B17D89E9-6C3C-4602-A009-7CAF8234DE35}" destId="{805BB662-037D-4904-8049-3BA032154775}" srcOrd="0" destOrd="0" presId="urn:microsoft.com/office/officeart/2005/8/layout/radial4"/>
    <dgm:cxn modelId="{7EA77E9B-A23C-4839-8DEF-BEBF4A589E74}" type="presOf" srcId="{B6EB6ECB-45FC-4217-A498-E1100C431A60}" destId="{4C9DD923-68CD-43C1-B1CC-96577601D724}" srcOrd="0" destOrd="0" presId="urn:microsoft.com/office/officeart/2005/8/layout/radial4"/>
    <dgm:cxn modelId="{EC0FA89C-A18F-418C-9888-A6741CC16294}" type="presOf" srcId="{8A98649B-E634-472F-9E3F-55F85852C598}" destId="{D175DB5E-9E57-42B9-9283-33A571516173}" srcOrd="0" destOrd="0" presId="urn:microsoft.com/office/officeart/2005/8/layout/radial4"/>
    <dgm:cxn modelId="{C248E59C-F477-4E61-B874-167D39032D74}" type="presOf" srcId="{9EDF5FB3-0F96-4145-8655-427571ABD79E}" destId="{2488EE0E-BD0C-4586-A168-EFB351E2F58D}" srcOrd="0" destOrd="0" presId="urn:microsoft.com/office/officeart/2005/8/layout/radial4"/>
    <dgm:cxn modelId="{5E626DA0-91EC-42F1-87B8-99A4CCD9769F}" type="presOf" srcId="{5EB57B06-686D-49F5-94D9-C9259B151E96}" destId="{666647ED-365B-4E23-AF74-A7007C8504C9}" srcOrd="0" destOrd="0" presId="urn:microsoft.com/office/officeart/2005/8/layout/radial4"/>
    <dgm:cxn modelId="{EE0719B1-D0A7-44A0-8C75-2921AA0AF770}" type="presOf" srcId="{23A153E3-B1F9-4A9E-8A4F-2A63C76F9B33}" destId="{AE045FE7-165B-4330-93E9-6C23A373872D}" srcOrd="0" destOrd="0" presId="urn:microsoft.com/office/officeart/2005/8/layout/radial4"/>
    <dgm:cxn modelId="{CF015ABE-268E-4705-B7EF-40A24FB083AC}" srcId="{24A31618-932A-4F67-9E1F-CCCC16B3026B}" destId="{8A98649B-E634-472F-9E3F-55F85852C598}" srcOrd="5" destOrd="0" parTransId="{23A153E3-B1F9-4A9E-8A4F-2A63C76F9B33}" sibTransId="{B101ABCA-BA46-4FF4-8F93-F83F0DF43AFD}"/>
    <dgm:cxn modelId="{394D1AC5-E349-43E8-AD6D-9818C2D2F146}" type="presOf" srcId="{0EF59DFF-1B0E-43DC-A31C-7872EB6D7139}" destId="{34D6DE9A-A1AA-4963-B74E-38CF08B4E2B2}" srcOrd="0" destOrd="0" presId="urn:microsoft.com/office/officeart/2005/8/layout/radial4"/>
    <dgm:cxn modelId="{425A16C7-53DD-4AD6-B85C-01A93958EA01}" srcId="{24A31618-932A-4F67-9E1F-CCCC16B3026B}" destId="{56A3072D-C775-4092-A13E-7691E9B5ADA4}" srcOrd="4" destOrd="0" parTransId="{974ED54D-A945-4DE5-848E-0ACC318CA956}" sibTransId="{DB7AC2A8-5040-49F4-81EE-AF84AD976E91}"/>
    <dgm:cxn modelId="{7FD907C9-2B4E-4468-B5CD-8AAE6D390C06}" srcId="{24A31618-932A-4F67-9E1F-CCCC16B3026B}" destId="{5EB57B06-686D-49F5-94D9-C9259B151E96}" srcOrd="2" destOrd="0" parTransId="{0EF59DFF-1B0E-43DC-A31C-7872EB6D7139}" sibTransId="{169855FD-DBDC-49BA-96C2-A1BA43D4D725}"/>
    <dgm:cxn modelId="{1566A3CA-38CE-49FE-A168-EEE09DF51085}" type="presOf" srcId="{24A31618-932A-4F67-9E1F-CCCC16B3026B}" destId="{B032AE27-306A-4C17-8451-484FEEF1C322}" srcOrd="0" destOrd="0" presId="urn:microsoft.com/office/officeart/2005/8/layout/radial4"/>
    <dgm:cxn modelId="{E72D84CF-EBBA-4E06-A543-1BB6B49EB74E}" type="presOf" srcId="{7ECD9697-72AB-4F6D-81CB-B5635C72A47F}" destId="{1D3A9560-DDB2-4024-A8C4-899F78224346}" srcOrd="0" destOrd="0" presId="urn:microsoft.com/office/officeart/2005/8/layout/radial4"/>
    <dgm:cxn modelId="{13AFDED6-F0CD-40B8-828C-606EB29074D5}" type="presOf" srcId="{74BDDBFD-4D75-470B-8F62-82365CB218E1}" destId="{5CBF92D0-D3ED-4587-8B85-F3C0CE92D0E7}" srcOrd="0" destOrd="0" presId="urn:microsoft.com/office/officeart/2005/8/layout/radial4"/>
    <dgm:cxn modelId="{E96183E9-4D04-4141-B0C0-02FFB137E197}" type="presOf" srcId="{E2D63065-A5B3-41D7-BE47-A677DF7349A5}" destId="{D2B5C973-A777-4D2C-A995-4FC4EFFA2A71}" srcOrd="0" destOrd="0" presId="urn:microsoft.com/office/officeart/2005/8/layout/radial4"/>
    <dgm:cxn modelId="{ECA758EF-988A-40AE-A470-1832F4EEAE2E}" type="presOf" srcId="{974ED54D-A945-4DE5-848E-0ACC318CA956}" destId="{7E29A6A4-1BBF-4FE3-82B3-D9A63EDF04EB}" srcOrd="0" destOrd="0" presId="urn:microsoft.com/office/officeart/2005/8/layout/radial4"/>
    <dgm:cxn modelId="{64F581DC-AC4C-4B4A-9B5E-6C7D6F90213D}" type="presParOf" srcId="{5CBF92D0-D3ED-4587-8B85-F3C0CE92D0E7}" destId="{B032AE27-306A-4C17-8451-484FEEF1C322}" srcOrd="0" destOrd="0" presId="urn:microsoft.com/office/officeart/2005/8/layout/radial4"/>
    <dgm:cxn modelId="{1010F45B-DF7F-4556-9BA4-338FE8FCC534}" type="presParOf" srcId="{5CBF92D0-D3ED-4587-8B85-F3C0CE92D0E7}" destId="{8DBD9CC9-45F3-4B57-B55A-D18103AE67DA}" srcOrd="1" destOrd="0" presId="urn:microsoft.com/office/officeart/2005/8/layout/radial4"/>
    <dgm:cxn modelId="{B490D16A-EA2F-42BA-94DB-91238F42EFAD}" type="presParOf" srcId="{5CBF92D0-D3ED-4587-8B85-F3C0CE92D0E7}" destId="{4FDE250D-5B35-42C5-83B2-B6D9791DA657}" srcOrd="2" destOrd="0" presId="urn:microsoft.com/office/officeart/2005/8/layout/radial4"/>
    <dgm:cxn modelId="{8272AC80-52A4-4B89-88FD-2764B02AE7F6}" type="presParOf" srcId="{5CBF92D0-D3ED-4587-8B85-F3C0CE92D0E7}" destId="{4C9DD923-68CD-43C1-B1CC-96577601D724}" srcOrd="3" destOrd="0" presId="urn:microsoft.com/office/officeart/2005/8/layout/radial4"/>
    <dgm:cxn modelId="{FB7186F8-33A0-4891-812D-58BBAF6771B8}" type="presParOf" srcId="{5CBF92D0-D3ED-4587-8B85-F3C0CE92D0E7}" destId="{F59B2754-5C2E-49EC-8FD2-D37AD9520AA9}" srcOrd="4" destOrd="0" presId="urn:microsoft.com/office/officeart/2005/8/layout/radial4"/>
    <dgm:cxn modelId="{0726338F-5815-4A61-BD8A-CFB63CB2F3FD}" type="presParOf" srcId="{5CBF92D0-D3ED-4587-8B85-F3C0CE92D0E7}" destId="{34D6DE9A-A1AA-4963-B74E-38CF08B4E2B2}" srcOrd="5" destOrd="0" presId="urn:microsoft.com/office/officeart/2005/8/layout/radial4"/>
    <dgm:cxn modelId="{DD96F8E9-EEB4-4282-A071-32C0F4894FD9}" type="presParOf" srcId="{5CBF92D0-D3ED-4587-8B85-F3C0CE92D0E7}" destId="{666647ED-365B-4E23-AF74-A7007C8504C9}" srcOrd="6" destOrd="0" presId="urn:microsoft.com/office/officeart/2005/8/layout/radial4"/>
    <dgm:cxn modelId="{C2C9CF37-9972-47E6-A2BD-5449CA65DA49}" type="presParOf" srcId="{5CBF92D0-D3ED-4587-8B85-F3C0CE92D0E7}" destId="{1D3A9560-DDB2-4024-A8C4-899F78224346}" srcOrd="7" destOrd="0" presId="urn:microsoft.com/office/officeart/2005/8/layout/radial4"/>
    <dgm:cxn modelId="{90BB4334-E7D1-492E-9EC0-6E7A2F3BE6ED}" type="presParOf" srcId="{5CBF92D0-D3ED-4587-8B85-F3C0CE92D0E7}" destId="{D2B5C973-A777-4D2C-A995-4FC4EFFA2A71}" srcOrd="8" destOrd="0" presId="urn:microsoft.com/office/officeart/2005/8/layout/radial4"/>
    <dgm:cxn modelId="{1BC7B0B9-DF30-4D5F-8418-F45C61D313D4}" type="presParOf" srcId="{5CBF92D0-D3ED-4587-8B85-F3C0CE92D0E7}" destId="{7E29A6A4-1BBF-4FE3-82B3-D9A63EDF04EB}" srcOrd="9" destOrd="0" presId="urn:microsoft.com/office/officeart/2005/8/layout/radial4"/>
    <dgm:cxn modelId="{17D17279-1167-4179-B782-6537B63502C8}" type="presParOf" srcId="{5CBF92D0-D3ED-4587-8B85-F3C0CE92D0E7}" destId="{951B6DFA-E806-433F-B2C6-8409AFEC0A23}" srcOrd="10" destOrd="0" presId="urn:microsoft.com/office/officeart/2005/8/layout/radial4"/>
    <dgm:cxn modelId="{14C341BC-4B5D-4B87-9123-663D9E72F5DB}" type="presParOf" srcId="{5CBF92D0-D3ED-4587-8B85-F3C0CE92D0E7}" destId="{AE045FE7-165B-4330-93E9-6C23A373872D}" srcOrd="11" destOrd="0" presId="urn:microsoft.com/office/officeart/2005/8/layout/radial4"/>
    <dgm:cxn modelId="{CE3C1AF2-DE63-4A8B-A76A-1F4F19EA91FD}" type="presParOf" srcId="{5CBF92D0-D3ED-4587-8B85-F3C0CE92D0E7}" destId="{D175DB5E-9E57-42B9-9283-33A571516173}" srcOrd="12" destOrd="0" presId="urn:microsoft.com/office/officeart/2005/8/layout/radial4"/>
    <dgm:cxn modelId="{FE6BC135-9AA4-48F3-9811-449E3C16E8F4}" type="presParOf" srcId="{5CBF92D0-D3ED-4587-8B85-F3C0CE92D0E7}" destId="{2488EE0E-BD0C-4586-A168-EFB351E2F58D}" srcOrd="13" destOrd="0" presId="urn:microsoft.com/office/officeart/2005/8/layout/radial4"/>
    <dgm:cxn modelId="{D5014CC3-99C5-49C5-A414-E7D3865430EC}" type="presParOf" srcId="{5CBF92D0-D3ED-4587-8B85-F3C0CE92D0E7}" destId="{805BB662-037D-4904-8049-3BA032154775}" srcOrd="14" destOrd="0" presId="urn:microsoft.com/office/officeart/2005/8/layout/radial4"/>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00E74CB-D854-4B4D-BBEC-C72A3093D8B0}" type="doc">
      <dgm:prSet loTypeId="urn:microsoft.com/office/officeart/2005/8/layout/radial4" loCatId="relationship" qsTypeId="urn:microsoft.com/office/officeart/2005/8/quickstyle/simple1#3" qsCatId="simple" csTypeId="urn:microsoft.com/office/officeart/2005/8/colors/colorful1#2" csCatId="colorful" phldr="1"/>
      <dgm:spPr/>
      <dgm:t>
        <a:bodyPr/>
        <a:lstStyle/>
        <a:p>
          <a:endParaRPr lang="fi-FI"/>
        </a:p>
      </dgm:t>
    </dgm:pt>
    <dgm:pt modelId="{B5318BA9-877A-4AB6-A7BE-04574B39BA0F}">
      <dgm:prSet phldrT="[Teksti]" custT="1">
        <dgm:style>
          <a:lnRef idx="0">
            <a:scrgbClr r="0" g="0" b="0"/>
          </a:lnRef>
          <a:fillRef idx="0">
            <a:scrgbClr r="0" g="0" b="0"/>
          </a:fillRef>
          <a:effectRef idx="0">
            <a:scrgbClr r="0" g="0" b="0"/>
          </a:effectRef>
          <a:fontRef idx="minor">
            <a:schemeClr val="lt1"/>
          </a:fontRef>
        </dgm:style>
      </dgm:prSet>
      <dgm:spPr>
        <a:xfrm>
          <a:off x="2124734" y="1719757"/>
          <a:ext cx="1052986" cy="888064"/>
        </a:xfrm>
        <a:prstGeom prst="ellipse">
          <a:avLst/>
        </a:prstGeom>
        <a:solidFill>
          <a:srgbClr val="CC5B59"/>
        </a:solidFill>
        <a:ln>
          <a:noFill/>
        </a:ln>
        <a:effectLst/>
      </dgm:spPr>
      <dgm:t>
        <a:bodyPr/>
        <a:lstStyle/>
        <a:p>
          <a:r>
            <a:rPr lang="fi-FI" sz="1000" b="1" dirty="0">
              <a:solidFill>
                <a:sysClr val="window" lastClr="FFFFFF"/>
              </a:solidFill>
              <a:latin typeface="Calibri"/>
              <a:ea typeface="+mn-ea"/>
              <a:cs typeface="+mn-cs"/>
            </a:rPr>
            <a:t>Yhteisöllinen opiskelu-huoltoryhmä</a:t>
          </a:r>
        </a:p>
      </dgm:t>
    </dgm:pt>
    <dgm:pt modelId="{C0DAC4FA-C043-47CD-A4F3-B5EFF65913D2}" type="parTrans" cxnId="{59163219-0320-4171-A7FA-872F2F0FBA22}">
      <dgm:prSet/>
      <dgm:spPr/>
      <dgm:t>
        <a:bodyPr/>
        <a:lstStyle/>
        <a:p>
          <a:endParaRPr lang="fi-FI"/>
        </a:p>
      </dgm:t>
    </dgm:pt>
    <dgm:pt modelId="{CCAB71F4-DCE0-4154-8AF0-485BD34F3EB9}" type="sibTrans" cxnId="{59163219-0320-4171-A7FA-872F2F0FBA22}">
      <dgm:prSet/>
      <dgm:spPr/>
      <dgm:t>
        <a:bodyPr/>
        <a:lstStyle/>
        <a:p>
          <a:endParaRPr lang="fi-FI"/>
        </a:p>
      </dgm:t>
    </dgm:pt>
    <dgm:pt modelId="{3210C587-A79F-4B14-85C0-32020EE9A571}">
      <dgm:prSet phldrT="[Teksti]" custT="1">
        <dgm:style>
          <a:lnRef idx="3">
            <a:schemeClr val="lt1"/>
          </a:lnRef>
          <a:fillRef idx="1">
            <a:schemeClr val="accent1"/>
          </a:fillRef>
          <a:effectRef idx="1">
            <a:schemeClr val="accent1"/>
          </a:effectRef>
          <a:fontRef idx="minor">
            <a:schemeClr val="lt1"/>
          </a:fontRef>
        </dgm:style>
      </dgm:prSet>
      <dgm:spPr>
        <a:xfrm>
          <a:off x="1601676" y="2645934"/>
          <a:ext cx="621644" cy="497315"/>
        </a:xfrm>
        <a:prstGeom prst="roundRect">
          <a:avLst>
            <a:gd name="adj" fmla="val 10000"/>
          </a:avLst>
        </a:prstGeom>
        <a:solidFill>
          <a:srgbClr val="0083C8"/>
        </a:solidFill>
        <a:ln w="28575" cap="flat" cmpd="sng" algn="in">
          <a:solidFill>
            <a:srgbClr val="FFFFFF"/>
          </a:solidFill>
          <a:prstDash val="solid"/>
        </a:ln>
        <a:effectLst/>
      </dgm:spPr>
      <dgm:t>
        <a:bodyPr/>
        <a:lstStyle/>
        <a:p>
          <a:r>
            <a:rPr lang="fi-FI" sz="1100" b="1" dirty="0">
              <a:solidFill>
                <a:sysClr val="window" lastClr="FFFFFF"/>
              </a:solidFill>
              <a:latin typeface="Calibri"/>
              <a:ea typeface="+mn-ea"/>
              <a:cs typeface="+mn-cs"/>
            </a:rPr>
            <a:t>Oppilas</a:t>
          </a:r>
        </a:p>
      </dgm:t>
    </dgm:pt>
    <dgm:pt modelId="{8B202883-D5CB-4232-AE9E-CF409E7142DD}" type="parTrans" cxnId="{7765737D-E8B0-4969-BDC5-65BBA9BAADD6}">
      <dgm:prSet>
        <dgm:style>
          <a:lnRef idx="1">
            <a:schemeClr val="accent5"/>
          </a:lnRef>
          <a:fillRef idx="2">
            <a:schemeClr val="accent5"/>
          </a:fillRef>
          <a:effectRef idx="1">
            <a:schemeClr val="accent5"/>
          </a:effectRef>
          <a:fontRef idx="minor">
            <a:schemeClr val="dk1"/>
          </a:fontRef>
        </dgm:style>
      </dgm:prSet>
      <dgm:spPr>
        <a:xfrm rot="8118544">
          <a:off x="1836188" y="2582398"/>
          <a:ext cx="527937" cy="253098"/>
        </a:xfrm>
        <a:prstGeom prst="leftArrow">
          <a:avLst>
            <a:gd name="adj1" fmla="val 60000"/>
            <a:gd name="adj2" fmla="val 50000"/>
          </a:avLst>
        </a:prstGeom>
        <a:gradFill rotWithShape="1">
          <a:gsLst>
            <a:gs pos="0">
              <a:srgbClr val="83C3EF">
                <a:tint val="67000"/>
                <a:satMod val="105000"/>
                <a:lumMod val="110000"/>
              </a:srgbClr>
            </a:gs>
            <a:gs pos="50000">
              <a:srgbClr val="83C3EF">
                <a:tint val="73000"/>
                <a:satMod val="103000"/>
                <a:lumMod val="105000"/>
              </a:srgbClr>
            </a:gs>
            <a:gs pos="100000">
              <a:srgbClr val="83C3EF">
                <a:tint val="81000"/>
                <a:satMod val="109000"/>
                <a:lumMod val="105000"/>
              </a:srgbClr>
            </a:gs>
          </a:gsLst>
          <a:lin ang="5400000" scaled="0"/>
        </a:gradFill>
        <a:ln w="6350" cap="flat" cmpd="sng" algn="in">
          <a:solidFill>
            <a:srgbClr val="83C3EF"/>
          </a:solidFill>
          <a:prstDash val="solid"/>
        </a:ln>
        <a:effectLst/>
      </dgm:spPr>
      <dgm:t>
        <a:bodyPr/>
        <a:lstStyle/>
        <a:p>
          <a:endParaRPr lang="fi-FI"/>
        </a:p>
      </dgm:t>
    </dgm:pt>
    <dgm:pt modelId="{FD7BA61D-2FCF-46FD-A449-BDD59D9E289C}" type="sibTrans" cxnId="{7765737D-E8B0-4969-BDC5-65BBA9BAADD6}">
      <dgm:prSet/>
      <dgm:spPr/>
      <dgm:t>
        <a:bodyPr/>
        <a:lstStyle/>
        <a:p>
          <a:endParaRPr lang="fi-FI"/>
        </a:p>
      </dgm:t>
    </dgm:pt>
    <dgm:pt modelId="{0EC20D2E-7277-42C1-BF4E-8256E8092DB4}">
      <dgm:prSet phldrT="[Teksti]" custT="1"/>
      <dgm:spPr>
        <a:xfrm>
          <a:off x="1068445" y="2124733"/>
          <a:ext cx="621644" cy="497315"/>
        </a:xfrm>
        <a:prstGeom prst="roundRect">
          <a:avLst>
            <a:gd name="adj" fmla="val 10000"/>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fi-FI" sz="1000" b="1" dirty="0">
              <a:solidFill>
                <a:sysClr val="window" lastClr="FFFFFF"/>
              </a:solidFill>
              <a:latin typeface="Calibri"/>
              <a:ea typeface="+mn-ea"/>
              <a:cs typeface="+mn-cs"/>
            </a:rPr>
            <a:t>Huoltaja</a:t>
          </a:r>
        </a:p>
      </dgm:t>
    </dgm:pt>
    <dgm:pt modelId="{18C4E7E4-A369-4C4C-90B3-397A5C95280F}" type="parTrans" cxnId="{6F8715F2-DE1C-485E-B795-C2236BC29E9A}">
      <dgm:prSet/>
      <dgm:spPr>
        <a:xfrm rot="10238553">
          <a:off x="1374455" y="2188037"/>
          <a:ext cx="723325" cy="253098"/>
        </a:xfrm>
        <a:prstGeom prst="leftArrow">
          <a:avLst>
            <a:gd name="adj1" fmla="val 60000"/>
            <a:gd name="adj2" fmla="val 50000"/>
          </a:avLst>
        </a:prstGeom>
        <a:solidFill>
          <a:srgbClr val="9BBB59">
            <a:hueOff val="0"/>
            <a:satOff val="0"/>
            <a:lumOff val="0"/>
            <a:alphaOff val="0"/>
          </a:srgbClr>
        </a:solidFill>
        <a:ln>
          <a:noFill/>
        </a:ln>
        <a:effectLst/>
      </dgm:spPr>
      <dgm:t>
        <a:bodyPr/>
        <a:lstStyle/>
        <a:p>
          <a:endParaRPr lang="fi-FI"/>
        </a:p>
      </dgm:t>
    </dgm:pt>
    <dgm:pt modelId="{BA1FAF10-A608-4A65-93C4-A6881792166B}" type="sibTrans" cxnId="{6F8715F2-DE1C-485E-B795-C2236BC29E9A}">
      <dgm:prSet/>
      <dgm:spPr/>
      <dgm:t>
        <a:bodyPr/>
        <a:lstStyle/>
        <a:p>
          <a:endParaRPr lang="fi-FI"/>
        </a:p>
      </dgm:t>
    </dgm:pt>
    <dgm:pt modelId="{AAEBF28E-E68C-40F2-A5C2-95B89165B3E0}">
      <dgm:prSet phldrT="[Teksti]" custT="1"/>
      <dgm:spPr>
        <a:xfrm>
          <a:off x="619594" y="1350321"/>
          <a:ext cx="621644" cy="497315"/>
        </a:xfrm>
        <a:prstGeom prst="roundRect">
          <a:avLst>
            <a:gd name="adj" fmla="val 10000"/>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fi-FI" sz="1000" b="1" dirty="0">
              <a:solidFill>
                <a:sysClr val="window" lastClr="FFFFFF"/>
              </a:solidFill>
              <a:latin typeface="Calibri"/>
              <a:ea typeface="+mn-ea"/>
              <a:cs typeface="+mn-cs"/>
            </a:rPr>
            <a:t>Esiopetuksen edustaja</a:t>
          </a:r>
        </a:p>
      </dgm:t>
    </dgm:pt>
    <dgm:pt modelId="{B53025FD-83C4-4FE6-9A32-93843F4052C7}" type="parTrans" cxnId="{C388F6EC-220C-4F93-B55E-BD0EDFA89B47}">
      <dgm:prSet/>
      <dgm:spPr>
        <a:xfrm rot="11890261">
          <a:off x="899908" y="1663211"/>
          <a:ext cx="1223523" cy="253098"/>
        </a:xfrm>
        <a:prstGeom prst="leftArrow">
          <a:avLst>
            <a:gd name="adj1" fmla="val 60000"/>
            <a:gd name="adj2" fmla="val 50000"/>
          </a:avLst>
        </a:prstGeom>
        <a:solidFill>
          <a:srgbClr val="8064A2">
            <a:hueOff val="0"/>
            <a:satOff val="0"/>
            <a:lumOff val="0"/>
            <a:alphaOff val="0"/>
          </a:srgbClr>
        </a:solidFill>
        <a:ln>
          <a:noFill/>
        </a:ln>
        <a:effectLst/>
      </dgm:spPr>
      <dgm:t>
        <a:bodyPr/>
        <a:lstStyle/>
        <a:p>
          <a:endParaRPr lang="fi-FI"/>
        </a:p>
      </dgm:t>
    </dgm:pt>
    <dgm:pt modelId="{1E1506EE-108D-4B6F-B67D-B523BADD4B3B}" type="sibTrans" cxnId="{C388F6EC-220C-4F93-B55E-BD0EDFA89B47}">
      <dgm:prSet/>
      <dgm:spPr/>
      <dgm:t>
        <a:bodyPr/>
        <a:lstStyle/>
        <a:p>
          <a:endParaRPr lang="fi-FI"/>
        </a:p>
      </dgm:t>
    </dgm:pt>
    <dgm:pt modelId="{927DEB0D-6349-4370-9DA1-755BF6E1B024}">
      <dgm:prSet phldrT="[Teksti]" custT="1"/>
      <dgm:spPr>
        <a:xfrm>
          <a:off x="1370614" y="912817"/>
          <a:ext cx="621644" cy="497315"/>
        </a:xfrm>
        <a:prstGeom prst="roundRect">
          <a:avLst>
            <a:gd name="adj" fmla="val 10000"/>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fi-FI" sz="1000" b="1" dirty="0" err="1">
              <a:solidFill>
                <a:sysClr val="window" lastClr="FFFFFF"/>
              </a:solidFill>
              <a:latin typeface="Calibri"/>
              <a:ea typeface="+mn-ea"/>
              <a:cs typeface="+mn-cs"/>
            </a:rPr>
            <a:t>Erityis</a:t>
          </a:r>
          <a:r>
            <a:rPr lang="fi-FI" sz="1000" b="1" dirty="0">
              <a:solidFill>
                <a:sysClr val="window" lastClr="FFFFFF"/>
              </a:solidFill>
              <a:latin typeface="Calibri"/>
              <a:ea typeface="+mn-ea"/>
              <a:cs typeface="+mn-cs"/>
            </a:rPr>
            <a:t>-opettaja</a:t>
          </a:r>
        </a:p>
      </dgm:t>
    </dgm:pt>
    <dgm:pt modelId="{8E7D70E1-8097-42B1-ADC8-4723CF0D0A65}" type="parTrans" cxnId="{E25681AD-28F7-4367-90E9-A5618F128BCD}">
      <dgm:prSet/>
      <dgm:spPr>
        <a:xfrm rot="13556690">
          <a:off x="1549585" y="1345966"/>
          <a:ext cx="865599" cy="253098"/>
        </a:xfrm>
        <a:prstGeom prst="leftArrow">
          <a:avLst>
            <a:gd name="adj1" fmla="val 60000"/>
            <a:gd name="adj2" fmla="val 50000"/>
          </a:avLst>
        </a:prstGeom>
        <a:solidFill>
          <a:srgbClr val="4BACC6">
            <a:hueOff val="0"/>
            <a:satOff val="0"/>
            <a:lumOff val="0"/>
            <a:alphaOff val="0"/>
          </a:srgbClr>
        </a:solidFill>
        <a:ln>
          <a:noFill/>
        </a:ln>
        <a:effectLst/>
      </dgm:spPr>
      <dgm:t>
        <a:bodyPr/>
        <a:lstStyle/>
        <a:p>
          <a:endParaRPr lang="fi-FI"/>
        </a:p>
      </dgm:t>
    </dgm:pt>
    <dgm:pt modelId="{EE08101E-98AD-42D5-8C81-AF81CC4BCD3E}" type="sibTrans" cxnId="{E25681AD-28F7-4367-90E9-A5618F128BCD}">
      <dgm:prSet/>
      <dgm:spPr/>
      <dgm:t>
        <a:bodyPr/>
        <a:lstStyle/>
        <a:p>
          <a:endParaRPr lang="fi-FI"/>
        </a:p>
      </dgm:t>
    </dgm:pt>
    <dgm:pt modelId="{C47505B4-03CA-46C9-8E88-60A6A4D21B89}">
      <dgm:prSet phldrT="[Teksti]" custT="1"/>
      <dgm:spPr>
        <a:xfrm>
          <a:off x="1648636" y="146809"/>
          <a:ext cx="621644" cy="497315"/>
        </a:xfrm>
        <a:prstGeom prst="roundRect">
          <a:avLst>
            <a:gd name="adj" fmla="val 10000"/>
          </a:avLst>
        </a:prstGeom>
        <a:solidFill>
          <a:srgbClr val="F7964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fi-FI" sz="1000" b="1" dirty="0">
              <a:solidFill>
                <a:sysClr val="window" lastClr="FFFFFF"/>
              </a:solidFill>
              <a:latin typeface="Calibri"/>
              <a:ea typeface="+mn-ea"/>
              <a:cs typeface="+mn-cs"/>
            </a:rPr>
            <a:t>Oppilaan-ohjaaja</a:t>
          </a:r>
        </a:p>
      </dgm:t>
    </dgm:pt>
    <dgm:pt modelId="{8B08F77C-E2C7-4CB8-99B9-75CB84EAB79A}" type="parTrans" cxnId="{54332155-F8B9-4103-9018-0E40D7B59419}">
      <dgm:prSet/>
      <dgm:spPr>
        <a:xfrm rot="14918071">
          <a:off x="1525129" y="905209"/>
          <a:ext cx="1366493" cy="253098"/>
        </a:xfrm>
        <a:prstGeom prst="leftArrow">
          <a:avLst>
            <a:gd name="adj1" fmla="val 60000"/>
            <a:gd name="adj2" fmla="val 50000"/>
          </a:avLst>
        </a:prstGeom>
        <a:solidFill>
          <a:srgbClr val="F79646">
            <a:hueOff val="0"/>
            <a:satOff val="0"/>
            <a:lumOff val="0"/>
            <a:alphaOff val="0"/>
          </a:srgbClr>
        </a:solidFill>
        <a:ln>
          <a:noFill/>
        </a:ln>
        <a:effectLst/>
      </dgm:spPr>
      <dgm:t>
        <a:bodyPr/>
        <a:lstStyle/>
        <a:p>
          <a:endParaRPr lang="fi-FI"/>
        </a:p>
      </dgm:t>
    </dgm:pt>
    <dgm:pt modelId="{FE70B465-8735-4E28-B757-4BCF6FD6875B}" type="sibTrans" cxnId="{54332155-F8B9-4103-9018-0E40D7B59419}">
      <dgm:prSet/>
      <dgm:spPr/>
      <dgm:t>
        <a:bodyPr/>
        <a:lstStyle/>
        <a:p>
          <a:endParaRPr lang="fi-FI"/>
        </a:p>
      </dgm:t>
    </dgm:pt>
    <dgm:pt modelId="{D06A264B-9208-4214-AAF9-6F9064A126A3}">
      <dgm:prSet phldrT="[Teksti]" custT="1">
        <dgm:style>
          <a:lnRef idx="3">
            <a:schemeClr val="lt1"/>
          </a:lnRef>
          <a:fillRef idx="1">
            <a:schemeClr val="accent4"/>
          </a:fillRef>
          <a:effectRef idx="1">
            <a:schemeClr val="accent4"/>
          </a:effectRef>
          <a:fontRef idx="minor">
            <a:schemeClr val="lt1"/>
          </a:fontRef>
        </dgm:style>
      </dgm:prSet>
      <dgm:spPr>
        <a:xfrm>
          <a:off x="2430324" y="574604"/>
          <a:ext cx="629831" cy="603711"/>
        </a:xfrm>
        <a:prstGeom prst="roundRect">
          <a:avLst>
            <a:gd name="adj" fmla="val 10000"/>
          </a:avLst>
        </a:prstGeom>
        <a:solidFill>
          <a:srgbClr val="8064A2"/>
        </a:solidFill>
        <a:ln w="28575" cap="flat" cmpd="sng" algn="ctr">
          <a:solidFill>
            <a:sysClr val="window" lastClr="FFFFFF"/>
          </a:solidFill>
          <a:prstDash val="solid"/>
        </a:ln>
        <a:effectLst>
          <a:outerShdw blurRad="40000" dist="20000" dir="5400000" rotWithShape="0">
            <a:srgbClr val="000000">
              <a:alpha val="38000"/>
            </a:srgbClr>
          </a:outerShdw>
        </a:effectLst>
      </dgm:spPr>
      <dgm:t>
        <a:bodyPr/>
        <a:lstStyle/>
        <a:p>
          <a:r>
            <a:rPr lang="fi-FI" sz="1000" b="1" dirty="0">
              <a:solidFill>
                <a:sysClr val="window" lastClr="FFFFFF"/>
              </a:solidFill>
              <a:latin typeface="Calibri"/>
              <a:ea typeface="+mn-ea"/>
              <a:cs typeface="+mn-cs"/>
            </a:rPr>
            <a:t>Rehtori</a:t>
          </a:r>
        </a:p>
        <a:p>
          <a:r>
            <a:rPr lang="fi-FI" sz="1000" b="1" dirty="0">
              <a:solidFill>
                <a:sysClr val="window" lastClr="FFFFFF"/>
              </a:solidFill>
              <a:latin typeface="Calibri"/>
              <a:ea typeface="+mn-ea"/>
              <a:cs typeface="+mn-cs"/>
            </a:rPr>
            <a:t>koollekutsuja</a:t>
          </a:r>
        </a:p>
      </dgm:t>
    </dgm:pt>
    <dgm:pt modelId="{297F66E7-0C17-4EA9-A3FC-C5B12B87FA8E}" type="parTrans" cxnId="{48D622FF-F384-40A4-9397-6B8918478940}">
      <dgm:prSet>
        <dgm:style>
          <a:lnRef idx="1">
            <a:schemeClr val="accent4"/>
          </a:lnRef>
          <a:fillRef idx="3">
            <a:schemeClr val="accent4"/>
          </a:fillRef>
          <a:effectRef idx="2">
            <a:schemeClr val="accent4"/>
          </a:effectRef>
          <a:fontRef idx="minor">
            <a:schemeClr val="lt1"/>
          </a:fontRef>
        </dgm:style>
      </dgm:prSet>
      <dgm:spPr>
        <a:xfrm rot="16450610">
          <a:off x="2316195" y="1148765"/>
          <a:ext cx="799833" cy="253098"/>
        </a:xfrm>
        <a:prstGeom prst="leftArrow">
          <a:avLst>
            <a:gd name="adj1" fmla="val 60000"/>
            <a:gd name="adj2" fmla="val 50000"/>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w="9525" cap="flat" cmpd="sng" algn="ctr">
          <a:solidFill>
            <a:srgbClr val="8064A2">
              <a:shade val="95000"/>
              <a:satMod val="105000"/>
            </a:srgbClr>
          </a:solidFill>
          <a:prstDash val="solid"/>
        </a:ln>
        <a:effectLst>
          <a:outerShdw blurRad="40000" dist="23000" dir="5400000" rotWithShape="0">
            <a:srgbClr val="000000">
              <a:alpha val="35000"/>
            </a:srgbClr>
          </a:outerShdw>
        </a:effectLst>
      </dgm:spPr>
      <dgm:t>
        <a:bodyPr/>
        <a:lstStyle/>
        <a:p>
          <a:endParaRPr lang="fi-FI"/>
        </a:p>
      </dgm:t>
    </dgm:pt>
    <dgm:pt modelId="{6A39603D-89D0-4383-B580-1F73BB5477D8}" type="sibTrans" cxnId="{48D622FF-F384-40A4-9397-6B8918478940}">
      <dgm:prSet/>
      <dgm:spPr/>
      <dgm:t>
        <a:bodyPr/>
        <a:lstStyle/>
        <a:p>
          <a:endParaRPr lang="fi-FI"/>
        </a:p>
      </dgm:t>
    </dgm:pt>
    <dgm:pt modelId="{6647868E-B158-468E-AD8D-5CAABB013A73}">
      <dgm:prSet phldrT="[Teksti]" custT="1"/>
      <dgm:spPr>
        <a:xfrm>
          <a:off x="3280353" y="212126"/>
          <a:ext cx="621644" cy="497315"/>
        </a:xfrm>
        <a:prstGeom prst="roundRect">
          <a:avLst>
            <a:gd name="adj" fmla="val 10000"/>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fi-FI" sz="1000" b="1">
              <a:solidFill>
                <a:sysClr val="window" lastClr="FFFFFF"/>
              </a:solidFill>
              <a:latin typeface="Calibri"/>
              <a:ea typeface="+mn-ea"/>
              <a:cs typeface="+mn-cs"/>
            </a:rPr>
            <a:t>Kuraattori</a:t>
          </a:r>
        </a:p>
      </dgm:t>
    </dgm:pt>
    <dgm:pt modelId="{2B57D0B4-9511-4C1B-860A-AFD2854D4108}" type="parTrans" cxnId="{9982F402-AE94-4C80-9C91-DD3D75472E4B}">
      <dgm:prSet/>
      <dgm:spPr>
        <a:xfrm rot="17933751">
          <a:off x="2550191" y="948697"/>
          <a:ext cx="1403683" cy="253098"/>
        </a:xfrm>
        <a:prstGeom prst="leftArrow">
          <a:avLst>
            <a:gd name="adj1" fmla="val 60000"/>
            <a:gd name="adj2" fmla="val 50000"/>
          </a:avLst>
        </a:prstGeom>
        <a:solidFill>
          <a:srgbClr val="9BBB59">
            <a:hueOff val="0"/>
            <a:satOff val="0"/>
            <a:lumOff val="0"/>
            <a:alphaOff val="0"/>
          </a:srgbClr>
        </a:solidFill>
        <a:ln>
          <a:noFill/>
        </a:ln>
        <a:effectLst/>
      </dgm:spPr>
      <dgm:t>
        <a:bodyPr/>
        <a:lstStyle/>
        <a:p>
          <a:endParaRPr lang="fi-FI"/>
        </a:p>
      </dgm:t>
    </dgm:pt>
    <dgm:pt modelId="{57149414-76DB-47EC-8F08-1B70FB44526F}" type="sibTrans" cxnId="{9982F402-AE94-4C80-9C91-DD3D75472E4B}">
      <dgm:prSet/>
      <dgm:spPr/>
      <dgm:t>
        <a:bodyPr/>
        <a:lstStyle/>
        <a:p>
          <a:endParaRPr lang="fi-FI"/>
        </a:p>
      </dgm:t>
    </dgm:pt>
    <dgm:pt modelId="{71CB470B-077C-4D2F-A9BF-CA3828E3B2C6}">
      <dgm:prSet phldrT="[Teksti]" custT="1"/>
      <dgm:spPr>
        <a:xfrm>
          <a:off x="3506136" y="912802"/>
          <a:ext cx="621644" cy="497315"/>
        </a:xfrm>
        <a:prstGeom prst="roundRect">
          <a:avLst>
            <a:gd name="adj" fmla="val 10000"/>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fi-FI" sz="1000" b="1">
              <a:solidFill>
                <a:sysClr val="window" lastClr="FFFFFF"/>
              </a:solidFill>
              <a:latin typeface="Calibri"/>
              <a:ea typeface="+mn-ea"/>
              <a:cs typeface="+mn-cs"/>
            </a:rPr>
            <a:t>Terveyden-hoitaja</a:t>
          </a:r>
          <a:endParaRPr lang="fi-FI" sz="1000" b="1" dirty="0">
            <a:solidFill>
              <a:sysClr val="window" lastClr="FFFFFF"/>
            </a:solidFill>
            <a:latin typeface="Calibri"/>
            <a:ea typeface="+mn-ea"/>
            <a:cs typeface="+mn-cs"/>
          </a:endParaRPr>
        </a:p>
      </dgm:t>
    </dgm:pt>
    <dgm:pt modelId="{066903EC-E057-47E3-8D0C-35B85BDB410E}" type="parTrans" cxnId="{7F5E0B3B-83B2-423A-BEDA-78BABC488B60}">
      <dgm:prSet/>
      <dgm:spPr>
        <a:xfrm rot="19158607">
          <a:off x="2943666" y="1358731"/>
          <a:ext cx="993366" cy="253098"/>
        </a:xfrm>
        <a:prstGeom prst="leftArrow">
          <a:avLst>
            <a:gd name="adj1" fmla="val 60000"/>
            <a:gd name="adj2" fmla="val 50000"/>
          </a:avLst>
        </a:prstGeom>
        <a:solidFill>
          <a:srgbClr val="8064A2">
            <a:hueOff val="0"/>
            <a:satOff val="0"/>
            <a:lumOff val="0"/>
            <a:alphaOff val="0"/>
          </a:srgbClr>
        </a:solidFill>
        <a:ln>
          <a:noFill/>
        </a:ln>
        <a:effectLst/>
      </dgm:spPr>
      <dgm:t>
        <a:bodyPr/>
        <a:lstStyle/>
        <a:p>
          <a:endParaRPr lang="fi-FI"/>
        </a:p>
      </dgm:t>
    </dgm:pt>
    <dgm:pt modelId="{CB3AA3C9-3517-4F08-A2F0-BAE62F70AE63}" type="sibTrans" cxnId="{7F5E0B3B-83B2-423A-BEDA-78BABC488B60}">
      <dgm:prSet/>
      <dgm:spPr/>
      <dgm:t>
        <a:bodyPr/>
        <a:lstStyle/>
        <a:p>
          <a:endParaRPr lang="fi-FI"/>
        </a:p>
      </dgm:t>
    </dgm:pt>
    <dgm:pt modelId="{0F5C4683-F557-419A-BE52-6D89EE72CB22}">
      <dgm:prSet phldrT="[Teksti]" custT="1"/>
      <dgm:spPr>
        <a:xfrm>
          <a:off x="4152028" y="1271943"/>
          <a:ext cx="621644" cy="497315"/>
        </a:xfrm>
        <a:prstGeom prst="roundRect">
          <a:avLst>
            <a:gd name="adj" fmla="val 10000"/>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fi-FI" sz="1000" b="1" dirty="0">
              <a:solidFill>
                <a:sysClr val="window" lastClr="FFFFFF"/>
              </a:solidFill>
              <a:latin typeface="Calibri"/>
              <a:ea typeface="+mn-ea"/>
              <a:cs typeface="+mn-cs"/>
            </a:rPr>
            <a:t>Psykologi</a:t>
          </a:r>
        </a:p>
      </dgm:t>
    </dgm:pt>
    <dgm:pt modelId="{7502486B-0651-4E67-9E2A-9B668D348610}" type="parTrans" cxnId="{D79AA0EE-0280-45EA-8CC9-84AAE023F633}">
      <dgm:prSet/>
      <dgm:spPr>
        <a:xfrm rot="20427203">
          <a:off x="3171101" y="1616556"/>
          <a:ext cx="1330075" cy="253098"/>
        </a:xfrm>
        <a:prstGeom prst="leftArrow">
          <a:avLst>
            <a:gd name="adj1" fmla="val 60000"/>
            <a:gd name="adj2" fmla="val 50000"/>
          </a:avLst>
        </a:prstGeom>
        <a:solidFill>
          <a:srgbClr val="4BACC6">
            <a:hueOff val="0"/>
            <a:satOff val="0"/>
            <a:lumOff val="0"/>
            <a:alphaOff val="0"/>
          </a:srgbClr>
        </a:solidFill>
        <a:ln>
          <a:noFill/>
        </a:ln>
        <a:effectLst/>
      </dgm:spPr>
      <dgm:t>
        <a:bodyPr/>
        <a:lstStyle/>
        <a:p>
          <a:endParaRPr lang="fi-FI"/>
        </a:p>
      </dgm:t>
    </dgm:pt>
    <dgm:pt modelId="{02EABAF6-E580-4500-9D93-F8AA67AA6EE0}" type="sibTrans" cxnId="{D79AA0EE-0280-45EA-8CC9-84AAE023F633}">
      <dgm:prSet/>
      <dgm:spPr/>
      <dgm:t>
        <a:bodyPr/>
        <a:lstStyle/>
        <a:p>
          <a:endParaRPr lang="fi-FI"/>
        </a:p>
      </dgm:t>
    </dgm:pt>
    <dgm:pt modelId="{22D25219-CC73-4C21-90D1-7CCE355D52CA}">
      <dgm:prSet phldrT="[Teksti]" custT="1"/>
      <dgm:spPr>
        <a:xfrm>
          <a:off x="3696457" y="1959583"/>
          <a:ext cx="819352" cy="409609"/>
        </a:xfrm>
        <a:prstGeom prst="roundRect">
          <a:avLst>
            <a:gd name="adj" fmla="val 10000"/>
          </a:avLst>
        </a:prstGeom>
        <a:solidFill>
          <a:srgbClr val="F7964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fi-FI" sz="1000" b="1" dirty="0">
              <a:solidFill>
                <a:sysClr val="window" lastClr="FFFFFF"/>
              </a:solidFill>
              <a:latin typeface="Calibri"/>
              <a:ea typeface="+mn-ea"/>
              <a:cs typeface="+mn-cs"/>
            </a:rPr>
            <a:t> Muu koulun henkilöstö</a:t>
          </a:r>
        </a:p>
      </dgm:t>
    </dgm:pt>
    <dgm:pt modelId="{EC083B0B-3AF5-446D-B962-ACB3CD500D78}" type="parTrans" cxnId="{5710BFC6-3A1B-4649-A301-E6E28D687DBD}">
      <dgm:prSet/>
      <dgm:spPr>
        <a:xfrm rot="1414">
          <a:off x="3228783" y="2037658"/>
          <a:ext cx="877350" cy="253098"/>
        </a:xfrm>
        <a:prstGeom prst="leftArrow">
          <a:avLst>
            <a:gd name="adj1" fmla="val 60000"/>
            <a:gd name="adj2" fmla="val 50000"/>
          </a:avLst>
        </a:prstGeom>
        <a:solidFill>
          <a:srgbClr val="F79646">
            <a:hueOff val="0"/>
            <a:satOff val="0"/>
            <a:lumOff val="0"/>
            <a:alphaOff val="0"/>
          </a:srgbClr>
        </a:solidFill>
        <a:ln>
          <a:noFill/>
        </a:ln>
        <a:effectLst/>
      </dgm:spPr>
      <dgm:t>
        <a:bodyPr/>
        <a:lstStyle/>
        <a:p>
          <a:endParaRPr lang="fi-FI"/>
        </a:p>
      </dgm:t>
    </dgm:pt>
    <dgm:pt modelId="{A4B557E4-1641-4212-84ED-81401E6622D9}" type="sibTrans" cxnId="{5710BFC6-3A1B-4649-A301-E6E28D687DBD}">
      <dgm:prSet/>
      <dgm:spPr/>
      <dgm:t>
        <a:bodyPr/>
        <a:lstStyle/>
        <a:p>
          <a:endParaRPr lang="fi-FI"/>
        </a:p>
      </dgm:t>
    </dgm:pt>
    <dgm:pt modelId="{CE3EB276-CCEB-4E9A-B6BC-86DBAE2E04EE}">
      <dgm:prSet phldrT="[Teksti]" custT="1">
        <dgm:style>
          <a:lnRef idx="3">
            <a:schemeClr val="lt1"/>
          </a:lnRef>
          <a:fillRef idx="1">
            <a:schemeClr val="accent4"/>
          </a:fillRef>
          <a:effectRef idx="1">
            <a:schemeClr val="accent4"/>
          </a:effectRef>
          <a:fontRef idx="minor">
            <a:schemeClr val="lt1"/>
          </a:fontRef>
        </dgm:style>
      </dgm:prSet>
      <dgm:spPr>
        <a:xfrm>
          <a:off x="3369948" y="2534349"/>
          <a:ext cx="902118" cy="538548"/>
        </a:xfrm>
        <a:prstGeom prst="roundRect">
          <a:avLst>
            <a:gd name="adj" fmla="val 10000"/>
          </a:avLst>
        </a:prstGeom>
        <a:solidFill>
          <a:srgbClr val="8064A2"/>
        </a:solidFill>
        <a:ln w="19050" cap="flat" cmpd="sng" algn="ctr">
          <a:solidFill>
            <a:sysClr val="window" lastClr="FFFFFF"/>
          </a:solidFill>
          <a:prstDash val="solid"/>
        </a:ln>
        <a:effectLst>
          <a:outerShdw blurRad="40000" dist="20000" dir="5400000" rotWithShape="0">
            <a:srgbClr val="000000">
              <a:alpha val="38000"/>
            </a:srgbClr>
          </a:outerShdw>
        </a:effectLst>
      </dgm:spPr>
      <dgm:t>
        <a:bodyPr/>
        <a:lstStyle/>
        <a:p>
          <a:r>
            <a:rPr lang="fi-FI" sz="1000" b="1" dirty="0">
              <a:solidFill>
                <a:sysClr val="window" lastClr="FFFFFF"/>
              </a:solidFill>
              <a:latin typeface="Calibri"/>
              <a:ea typeface="+mn-ea"/>
              <a:cs typeface="+mn-cs"/>
            </a:rPr>
            <a:t>Koulun ulkopuoliset yhteistyötahot</a:t>
          </a:r>
        </a:p>
      </dgm:t>
    </dgm:pt>
    <dgm:pt modelId="{B8A3E437-585A-4BFA-A01D-F1A48B5BACA9}" type="parTrans" cxnId="{2A47A991-1170-4DFC-A95D-938F06A33DBE}">
      <dgm:prSet>
        <dgm:style>
          <a:lnRef idx="1">
            <a:schemeClr val="accent5"/>
          </a:lnRef>
          <a:fillRef idx="2">
            <a:schemeClr val="accent5"/>
          </a:fillRef>
          <a:effectRef idx="1">
            <a:schemeClr val="accent5"/>
          </a:effectRef>
          <a:fontRef idx="minor">
            <a:schemeClr val="dk1"/>
          </a:fontRef>
        </dgm:style>
      </dgm:prSet>
      <dgm:spPr>
        <a:xfrm rot="1720640">
          <a:off x="2951650" y="2658730"/>
          <a:ext cx="784202" cy="253098"/>
        </a:xfrm>
        <a:prstGeom prst="leftArrow">
          <a:avLst>
            <a:gd name="adj1" fmla="val 60000"/>
            <a:gd name="adj2" fmla="val 50000"/>
          </a:avLst>
        </a:prstGeom>
        <a:gradFill rotWithShape="1">
          <a:gsLst>
            <a:gs pos="0">
              <a:srgbClr val="83C3EF">
                <a:tint val="67000"/>
                <a:satMod val="105000"/>
                <a:lumMod val="110000"/>
              </a:srgbClr>
            </a:gs>
            <a:gs pos="50000">
              <a:srgbClr val="83C3EF">
                <a:tint val="73000"/>
                <a:satMod val="103000"/>
                <a:lumMod val="105000"/>
              </a:srgbClr>
            </a:gs>
            <a:gs pos="100000">
              <a:srgbClr val="83C3EF">
                <a:tint val="81000"/>
                <a:satMod val="109000"/>
                <a:lumMod val="105000"/>
              </a:srgbClr>
            </a:gs>
          </a:gsLst>
          <a:lin ang="5400000" scaled="0"/>
        </a:gradFill>
        <a:ln w="6350" cap="flat" cmpd="sng" algn="in">
          <a:solidFill>
            <a:srgbClr val="83C3EF"/>
          </a:solidFill>
          <a:prstDash val="solid"/>
        </a:ln>
        <a:effectLst/>
      </dgm:spPr>
      <dgm:t>
        <a:bodyPr/>
        <a:lstStyle/>
        <a:p>
          <a:endParaRPr lang="fi-FI"/>
        </a:p>
      </dgm:t>
    </dgm:pt>
    <dgm:pt modelId="{049336AC-99E7-40FB-9C20-5DB2098B1882}" type="sibTrans" cxnId="{2A47A991-1170-4DFC-A95D-938F06A33DBE}">
      <dgm:prSet/>
      <dgm:spPr/>
      <dgm:t>
        <a:bodyPr/>
        <a:lstStyle/>
        <a:p>
          <a:endParaRPr lang="fi-FI"/>
        </a:p>
      </dgm:t>
    </dgm:pt>
    <dgm:pt modelId="{EB32B2A6-3B76-4255-8274-67628DF2ED06}" type="pres">
      <dgm:prSet presAssocID="{D00E74CB-D854-4B4D-BBEC-C72A3093D8B0}" presName="cycle" presStyleCnt="0">
        <dgm:presLayoutVars>
          <dgm:chMax val="1"/>
          <dgm:dir/>
          <dgm:animLvl val="ctr"/>
          <dgm:resizeHandles val="exact"/>
        </dgm:presLayoutVars>
      </dgm:prSet>
      <dgm:spPr/>
    </dgm:pt>
    <dgm:pt modelId="{AD18DC50-75A1-46FB-89E5-83CC46DBDA36}" type="pres">
      <dgm:prSet presAssocID="{B5318BA9-877A-4AB6-A7BE-04574B39BA0F}" presName="centerShape" presStyleLbl="node0" presStyleIdx="0" presStyleCnt="1" custScaleX="131723" custLinFactNeighborX="-9064" custLinFactNeighborY="-11464"/>
      <dgm:spPr/>
    </dgm:pt>
    <dgm:pt modelId="{F282B21C-4B3D-4C9F-90C9-A6CF3B131D07}" type="pres">
      <dgm:prSet presAssocID="{8B202883-D5CB-4232-AE9E-CF409E7142DD}" presName="parTrans" presStyleLbl="bgSibTrans2D1" presStyleIdx="0" presStyleCnt="11"/>
      <dgm:spPr/>
    </dgm:pt>
    <dgm:pt modelId="{C94812E5-B9A1-4344-B3ED-CD69F32BB43D}" type="pres">
      <dgm:prSet presAssocID="{3210C587-A79F-4B14-85C0-32020EE9A571}" presName="node" presStyleLbl="node1" presStyleIdx="0" presStyleCnt="11" custScaleX="163069" custScaleY="123415" custRadScaleRad="28985" custRadScaleInc="-253756">
        <dgm:presLayoutVars>
          <dgm:bulletEnabled val="1"/>
        </dgm:presLayoutVars>
      </dgm:prSet>
      <dgm:spPr/>
    </dgm:pt>
    <dgm:pt modelId="{C89A4ADA-747D-434D-8690-4D2CDC9A6637}" type="pres">
      <dgm:prSet presAssocID="{18C4E7E4-A369-4C4C-90B3-397A5C95280F}" presName="parTrans" presStyleLbl="bgSibTrans2D1" presStyleIdx="1" presStyleCnt="11"/>
      <dgm:spPr/>
    </dgm:pt>
    <dgm:pt modelId="{7873E597-61BB-4EC0-BE5B-0D6F1ED2CE00}" type="pres">
      <dgm:prSet presAssocID="{0EC20D2E-7277-42C1-BF4E-8256E8092DB4}" presName="node" presStyleLbl="node1" presStyleIdx="1" presStyleCnt="11" custScaleX="147663" custScaleY="107605" custRadScaleRad="68405" custRadScaleInc="-150810">
        <dgm:presLayoutVars>
          <dgm:bulletEnabled val="1"/>
        </dgm:presLayoutVars>
      </dgm:prSet>
      <dgm:spPr/>
    </dgm:pt>
    <dgm:pt modelId="{887A2A99-3570-4CCD-9AC8-C53B162D27EE}" type="pres">
      <dgm:prSet presAssocID="{B53025FD-83C4-4FE6-9A32-93843F4052C7}" presName="parTrans" presStyleLbl="bgSibTrans2D1" presStyleIdx="2" presStyleCnt="11"/>
      <dgm:spPr/>
    </dgm:pt>
    <dgm:pt modelId="{B223371E-5706-4A91-861A-41710CB5C177}" type="pres">
      <dgm:prSet presAssocID="{AAEBF28E-E68C-40F2-A5C2-95B89165B3E0}" presName="node" presStyleLbl="node1" presStyleIdx="2" presStyleCnt="11" custScaleX="160893" custScaleY="111654" custRadScaleRad="89110" custRadScaleInc="-115152">
        <dgm:presLayoutVars>
          <dgm:bulletEnabled val="1"/>
        </dgm:presLayoutVars>
      </dgm:prSet>
      <dgm:spPr/>
    </dgm:pt>
    <dgm:pt modelId="{45235E6A-162B-4D67-89DC-ED6B5BFF87F1}" type="pres">
      <dgm:prSet presAssocID="{8E7D70E1-8097-42B1-ADC8-4723CF0D0A65}" presName="parTrans" presStyleLbl="bgSibTrans2D1" presStyleIdx="3" presStyleCnt="11"/>
      <dgm:spPr/>
    </dgm:pt>
    <dgm:pt modelId="{FDFE4376-826C-411E-B80A-6224117C7E55}" type="pres">
      <dgm:prSet presAssocID="{927DEB0D-6349-4370-9DA1-755BF6E1B024}" presName="node" presStyleLbl="node1" presStyleIdx="3" presStyleCnt="11" custScaleX="138485" custRadScaleRad="86541" custRadScaleInc="-85015">
        <dgm:presLayoutVars>
          <dgm:bulletEnabled val="1"/>
        </dgm:presLayoutVars>
      </dgm:prSet>
      <dgm:spPr/>
    </dgm:pt>
    <dgm:pt modelId="{717C5A52-0FF9-442A-8F52-045EB98E0F8E}" type="pres">
      <dgm:prSet presAssocID="{8B08F77C-E2C7-4CB8-99B9-75CB84EAB79A}" presName="parTrans" presStyleLbl="bgSibTrans2D1" presStyleIdx="4" presStyleCnt="11"/>
      <dgm:spPr/>
    </dgm:pt>
    <dgm:pt modelId="{2047D292-D952-4ABF-99D8-81C05D897DC8}" type="pres">
      <dgm:prSet presAssocID="{C47505B4-03CA-46C9-8E88-60A6A4D21B89}" presName="node" presStyleLbl="node1" presStyleIdx="4" presStyleCnt="11" custScaleX="130856" custRadScaleRad="98796" custRadScaleInc="-84733">
        <dgm:presLayoutVars>
          <dgm:bulletEnabled val="1"/>
        </dgm:presLayoutVars>
      </dgm:prSet>
      <dgm:spPr/>
    </dgm:pt>
    <dgm:pt modelId="{87386A5E-B447-4A55-9884-0D1D7331E870}" type="pres">
      <dgm:prSet presAssocID="{297F66E7-0C17-4EA9-A3FC-C5B12B87FA8E}" presName="parTrans" presStyleLbl="bgSibTrans2D1" presStyleIdx="5" presStyleCnt="11"/>
      <dgm:spPr/>
    </dgm:pt>
    <dgm:pt modelId="{EEB32633-99E0-4642-8C2A-6F4940C655AE}" type="pres">
      <dgm:prSet presAssocID="{D06A264B-9208-4214-AAF9-6F9064A126A3}" presName="node" presStyleLbl="node1" presStyleIdx="5" presStyleCnt="11" custScaleX="144238" custScaleY="121394" custRadScaleRad="77660" custRadScaleInc="-66932">
        <dgm:presLayoutVars>
          <dgm:bulletEnabled val="1"/>
        </dgm:presLayoutVars>
      </dgm:prSet>
      <dgm:spPr/>
    </dgm:pt>
    <dgm:pt modelId="{D3C5E3CA-DE54-42CC-A22C-09D13ACA9D86}" type="pres">
      <dgm:prSet presAssocID="{2B57D0B4-9511-4C1B-860A-AFD2854D4108}" presName="parTrans" presStyleLbl="bgSibTrans2D1" presStyleIdx="6" presStyleCnt="11"/>
      <dgm:spPr/>
    </dgm:pt>
    <dgm:pt modelId="{7089AEB6-E33E-4188-8A1A-6F5034995673}" type="pres">
      <dgm:prSet presAssocID="{6647868E-B158-468E-AD8D-5CAABB013A73}" presName="node" presStyleLbl="node1" presStyleIdx="6" presStyleCnt="11" custScaleX="139959" custScaleY="103087" custRadScaleRad="97023" custRadScaleInc="-29283">
        <dgm:presLayoutVars>
          <dgm:bulletEnabled val="1"/>
        </dgm:presLayoutVars>
      </dgm:prSet>
      <dgm:spPr/>
    </dgm:pt>
    <dgm:pt modelId="{7E6E5B82-E01E-4151-BBE8-9E095D654786}" type="pres">
      <dgm:prSet presAssocID="{066903EC-E057-47E3-8D0C-35B85BDB410E}" presName="parTrans" presStyleLbl="bgSibTrans2D1" presStyleIdx="7" presStyleCnt="11"/>
      <dgm:spPr/>
    </dgm:pt>
    <dgm:pt modelId="{0F5B77F4-E9C0-45FC-B238-44ABCC335AC0}" type="pres">
      <dgm:prSet presAssocID="{71CB470B-077C-4D2F-A9BF-CA3828E3B2C6}" presName="node" presStyleLbl="node1" presStyleIdx="7" presStyleCnt="11" custScaleX="171209" custScaleY="109309" custRadScaleRad="85196" custRadScaleInc="-7163">
        <dgm:presLayoutVars>
          <dgm:bulletEnabled val="1"/>
        </dgm:presLayoutVars>
      </dgm:prSet>
      <dgm:spPr/>
    </dgm:pt>
    <dgm:pt modelId="{DA17322E-A44E-4D6D-B280-6B429A492CC6}" type="pres">
      <dgm:prSet presAssocID="{7502486B-0651-4E67-9E2A-9B668D348610}" presName="parTrans" presStyleLbl="bgSibTrans2D1" presStyleIdx="8" presStyleCnt="11"/>
      <dgm:spPr/>
    </dgm:pt>
    <dgm:pt modelId="{D2908387-9B1D-4BCB-9DBA-F2F027219340}" type="pres">
      <dgm:prSet presAssocID="{0F5C4683-F557-419A-BE52-6D89EE72CB22}" presName="node" presStyleLbl="node1" presStyleIdx="8" presStyleCnt="11" custScaleX="142270" custScaleY="97528" custRadScaleRad="77827" custRadScaleInc="-4091">
        <dgm:presLayoutVars>
          <dgm:bulletEnabled val="1"/>
        </dgm:presLayoutVars>
      </dgm:prSet>
      <dgm:spPr/>
    </dgm:pt>
    <dgm:pt modelId="{E22A52BD-09F5-4E45-8BA4-EE7D46E95000}" type="pres">
      <dgm:prSet presAssocID="{EC083B0B-3AF5-446D-B962-ACB3CD500D78}" presName="parTrans" presStyleLbl="bgSibTrans2D1" presStyleIdx="9" presStyleCnt="11"/>
      <dgm:spPr/>
    </dgm:pt>
    <dgm:pt modelId="{97490AAC-35FE-4A3B-A95B-A4690D164742}" type="pres">
      <dgm:prSet presAssocID="{22D25219-CC73-4C21-90D1-7CCE355D52CA}" presName="node" presStyleLbl="node1" presStyleIdx="9" presStyleCnt="11" custScaleX="152361" custScaleY="123973" custRadScaleRad="46608" custRadScaleInc="-36423">
        <dgm:presLayoutVars>
          <dgm:bulletEnabled val="1"/>
        </dgm:presLayoutVars>
      </dgm:prSet>
      <dgm:spPr/>
    </dgm:pt>
    <dgm:pt modelId="{727BC296-7D25-473C-A9BF-3382AF63A2C0}" type="pres">
      <dgm:prSet presAssocID="{B8A3E437-585A-4BFA-A01D-F1A48B5BACA9}" presName="parTrans" presStyleLbl="bgSibTrans2D1" presStyleIdx="10" presStyleCnt="11" custLinFactNeighborX="-16992" custLinFactNeighborY="67095"/>
      <dgm:spPr/>
    </dgm:pt>
    <dgm:pt modelId="{093D4842-ACF8-42B0-B4BC-0DDE2176CB9E}" type="pres">
      <dgm:prSet presAssocID="{CE3EB276-CCEB-4E9A-B6BC-86DBAE2E04EE}" presName="node" presStyleLbl="node1" presStyleIdx="10" presStyleCnt="11" custScaleX="166445" custScaleY="117048" custRadScaleRad="31212" custRadScaleInc="97679">
        <dgm:presLayoutVars>
          <dgm:bulletEnabled val="1"/>
        </dgm:presLayoutVars>
      </dgm:prSet>
      <dgm:spPr/>
    </dgm:pt>
  </dgm:ptLst>
  <dgm:cxnLst>
    <dgm:cxn modelId="{05772601-72F3-43AA-8750-0BD75D14257A}" type="presOf" srcId="{C47505B4-03CA-46C9-8E88-60A6A4D21B89}" destId="{2047D292-D952-4ABF-99D8-81C05D897DC8}" srcOrd="0" destOrd="0" presId="urn:microsoft.com/office/officeart/2005/8/layout/radial4"/>
    <dgm:cxn modelId="{9982F402-AE94-4C80-9C91-DD3D75472E4B}" srcId="{B5318BA9-877A-4AB6-A7BE-04574B39BA0F}" destId="{6647868E-B158-468E-AD8D-5CAABB013A73}" srcOrd="6" destOrd="0" parTransId="{2B57D0B4-9511-4C1B-860A-AFD2854D4108}" sibTransId="{57149414-76DB-47EC-8F08-1B70FB44526F}"/>
    <dgm:cxn modelId="{23691415-CD74-468E-8BE7-AEF27F154454}" type="presOf" srcId="{D00E74CB-D854-4B4D-BBEC-C72A3093D8B0}" destId="{EB32B2A6-3B76-4255-8274-67628DF2ED06}" srcOrd="0" destOrd="0" presId="urn:microsoft.com/office/officeart/2005/8/layout/radial4"/>
    <dgm:cxn modelId="{59163219-0320-4171-A7FA-872F2F0FBA22}" srcId="{D00E74CB-D854-4B4D-BBEC-C72A3093D8B0}" destId="{B5318BA9-877A-4AB6-A7BE-04574B39BA0F}" srcOrd="0" destOrd="0" parTransId="{C0DAC4FA-C043-47CD-A4F3-B5EFF65913D2}" sibTransId="{CCAB71F4-DCE0-4154-8AF0-485BD34F3EB9}"/>
    <dgm:cxn modelId="{079DA424-C966-4C17-901C-DE5338820BCE}" type="presOf" srcId="{297F66E7-0C17-4EA9-A3FC-C5B12B87FA8E}" destId="{87386A5E-B447-4A55-9884-0D1D7331E870}" srcOrd="0" destOrd="0" presId="urn:microsoft.com/office/officeart/2005/8/layout/radial4"/>
    <dgm:cxn modelId="{B6EA3529-4901-4282-8B4D-A1CE4F4393DB}" type="presOf" srcId="{EC083B0B-3AF5-446D-B962-ACB3CD500D78}" destId="{E22A52BD-09F5-4E45-8BA4-EE7D46E95000}" srcOrd="0" destOrd="0" presId="urn:microsoft.com/office/officeart/2005/8/layout/radial4"/>
    <dgm:cxn modelId="{BC9A5B29-67F1-4D69-8CB8-EB7986A62726}" type="presOf" srcId="{927DEB0D-6349-4370-9DA1-755BF6E1B024}" destId="{FDFE4376-826C-411E-B80A-6224117C7E55}" srcOrd="0" destOrd="0" presId="urn:microsoft.com/office/officeart/2005/8/layout/radial4"/>
    <dgm:cxn modelId="{497E6637-A8E8-4F8E-B094-62A47B9AEFEE}" type="presOf" srcId="{71CB470B-077C-4D2F-A9BF-CA3828E3B2C6}" destId="{0F5B77F4-E9C0-45FC-B238-44ABCC335AC0}" srcOrd="0" destOrd="0" presId="urn:microsoft.com/office/officeart/2005/8/layout/radial4"/>
    <dgm:cxn modelId="{7F5E0B3B-83B2-423A-BEDA-78BABC488B60}" srcId="{B5318BA9-877A-4AB6-A7BE-04574B39BA0F}" destId="{71CB470B-077C-4D2F-A9BF-CA3828E3B2C6}" srcOrd="7" destOrd="0" parTransId="{066903EC-E057-47E3-8D0C-35B85BDB410E}" sibTransId="{CB3AA3C9-3517-4F08-A2F0-BAE62F70AE63}"/>
    <dgm:cxn modelId="{98C22562-1DB1-4783-94D7-6E29B4CA4B01}" type="presOf" srcId="{8B08F77C-E2C7-4CB8-99B9-75CB84EAB79A}" destId="{717C5A52-0FF9-442A-8F52-045EB98E0F8E}" srcOrd="0" destOrd="0" presId="urn:microsoft.com/office/officeart/2005/8/layout/radial4"/>
    <dgm:cxn modelId="{0A7A7D42-8C7C-4FE0-A80B-488B9A2579B5}" type="presOf" srcId="{B53025FD-83C4-4FE6-9A32-93843F4052C7}" destId="{887A2A99-3570-4CCD-9AC8-C53B162D27EE}" srcOrd="0" destOrd="0" presId="urn:microsoft.com/office/officeart/2005/8/layout/radial4"/>
    <dgm:cxn modelId="{920A7568-A573-4B39-9E7A-B192A85B75D9}" type="presOf" srcId="{2B57D0B4-9511-4C1B-860A-AFD2854D4108}" destId="{D3C5E3CA-DE54-42CC-A22C-09D13ACA9D86}" srcOrd="0" destOrd="0" presId="urn:microsoft.com/office/officeart/2005/8/layout/radial4"/>
    <dgm:cxn modelId="{367C886D-FF84-42F0-B57E-78EFF90D08F4}" type="presOf" srcId="{B5318BA9-877A-4AB6-A7BE-04574B39BA0F}" destId="{AD18DC50-75A1-46FB-89E5-83CC46DBDA36}" srcOrd="0" destOrd="0" presId="urn:microsoft.com/office/officeart/2005/8/layout/radial4"/>
    <dgm:cxn modelId="{39F2FE4E-AC49-4713-B637-DA50D30457C3}" type="presOf" srcId="{8B202883-D5CB-4232-AE9E-CF409E7142DD}" destId="{F282B21C-4B3D-4C9F-90C9-A6CF3B131D07}" srcOrd="0" destOrd="0" presId="urn:microsoft.com/office/officeart/2005/8/layout/radial4"/>
    <dgm:cxn modelId="{C7A8ED52-30D3-4550-BBB9-A4121C2C31F4}" type="presOf" srcId="{8E7D70E1-8097-42B1-ADC8-4723CF0D0A65}" destId="{45235E6A-162B-4D67-89DC-ED6B5BFF87F1}" srcOrd="0" destOrd="0" presId="urn:microsoft.com/office/officeart/2005/8/layout/radial4"/>
    <dgm:cxn modelId="{54332155-F8B9-4103-9018-0E40D7B59419}" srcId="{B5318BA9-877A-4AB6-A7BE-04574B39BA0F}" destId="{C47505B4-03CA-46C9-8E88-60A6A4D21B89}" srcOrd="4" destOrd="0" parTransId="{8B08F77C-E2C7-4CB8-99B9-75CB84EAB79A}" sibTransId="{FE70B465-8735-4E28-B757-4BCF6FD6875B}"/>
    <dgm:cxn modelId="{E0A6F078-0D21-466F-AA96-81401203B330}" type="presOf" srcId="{6647868E-B158-468E-AD8D-5CAABB013A73}" destId="{7089AEB6-E33E-4188-8A1A-6F5034995673}" srcOrd="0" destOrd="0" presId="urn:microsoft.com/office/officeart/2005/8/layout/radial4"/>
    <dgm:cxn modelId="{7765737D-E8B0-4969-BDC5-65BBA9BAADD6}" srcId="{B5318BA9-877A-4AB6-A7BE-04574B39BA0F}" destId="{3210C587-A79F-4B14-85C0-32020EE9A571}" srcOrd="0" destOrd="0" parTransId="{8B202883-D5CB-4232-AE9E-CF409E7142DD}" sibTransId="{FD7BA61D-2FCF-46FD-A449-BDD59D9E289C}"/>
    <dgm:cxn modelId="{48148E7D-5BCF-430A-A8EA-5008538CF8FF}" type="presOf" srcId="{18C4E7E4-A369-4C4C-90B3-397A5C95280F}" destId="{C89A4ADA-747D-434D-8690-4D2CDC9A6637}" srcOrd="0" destOrd="0" presId="urn:microsoft.com/office/officeart/2005/8/layout/radial4"/>
    <dgm:cxn modelId="{5B53F782-C04F-4363-8A05-1C10BE315B32}" type="presOf" srcId="{22D25219-CC73-4C21-90D1-7CCE355D52CA}" destId="{97490AAC-35FE-4A3B-A95B-A4690D164742}" srcOrd="0" destOrd="0" presId="urn:microsoft.com/office/officeart/2005/8/layout/radial4"/>
    <dgm:cxn modelId="{2A47A991-1170-4DFC-A95D-938F06A33DBE}" srcId="{B5318BA9-877A-4AB6-A7BE-04574B39BA0F}" destId="{CE3EB276-CCEB-4E9A-B6BC-86DBAE2E04EE}" srcOrd="10" destOrd="0" parTransId="{B8A3E437-585A-4BFA-A01D-F1A48B5BACA9}" sibTransId="{049336AC-99E7-40FB-9C20-5DB2098B1882}"/>
    <dgm:cxn modelId="{FDF25B97-9EF8-46D9-91E2-EDFECEF4CAE0}" type="presOf" srcId="{7502486B-0651-4E67-9E2A-9B668D348610}" destId="{DA17322E-A44E-4D6D-B280-6B429A492CC6}" srcOrd="0" destOrd="0" presId="urn:microsoft.com/office/officeart/2005/8/layout/radial4"/>
    <dgm:cxn modelId="{74961598-1646-4176-BF90-012D22FE0F19}" type="presOf" srcId="{066903EC-E057-47E3-8D0C-35B85BDB410E}" destId="{7E6E5B82-E01E-4151-BBE8-9E095D654786}" srcOrd="0" destOrd="0" presId="urn:microsoft.com/office/officeart/2005/8/layout/radial4"/>
    <dgm:cxn modelId="{A33389A5-7BEE-45E6-86AE-728FFCA11D2F}" type="presOf" srcId="{D06A264B-9208-4214-AAF9-6F9064A126A3}" destId="{EEB32633-99E0-4642-8C2A-6F4940C655AE}" srcOrd="0" destOrd="0" presId="urn:microsoft.com/office/officeart/2005/8/layout/radial4"/>
    <dgm:cxn modelId="{873323AB-CD0A-4F89-8116-DCACDF1C0522}" type="presOf" srcId="{CE3EB276-CCEB-4E9A-B6BC-86DBAE2E04EE}" destId="{093D4842-ACF8-42B0-B4BC-0DDE2176CB9E}" srcOrd="0" destOrd="0" presId="urn:microsoft.com/office/officeart/2005/8/layout/radial4"/>
    <dgm:cxn modelId="{E25681AD-28F7-4367-90E9-A5618F128BCD}" srcId="{B5318BA9-877A-4AB6-A7BE-04574B39BA0F}" destId="{927DEB0D-6349-4370-9DA1-755BF6E1B024}" srcOrd="3" destOrd="0" parTransId="{8E7D70E1-8097-42B1-ADC8-4723CF0D0A65}" sibTransId="{EE08101E-98AD-42D5-8C81-AF81CC4BCD3E}"/>
    <dgm:cxn modelId="{1E4B25B3-C3E2-4AC9-A5BF-146999571E52}" type="presOf" srcId="{0EC20D2E-7277-42C1-BF4E-8256E8092DB4}" destId="{7873E597-61BB-4EC0-BE5B-0D6F1ED2CE00}" srcOrd="0" destOrd="0" presId="urn:microsoft.com/office/officeart/2005/8/layout/radial4"/>
    <dgm:cxn modelId="{58E7E9C5-031D-4CD1-8239-5AE4C33990F9}" type="presOf" srcId="{AAEBF28E-E68C-40F2-A5C2-95B89165B3E0}" destId="{B223371E-5706-4A91-861A-41710CB5C177}" srcOrd="0" destOrd="0" presId="urn:microsoft.com/office/officeart/2005/8/layout/radial4"/>
    <dgm:cxn modelId="{5710BFC6-3A1B-4649-A301-E6E28D687DBD}" srcId="{B5318BA9-877A-4AB6-A7BE-04574B39BA0F}" destId="{22D25219-CC73-4C21-90D1-7CCE355D52CA}" srcOrd="9" destOrd="0" parTransId="{EC083B0B-3AF5-446D-B962-ACB3CD500D78}" sibTransId="{A4B557E4-1641-4212-84ED-81401E6622D9}"/>
    <dgm:cxn modelId="{9AE1B0D4-A619-4B89-82A8-1F08F55D2910}" type="presOf" srcId="{0F5C4683-F557-419A-BE52-6D89EE72CB22}" destId="{D2908387-9B1D-4BCB-9DBA-F2F027219340}" srcOrd="0" destOrd="0" presId="urn:microsoft.com/office/officeart/2005/8/layout/radial4"/>
    <dgm:cxn modelId="{31CB17D6-D918-47A1-9F70-3AB75786A873}" type="presOf" srcId="{B8A3E437-585A-4BFA-A01D-F1A48B5BACA9}" destId="{727BC296-7D25-473C-A9BF-3382AF63A2C0}" srcOrd="0" destOrd="0" presId="urn:microsoft.com/office/officeart/2005/8/layout/radial4"/>
    <dgm:cxn modelId="{C388F6EC-220C-4F93-B55E-BD0EDFA89B47}" srcId="{B5318BA9-877A-4AB6-A7BE-04574B39BA0F}" destId="{AAEBF28E-E68C-40F2-A5C2-95B89165B3E0}" srcOrd="2" destOrd="0" parTransId="{B53025FD-83C4-4FE6-9A32-93843F4052C7}" sibTransId="{1E1506EE-108D-4B6F-B67D-B523BADD4B3B}"/>
    <dgm:cxn modelId="{D79AA0EE-0280-45EA-8CC9-84AAE023F633}" srcId="{B5318BA9-877A-4AB6-A7BE-04574B39BA0F}" destId="{0F5C4683-F557-419A-BE52-6D89EE72CB22}" srcOrd="8" destOrd="0" parTransId="{7502486B-0651-4E67-9E2A-9B668D348610}" sibTransId="{02EABAF6-E580-4500-9D93-F8AA67AA6EE0}"/>
    <dgm:cxn modelId="{6F8715F2-DE1C-485E-B795-C2236BC29E9A}" srcId="{B5318BA9-877A-4AB6-A7BE-04574B39BA0F}" destId="{0EC20D2E-7277-42C1-BF4E-8256E8092DB4}" srcOrd="1" destOrd="0" parTransId="{18C4E7E4-A369-4C4C-90B3-397A5C95280F}" sibTransId="{BA1FAF10-A608-4A65-93C4-A6881792166B}"/>
    <dgm:cxn modelId="{0C0B52F4-2AEC-44FC-B250-FC22AD6E9013}" type="presOf" srcId="{3210C587-A79F-4B14-85C0-32020EE9A571}" destId="{C94812E5-B9A1-4344-B3ED-CD69F32BB43D}" srcOrd="0" destOrd="0" presId="urn:microsoft.com/office/officeart/2005/8/layout/radial4"/>
    <dgm:cxn modelId="{48D622FF-F384-40A4-9397-6B8918478940}" srcId="{B5318BA9-877A-4AB6-A7BE-04574B39BA0F}" destId="{D06A264B-9208-4214-AAF9-6F9064A126A3}" srcOrd="5" destOrd="0" parTransId="{297F66E7-0C17-4EA9-A3FC-C5B12B87FA8E}" sibTransId="{6A39603D-89D0-4383-B580-1F73BB5477D8}"/>
    <dgm:cxn modelId="{B5F85FA6-AF45-486C-BBAD-BEAD4FBC5F11}" type="presParOf" srcId="{EB32B2A6-3B76-4255-8274-67628DF2ED06}" destId="{AD18DC50-75A1-46FB-89E5-83CC46DBDA36}" srcOrd="0" destOrd="0" presId="urn:microsoft.com/office/officeart/2005/8/layout/radial4"/>
    <dgm:cxn modelId="{76B61D35-7CF8-4F58-A8EB-D64899987DB1}" type="presParOf" srcId="{EB32B2A6-3B76-4255-8274-67628DF2ED06}" destId="{F282B21C-4B3D-4C9F-90C9-A6CF3B131D07}" srcOrd="1" destOrd="0" presId="urn:microsoft.com/office/officeart/2005/8/layout/radial4"/>
    <dgm:cxn modelId="{04DB451D-755F-46E6-AF3B-389FBDE55357}" type="presParOf" srcId="{EB32B2A6-3B76-4255-8274-67628DF2ED06}" destId="{C94812E5-B9A1-4344-B3ED-CD69F32BB43D}" srcOrd="2" destOrd="0" presId="urn:microsoft.com/office/officeart/2005/8/layout/radial4"/>
    <dgm:cxn modelId="{EA2AABDE-176E-438B-84FE-19F321805543}" type="presParOf" srcId="{EB32B2A6-3B76-4255-8274-67628DF2ED06}" destId="{C89A4ADA-747D-434D-8690-4D2CDC9A6637}" srcOrd="3" destOrd="0" presId="urn:microsoft.com/office/officeart/2005/8/layout/radial4"/>
    <dgm:cxn modelId="{D20742BB-4C2C-4F22-AEA0-0CDCE6175EB5}" type="presParOf" srcId="{EB32B2A6-3B76-4255-8274-67628DF2ED06}" destId="{7873E597-61BB-4EC0-BE5B-0D6F1ED2CE00}" srcOrd="4" destOrd="0" presId="urn:microsoft.com/office/officeart/2005/8/layout/radial4"/>
    <dgm:cxn modelId="{257C0B68-D811-4621-8206-2EAD99036F3D}" type="presParOf" srcId="{EB32B2A6-3B76-4255-8274-67628DF2ED06}" destId="{887A2A99-3570-4CCD-9AC8-C53B162D27EE}" srcOrd="5" destOrd="0" presId="urn:microsoft.com/office/officeart/2005/8/layout/radial4"/>
    <dgm:cxn modelId="{5A8F3C5B-4D50-4C6B-93FF-0AB269F34148}" type="presParOf" srcId="{EB32B2A6-3B76-4255-8274-67628DF2ED06}" destId="{B223371E-5706-4A91-861A-41710CB5C177}" srcOrd="6" destOrd="0" presId="urn:microsoft.com/office/officeart/2005/8/layout/radial4"/>
    <dgm:cxn modelId="{B9383061-42C7-4B25-AE01-A4F1B22FF2E1}" type="presParOf" srcId="{EB32B2A6-3B76-4255-8274-67628DF2ED06}" destId="{45235E6A-162B-4D67-89DC-ED6B5BFF87F1}" srcOrd="7" destOrd="0" presId="urn:microsoft.com/office/officeart/2005/8/layout/radial4"/>
    <dgm:cxn modelId="{0C93BFF7-4974-4C5C-B2C1-AE390F41D07A}" type="presParOf" srcId="{EB32B2A6-3B76-4255-8274-67628DF2ED06}" destId="{FDFE4376-826C-411E-B80A-6224117C7E55}" srcOrd="8" destOrd="0" presId="urn:microsoft.com/office/officeart/2005/8/layout/radial4"/>
    <dgm:cxn modelId="{D7A2631D-1B9B-41C7-8117-881DAE2CC846}" type="presParOf" srcId="{EB32B2A6-3B76-4255-8274-67628DF2ED06}" destId="{717C5A52-0FF9-442A-8F52-045EB98E0F8E}" srcOrd="9" destOrd="0" presId="urn:microsoft.com/office/officeart/2005/8/layout/radial4"/>
    <dgm:cxn modelId="{093E5E43-40DB-488D-8CEF-0AE2F051268D}" type="presParOf" srcId="{EB32B2A6-3B76-4255-8274-67628DF2ED06}" destId="{2047D292-D952-4ABF-99D8-81C05D897DC8}" srcOrd="10" destOrd="0" presId="urn:microsoft.com/office/officeart/2005/8/layout/radial4"/>
    <dgm:cxn modelId="{C301F4F4-8A79-4111-9199-A14AA909B2CD}" type="presParOf" srcId="{EB32B2A6-3B76-4255-8274-67628DF2ED06}" destId="{87386A5E-B447-4A55-9884-0D1D7331E870}" srcOrd="11" destOrd="0" presId="urn:microsoft.com/office/officeart/2005/8/layout/radial4"/>
    <dgm:cxn modelId="{B5EB2309-63BB-4D48-8496-65EEB1B8352E}" type="presParOf" srcId="{EB32B2A6-3B76-4255-8274-67628DF2ED06}" destId="{EEB32633-99E0-4642-8C2A-6F4940C655AE}" srcOrd="12" destOrd="0" presId="urn:microsoft.com/office/officeart/2005/8/layout/radial4"/>
    <dgm:cxn modelId="{EF665AE1-078E-4CDE-8A12-C6642DB8602E}" type="presParOf" srcId="{EB32B2A6-3B76-4255-8274-67628DF2ED06}" destId="{D3C5E3CA-DE54-42CC-A22C-09D13ACA9D86}" srcOrd="13" destOrd="0" presId="urn:microsoft.com/office/officeart/2005/8/layout/radial4"/>
    <dgm:cxn modelId="{BE019CED-0FCA-4511-81FA-4C595C1036E1}" type="presParOf" srcId="{EB32B2A6-3B76-4255-8274-67628DF2ED06}" destId="{7089AEB6-E33E-4188-8A1A-6F5034995673}" srcOrd="14" destOrd="0" presId="urn:microsoft.com/office/officeart/2005/8/layout/radial4"/>
    <dgm:cxn modelId="{0A0D4168-8CA1-4DFC-801B-355BFC1E1ACF}" type="presParOf" srcId="{EB32B2A6-3B76-4255-8274-67628DF2ED06}" destId="{7E6E5B82-E01E-4151-BBE8-9E095D654786}" srcOrd="15" destOrd="0" presId="urn:microsoft.com/office/officeart/2005/8/layout/radial4"/>
    <dgm:cxn modelId="{EF7F6081-994A-4FB0-B59C-EF3C52F6514D}" type="presParOf" srcId="{EB32B2A6-3B76-4255-8274-67628DF2ED06}" destId="{0F5B77F4-E9C0-45FC-B238-44ABCC335AC0}" srcOrd="16" destOrd="0" presId="urn:microsoft.com/office/officeart/2005/8/layout/radial4"/>
    <dgm:cxn modelId="{B45F2709-25D9-4AE1-BA5D-1BF5CBE1FB8F}" type="presParOf" srcId="{EB32B2A6-3B76-4255-8274-67628DF2ED06}" destId="{DA17322E-A44E-4D6D-B280-6B429A492CC6}" srcOrd="17" destOrd="0" presId="urn:microsoft.com/office/officeart/2005/8/layout/radial4"/>
    <dgm:cxn modelId="{DEEA5619-84D6-4A39-A2D4-14691905DBC8}" type="presParOf" srcId="{EB32B2A6-3B76-4255-8274-67628DF2ED06}" destId="{D2908387-9B1D-4BCB-9DBA-F2F027219340}" srcOrd="18" destOrd="0" presId="urn:microsoft.com/office/officeart/2005/8/layout/radial4"/>
    <dgm:cxn modelId="{E85697C0-C0BC-461C-95BB-ED05C381850B}" type="presParOf" srcId="{EB32B2A6-3B76-4255-8274-67628DF2ED06}" destId="{E22A52BD-09F5-4E45-8BA4-EE7D46E95000}" srcOrd="19" destOrd="0" presId="urn:microsoft.com/office/officeart/2005/8/layout/radial4"/>
    <dgm:cxn modelId="{48A330CC-1513-41C5-AFF0-5759918FA387}" type="presParOf" srcId="{EB32B2A6-3B76-4255-8274-67628DF2ED06}" destId="{97490AAC-35FE-4A3B-A95B-A4690D164742}" srcOrd="20" destOrd="0" presId="urn:microsoft.com/office/officeart/2005/8/layout/radial4"/>
    <dgm:cxn modelId="{00AF3927-65F6-4A89-9A3C-BF1EDEC89BC2}" type="presParOf" srcId="{EB32B2A6-3B76-4255-8274-67628DF2ED06}" destId="{727BC296-7D25-473C-A9BF-3382AF63A2C0}" srcOrd="21" destOrd="0" presId="urn:microsoft.com/office/officeart/2005/8/layout/radial4"/>
    <dgm:cxn modelId="{AA3F3AD1-6AB9-43E8-BFCC-5A81BE0CB25F}" type="presParOf" srcId="{EB32B2A6-3B76-4255-8274-67628DF2ED06}" destId="{093D4842-ACF8-42B0-B4BC-0DDE2176CB9E}" srcOrd="2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5525F6-6779-4B3B-B72C-B2ADE6C0CD94}" type="doc">
      <dgm:prSet loTypeId="urn:microsoft.com/office/officeart/2005/8/layout/cycle4" loCatId="cycle" qsTypeId="urn:microsoft.com/office/officeart/2005/8/quickstyle/simple1#4" qsCatId="simple" csTypeId="urn:microsoft.com/office/officeart/2005/8/colors/colorful2#1" csCatId="colorful" phldr="1"/>
      <dgm:spPr/>
      <dgm:t>
        <a:bodyPr/>
        <a:lstStyle/>
        <a:p>
          <a:endParaRPr lang="fi-FI"/>
        </a:p>
      </dgm:t>
    </dgm:pt>
    <dgm:pt modelId="{60F0E46A-983E-4CAD-B06B-E50932661E70}">
      <dgm:prSet phldrT="[Teksti]" custT="1"/>
      <dgm:spPr/>
      <dgm:t>
        <a:bodyPr/>
        <a:lstStyle/>
        <a:p>
          <a:r>
            <a:rPr lang="fi-FI" sz="1100" dirty="0"/>
            <a:t>Kouluterveyden-huollon palvelut</a:t>
          </a:r>
        </a:p>
      </dgm:t>
    </dgm:pt>
    <dgm:pt modelId="{0D130468-D3A1-4223-AEE4-3DA5AD459C8F}" type="parTrans" cxnId="{542611F1-FC7E-439C-B94D-88E353744D0E}">
      <dgm:prSet/>
      <dgm:spPr/>
      <dgm:t>
        <a:bodyPr/>
        <a:lstStyle/>
        <a:p>
          <a:endParaRPr lang="fi-FI"/>
        </a:p>
      </dgm:t>
    </dgm:pt>
    <dgm:pt modelId="{EE9C74B6-5DFD-4237-943F-2C8250D673B3}" type="sibTrans" cxnId="{542611F1-FC7E-439C-B94D-88E353744D0E}">
      <dgm:prSet/>
      <dgm:spPr/>
      <dgm:t>
        <a:bodyPr/>
        <a:lstStyle/>
        <a:p>
          <a:endParaRPr lang="fi-FI"/>
        </a:p>
      </dgm:t>
    </dgm:pt>
    <dgm:pt modelId="{F91AD750-D86A-4ADB-AD66-AAFC4B53BE66}">
      <dgm:prSet phldrT="[Teksti]" custT="1"/>
      <dgm:spPr/>
      <dgm:t>
        <a:bodyPr/>
        <a:lstStyle/>
        <a:p>
          <a:endParaRPr lang="fi-FI" sz="1100" dirty="0"/>
        </a:p>
        <a:p>
          <a:r>
            <a:rPr lang="fi-FI" sz="1100" dirty="0"/>
            <a:t>Opiskeluhuollon kuraattoripalvelut</a:t>
          </a:r>
        </a:p>
        <a:p>
          <a:endParaRPr lang="fi-FI" sz="1200" dirty="0"/>
        </a:p>
      </dgm:t>
    </dgm:pt>
    <dgm:pt modelId="{103B63FE-DFE4-41C0-9F5A-0178EAC9334F}" type="parTrans" cxnId="{8CD81647-D6F4-472A-962F-FF885A8A06B3}">
      <dgm:prSet/>
      <dgm:spPr/>
      <dgm:t>
        <a:bodyPr/>
        <a:lstStyle/>
        <a:p>
          <a:endParaRPr lang="fi-FI"/>
        </a:p>
      </dgm:t>
    </dgm:pt>
    <dgm:pt modelId="{2BBE3316-E477-4172-9D3F-9692617DDFC0}" type="sibTrans" cxnId="{8CD81647-D6F4-472A-962F-FF885A8A06B3}">
      <dgm:prSet/>
      <dgm:spPr/>
      <dgm:t>
        <a:bodyPr/>
        <a:lstStyle/>
        <a:p>
          <a:endParaRPr lang="fi-FI"/>
        </a:p>
      </dgm:t>
    </dgm:pt>
    <dgm:pt modelId="{52EF4CB3-6F0E-4230-8ABA-F853A6A533EA}">
      <dgm:prSet phldrT="[Teksti]" custT="1"/>
      <dgm:spPr/>
      <dgm:t>
        <a:bodyPr/>
        <a:lstStyle/>
        <a:p>
          <a:pPr algn="l"/>
          <a:r>
            <a:rPr lang="fi-FI" sz="1100" dirty="0"/>
            <a:t>Monialainen</a:t>
          </a:r>
        </a:p>
        <a:p>
          <a:pPr algn="l"/>
          <a:r>
            <a:rPr lang="fi-FI" sz="1100" dirty="0"/>
            <a:t>asiantuntijaryhmä</a:t>
          </a:r>
        </a:p>
      </dgm:t>
    </dgm:pt>
    <dgm:pt modelId="{679FA1EB-4FB0-4984-B4A7-AEA9065C670F}" type="parTrans" cxnId="{918D4E07-F567-41FD-80C0-D8AABA2E0B8E}">
      <dgm:prSet/>
      <dgm:spPr/>
      <dgm:t>
        <a:bodyPr/>
        <a:lstStyle/>
        <a:p>
          <a:endParaRPr lang="fi-FI"/>
        </a:p>
      </dgm:t>
    </dgm:pt>
    <dgm:pt modelId="{FE64EB4E-5F89-4D0A-B9CD-6D9EE94A8EDF}" type="sibTrans" cxnId="{918D4E07-F567-41FD-80C0-D8AABA2E0B8E}">
      <dgm:prSet/>
      <dgm:spPr/>
      <dgm:t>
        <a:bodyPr/>
        <a:lstStyle/>
        <a:p>
          <a:endParaRPr lang="fi-FI"/>
        </a:p>
      </dgm:t>
    </dgm:pt>
    <dgm:pt modelId="{C8519DFB-EA38-459D-80AF-E6C0F476C886}">
      <dgm:prSet phldrT="[Teksti]" custT="1"/>
      <dgm:spPr/>
      <dgm:t>
        <a:bodyPr/>
        <a:lstStyle/>
        <a:p>
          <a:r>
            <a:rPr lang="fi-FI" sz="1100" dirty="0"/>
            <a:t>Opiskeluhuollon psykologipalvelut</a:t>
          </a:r>
        </a:p>
      </dgm:t>
    </dgm:pt>
    <dgm:pt modelId="{226B0A25-70E8-41E1-9DF2-D5045C7B6E29}" type="parTrans" cxnId="{CBBC7D99-4C18-4155-A063-7A27FA6D9474}">
      <dgm:prSet/>
      <dgm:spPr/>
      <dgm:t>
        <a:bodyPr/>
        <a:lstStyle/>
        <a:p>
          <a:endParaRPr lang="fi-FI"/>
        </a:p>
      </dgm:t>
    </dgm:pt>
    <dgm:pt modelId="{EB8E7B89-5A14-4D1D-B86B-8A9C4D7A0876}" type="sibTrans" cxnId="{CBBC7D99-4C18-4155-A063-7A27FA6D9474}">
      <dgm:prSet/>
      <dgm:spPr/>
      <dgm:t>
        <a:bodyPr/>
        <a:lstStyle/>
        <a:p>
          <a:endParaRPr lang="fi-FI"/>
        </a:p>
      </dgm:t>
    </dgm:pt>
    <dgm:pt modelId="{7A14FC22-7A1C-45E8-8F4B-7D45FC3F2A25}" type="pres">
      <dgm:prSet presAssocID="{035525F6-6779-4B3B-B72C-B2ADE6C0CD94}" presName="cycleMatrixDiagram" presStyleCnt="0">
        <dgm:presLayoutVars>
          <dgm:chMax val="1"/>
          <dgm:dir/>
          <dgm:animLvl val="lvl"/>
          <dgm:resizeHandles val="exact"/>
        </dgm:presLayoutVars>
      </dgm:prSet>
      <dgm:spPr/>
    </dgm:pt>
    <dgm:pt modelId="{2F721491-ECC4-4C97-AEF7-DA9A1C9A2D85}" type="pres">
      <dgm:prSet presAssocID="{035525F6-6779-4B3B-B72C-B2ADE6C0CD94}" presName="children" presStyleCnt="0"/>
      <dgm:spPr/>
    </dgm:pt>
    <dgm:pt modelId="{EBDCFF32-C05C-41AA-9A8B-929FBB88AEEF}" type="pres">
      <dgm:prSet presAssocID="{035525F6-6779-4B3B-B72C-B2ADE6C0CD94}" presName="childPlaceholder" presStyleCnt="0"/>
      <dgm:spPr/>
    </dgm:pt>
    <dgm:pt modelId="{01C79FD6-14C3-4858-A8F8-E45109961B9C}" type="pres">
      <dgm:prSet presAssocID="{035525F6-6779-4B3B-B72C-B2ADE6C0CD94}" presName="circle" presStyleCnt="0"/>
      <dgm:spPr/>
    </dgm:pt>
    <dgm:pt modelId="{D907B12D-2090-422F-A29F-92CA7CE8BFCB}" type="pres">
      <dgm:prSet presAssocID="{035525F6-6779-4B3B-B72C-B2ADE6C0CD94}" presName="quadrant1" presStyleLbl="node1" presStyleIdx="0" presStyleCnt="4">
        <dgm:presLayoutVars>
          <dgm:chMax val="1"/>
          <dgm:bulletEnabled val="1"/>
        </dgm:presLayoutVars>
      </dgm:prSet>
      <dgm:spPr/>
    </dgm:pt>
    <dgm:pt modelId="{28DB5135-CA8D-433C-BB99-65A57633BBB6}" type="pres">
      <dgm:prSet presAssocID="{035525F6-6779-4B3B-B72C-B2ADE6C0CD94}" presName="quadrant2" presStyleLbl="node1" presStyleIdx="1" presStyleCnt="4">
        <dgm:presLayoutVars>
          <dgm:chMax val="1"/>
          <dgm:bulletEnabled val="1"/>
        </dgm:presLayoutVars>
      </dgm:prSet>
      <dgm:spPr/>
    </dgm:pt>
    <dgm:pt modelId="{006328D2-75D7-41CB-B132-CC0C970B390F}" type="pres">
      <dgm:prSet presAssocID="{035525F6-6779-4B3B-B72C-B2ADE6C0CD94}" presName="quadrant3" presStyleLbl="node1" presStyleIdx="2" presStyleCnt="4" custLinFactNeighborX="1419" custLinFactNeighborY="710">
        <dgm:presLayoutVars>
          <dgm:chMax val="1"/>
          <dgm:bulletEnabled val="1"/>
        </dgm:presLayoutVars>
      </dgm:prSet>
      <dgm:spPr/>
    </dgm:pt>
    <dgm:pt modelId="{7F643E75-8BB7-45E5-8C1E-D9AC74BD37BB}" type="pres">
      <dgm:prSet presAssocID="{035525F6-6779-4B3B-B72C-B2ADE6C0CD94}" presName="quadrant4" presStyleLbl="node1" presStyleIdx="3" presStyleCnt="4">
        <dgm:presLayoutVars>
          <dgm:chMax val="1"/>
          <dgm:bulletEnabled val="1"/>
        </dgm:presLayoutVars>
      </dgm:prSet>
      <dgm:spPr/>
    </dgm:pt>
    <dgm:pt modelId="{28D36EFD-576C-4101-9596-B4371D1D659C}" type="pres">
      <dgm:prSet presAssocID="{035525F6-6779-4B3B-B72C-B2ADE6C0CD94}" presName="quadrantPlaceholder" presStyleCnt="0"/>
      <dgm:spPr/>
    </dgm:pt>
    <dgm:pt modelId="{D632DB73-34F2-4848-A915-7BF5F1925A91}" type="pres">
      <dgm:prSet presAssocID="{035525F6-6779-4B3B-B72C-B2ADE6C0CD94}" presName="center1" presStyleLbl="fgShp" presStyleIdx="0" presStyleCnt="2" custFlipVert="1" custFlipHor="1" custScaleX="7818" custScaleY="34879"/>
      <dgm:spPr/>
    </dgm:pt>
    <dgm:pt modelId="{52C4C285-AAD4-488D-92E0-A7939DDC6DED}" type="pres">
      <dgm:prSet presAssocID="{035525F6-6779-4B3B-B72C-B2ADE6C0CD94}" presName="center2" presStyleLbl="fgShp" presStyleIdx="1" presStyleCnt="2" custFlipVert="1" custFlipHor="1" custScaleX="7818" custScaleY="21996"/>
      <dgm:spPr/>
    </dgm:pt>
  </dgm:ptLst>
  <dgm:cxnLst>
    <dgm:cxn modelId="{918D4E07-F567-41FD-80C0-D8AABA2E0B8E}" srcId="{035525F6-6779-4B3B-B72C-B2ADE6C0CD94}" destId="{52EF4CB3-6F0E-4230-8ABA-F853A6A533EA}" srcOrd="2" destOrd="0" parTransId="{679FA1EB-4FB0-4984-B4A7-AEA9065C670F}" sibTransId="{FE64EB4E-5F89-4D0A-B9CD-6D9EE94A8EDF}"/>
    <dgm:cxn modelId="{8C00092C-33D2-4535-9F75-405001549A38}" type="presOf" srcId="{52EF4CB3-6F0E-4230-8ABA-F853A6A533EA}" destId="{006328D2-75D7-41CB-B132-CC0C970B390F}" srcOrd="0" destOrd="0" presId="urn:microsoft.com/office/officeart/2005/8/layout/cycle4"/>
    <dgm:cxn modelId="{F57DC93F-15D0-4744-9022-0145F945E418}" type="presOf" srcId="{F91AD750-D86A-4ADB-AD66-AAFC4B53BE66}" destId="{28DB5135-CA8D-433C-BB99-65A57633BBB6}" srcOrd="0" destOrd="0" presId="urn:microsoft.com/office/officeart/2005/8/layout/cycle4"/>
    <dgm:cxn modelId="{8CD81647-D6F4-472A-962F-FF885A8A06B3}" srcId="{035525F6-6779-4B3B-B72C-B2ADE6C0CD94}" destId="{F91AD750-D86A-4ADB-AD66-AAFC4B53BE66}" srcOrd="1" destOrd="0" parTransId="{103B63FE-DFE4-41C0-9F5A-0178EAC9334F}" sibTransId="{2BBE3316-E477-4172-9D3F-9692617DDFC0}"/>
    <dgm:cxn modelId="{ABAF867B-54D7-48DF-A54B-C391FEAE9599}" type="presOf" srcId="{C8519DFB-EA38-459D-80AF-E6C0F476C886}" destId="{7F643E75-8BB7-45E5-8C1E-D9AC74BD37BB}" srcOrd="0" destOrd="0" presId="urn:microsoft.com/office/officeart/2005/8/layout/cycle4"/>
    <dgm:cxn modelId="{44212F83-E968-4782-89CF-9C83C276A64F}" type="presOf" srcId="{035525F6-6779-4B3B-B72C-B2ADE6C0CD94}" destId="{7A14FC22-7A1C-45E8-8F4B-7D45FC3F2A25}" srcOrd="0" destOrd="0" presId="urn:microsoft.com/office/officeart/2005/8/layout/cycle4"/>
    <dgm:cxn modelId="{CBBC7D99-4C18-4155-A063-7A27FA6D9474}" srcId="{035525F6-6779-4B3B-B72C-B2ADE6C0CD94}" destId="{C8519DFB-EA38-459D-80AF-E6C0F476C886}" srcOrd="3" destOrd="0" parTransId="{226B0A25-70E8-41E1-9DF2-D5045C7B6E29}" sibTransId="{EB8E7B89-5A14-4D1D-B86B-8A9C4D7A0876}"/>
    <dgm:cxn modelId="{8FDF6BD2-56D5-499D-9181-864AB500BC76}" type="presOf" srcId="{60F0E46A-983E-4CAD-B06B-E50932661E70}" destId="{D907B12D-2090-422F-A29F-92CA7CE8BFCB}" srcOrd="0" destOrd="0" presId="urn:microsoft.com/office/officeart/2005/8/layout/cycle4"/>
    <dgm:cxn modelId="{542611F1-FC7E-439C-B94D-88E353744D0E}" srcId="{035525F6-6779-4B3B-B72C-B2ADE6C0CD94}" destId="{60F0E46A-983E-4CAD-B06B-E50932661E70}" srcOrd="0" destOrd="0" parTransId="{0D130468-D3A1-4223-AEE4-3DA5AD459C8F}" sibTransId="{EE9C74B6-5DFD-4237-943F-2C8250D673B3}"/>
    <dgm:cxn modelId="{E14BA128-F51F-4FB8-BC5E-5B7F64413E03}" type="presParOf" srcId="{7A14FC22-7A1C-45E8-8F4B-7D45FC3F2A25}" destId="{2F721491-ECC4-4C97-AEF7-DA9A1C9A2D85}" srcOrd="0" destOrd="0" presId="urn:microsoft.com/office/officeart/2005/8/layout/cycle4"/>
    <dgm:cxn modelId="{BE436DEC-2C9A-4B6C-94F9-39D7FF50C30D}" type="presParOf" srcId="{2F721491-ECC4-4C97-AEF7-DA9A1C9A2D85}" destId="{EBDCFF32-C05C-41AA-9A8B-929FBB88AEEF}" srcOrd="0" destOrd="0" presId="urn:microsoft.com/office/officeart/2005/8/layout/cycle4"/>
    <dgm:cxn modelId="{1383D7BA-1094-42E5-AE78-CF01BAE0AAF6}" type="presParOf" srcId="{7A14FC22-7A1C-45E8-8F4B-7D45FC3F2A25}" destId="{01C79FD6-14C3-4858-A8F8-E45109961B9C}" srcOrd="1" destOrd="0" presId="urn:microsoft.com/office/officeart/2005/8/layout/cycle4"/>
    <dgm:cxn modelId="{4476557D-6441-4495-B63B-E1A4B8770CD2}" type="presParOf" srcId="{01C79FD6-14C3-4858-A8F8-E45109961B9C}" destId="{D907B12D-2090-422F-A29F-92CA7CE8BFCB}" srcOrd="0" destOrd="0" presId="urn:microsoft.com/office/officeart/2005/8/layout/cycle4"/>
    <dgm:cxn modelId="{7A457DFF-5C29-4525-97A4-D5F28BCD49D9}" type="presParOf" srcId="{01C79FD6-14C3-4858-A8F8-E45109961B9C}" destId="{28DB5135-CA8D-433C-BB99-65A57633BBB6}" srcOrd="1" destOrd="0" presId="urn:microsoft.com/office/officeart/2005/8/layout/cycle4"/>
    <dgm:cxn modelId="{6333E6C5-4A06-47A6-8B28-808542716A0B}" type="presParOf" srcId="{01C79FD6-14C3-4858-A8F8-E45109961B9C}" destId="{006328D2-75D7-41CB-B132-CC0C970B390F}" srcOrd="2" destOrd="0" presId="urn:microsoft.com/office/officeart/2005/8/layout/cycle4"/>
    <dgm:cxn modelId="{F8C3301B-C61F-437A-8A76-0B96A5A6108E}" type="presParOf" srcId="{01C79FD6-14C3-4858-A8F8-E45109961B9C}" destId="{7F643E75-8BB7-45E5-8C1E-D9AC74BD37BB}" srcOrd="3" destOrd="0" presId="urn:microsoft.com/office/officeart/2005/8/layout/cycle4"/>
    <dgm:cxn modelId="{98588BAA-1B03-458D-B5EF-ACBDA38DD951}" type="presParOf" srcId="{01C79FD6-14C3-4858-A8F8-E45109961B9C}" destId="{28D36EFD-576C-4101-9596-B4371D1D659C}" srcOrd="4" destOrd="0" presId="urn:microsoft.com/office/officeart/2005/8/layout/cycle4"/>
    <dgm:cxn modelId="{1A4D5D9A-ACA4-4703-ADC9-B76D86B02785}" type="presParOf" srcId="{7A14FC22-7A1C-45E8-8F4B-7D45FC3F2A25}" destId="{D632DB73-34F2-4848-A915-7BF5F1925A91}" srcOrd="2" destOrd="0" presId="urn:microsoft.com/office/officeart/2005/8/layout/cycle4"/>
    <dgm:cxn modelId="{392375AB-0577-4075-BC40-F2C0169F509F}" type="presParOf" srcId="{7A14FC22-7A1C-45E8-8F4B-7D45FC3F2A25}" destId="{52C4C285-AAD4-488D-92E0-A7939DDC6DED}"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35525F6-6779-4B3B-B72C-B2ADE6C0CD94}" type="doc">
      <dgm:prSet loTypeId="urn:microsoft.com/office/officeart/2005/8/layout/cycle4" loCatId="cycle" qsTypeId="urn:microsoft.com/office/officeart/2005/8/quickstyle/simple1#5" qsCatId="simple" csTypeId="urn:microsoft.com/office/officeart/2005/8/colors/colorful2#2" csCatId="colorful" phldr="1"/>
      <dgm:spPr/>
      <dgm:t>
        <a:bodyPr/>
        <a:lstStyle/>
        <a:p>
          <a:endParaRPr lang="fi-FI"/>
        </a:p>
      </dgm:t>
    </dgm:pt>
    <dgm:pt modelId="{60F0E46A-983E-4CAD-B06B-E50932661E70}">
      <dgm:prSet phldrT="[Teksti]" custT="1"/>
      <dgm:spPr/>
      <dgm:t>
        <a:bodyPr/>
        <a:lstStyle/>
        <a:p>
          <a:pPr algn="ctr"/>
          <a:endParaRPr lang="fi-FI" sz="1000" dirty="0"/>
        </a:p>
        <a:p>
          <a:pPr algn="ctr"/>
          <a:r>
            <a:rPr lang="fi-FI" sz="1100" dirty="0"/>
            <a:t>Kouluterveyden-</a:t>
          </a:r>
        </a:p>
        <a:p>
          <a:pPr algn="ctr"/>
          <a:r>
            <a:rPr lang="fi-FI" sz="1100" dirty="0"/>
            <a:t>huollonpalvelut</a:t>
          </a:r>
        </a:p>
      </dgm:t>
    </dgm:pt>
    <dgm:pt modelId="{0D130468-D3A1-4223-AEE4-3DA5AD459C8F}" type="parTrans" cxnId="{542611F1-FC7E-439C-B94D-88E353744D0E}">
      <dgm:prSet/>
      <dgm:spPr/>
      <dgm:t>
        <a:bodyPr/>
        <a:lstStyle/>
        <a:p>
          <a:endParaRPr lang="fi-FI"/>
        </a:p>
      </dgm:t>
    </dgm:pt>
    <dgm:pt modelId="{EE9C74B6-5DFD-4237-943F-2C8250D673B3}" type="sibTrans" cxnId="{542611F1-FC7E-439C-B94D-88E353744D0E}">
      <dgm:prSet/>
      <dgm:spPr/>
      <dgm:t>
        <a:bodyPr/>
        <a:lstStyle/>
        <a:p>
          <a:endParaRPr lang="fi-FI"/>
        </a:p>
      </dgm:t>
    </dgm:pt>
    <dgm:pt modelId="{F91AD750-D86A-4ADB-AD66-AAFC4B53BE66}">
      <dgm:prSet phldrT="[Teksti]" custT="1"/>
      <dgm:spPr/>
      <dgm:t>
        <a:bodyPr/>
        <a:lstStyle/>
        <a:p>
          <a:pPr algn="ctr"/>
          <a:endParaRPr lang="fi-FI" sz="1100" dirty="0"/>
        </a:p>
        <a:p>
          <a:pPr algn="ctr"/>
          <a:r>
            <a:rPr lang="fi-FI" sz="1000" dirty="0"/>
            <a:t>Opiskeluhuollon kuraattoripalvelut</a:t>
          </a:r>
        </a:p>
      </dgm:t>
    </dgm:pt>
    <dgm:pt modelId="{103B63FE-DFE4-41C0-9F5A-0178EAC9334F}" type="parTrans" cxnId="{8CD81647-D6F4-472A-962F-FF885A8A06B3}">
      <dgm:prSet/>
      <dgm:spPr/>
      <dgm:t>
        <a:bodyPr/>
        <a:lstStyle/>
        <a:p>
          <a:endParaRPr lang="fi-FI"/>
        </a:p>
      </dgm:t>
    </dgm:pt>
    <dgm:pt modelId="{2BBE3316-E477-4172-9D3F-9692617DDFC0}" type="sibTrans" cxnId="{8CD81647-D6F4-472A-962F-FF885A8A06B3}">
      <dgm:prSet/>
      <dgm:spPr/>
      <dgm:t>
        <a:bodyPr/>
        <a:lstStyle/>
        <a:p>
          <a:endParaRPr lang="fi-FI"/>
        </a:p>
      </dgm:t>
    </dgm:pt>
    <dgm:pt modelId="{52EF4CB3-6F0E-4230-8ABA-F853A6A533EA}">
      <dgm:prSet phldrT="[Teksti]" custT="1"/>
      <dgm:spPr/>
      <dgm:t>
        <a:bodyPr/>
        <a:lstStyle/>
        <a:p>
          <a:pPr algn="ctr"/>
          <a:r>
            <a:rPr lang="fi-FI" sz="1100" dirty="0"/>
            <a:t>Monialainen</a:t>
          </a:r>
        </a:p>
        <a:p>
          <a:pPr algn="ctr"/>
          <a:r>
            <a:rPr lang="fi-FI" sz="1100" dirty="0"/>
            <a:t>asiantuntijaryhmä</a:t>
          </a:r>
        </a:p>
      </dgm:t>
    </dgm:pt>
    <dgm:pt modelId="{679FA1EB-4FB0-4984-B4A7-AEA9065C670F}" type="parTrans" cxnId="{918D4E07-F567-41FD-80C0-D8AABA2E0B8E}">
      <dgm:prSet/>
      <dgm:spPr/>
      <dgm:t>
        <a:bodyPr/>
        <a:lstStyle/>
        <a:p>
          <a:endParaRPr lang="fi-FI"/>
        </a:p>
      </dgm:t>
    </dgm:pt>
    <dgm:pt modelId="{FE64EB4E-5F89-4D0A-B9CD-6D9EE94A8EDF}" type="sibTrans" cxnId="{918D4E07-F567-41FD-80C0-D8AABA2E0B8E}">
      <dgm:prSet/>
      <dgm:spPr/>
      <dgm:t>
        <a:bodyPr/>
        <a:lstStyle/>
        <a:p>
          <a:endParaRPr lang="fi-FI"/>
        </a:p>
      </dgm:t>
    </dgm:pt>
    <dgm:pt modelId="{C8519DFB-EA38-459D-80AF-E6C0F476C886}">
      <dgm:prSet phldrT="[Teksti]" custT="1"/>
      <dgm:spPr/>
      <dgm:t>
        <a:bodyPr/>
        <a:lstStyle/>
        <a:p>
          <a:pPr algn="ctr"/>
          <a:r>
            <a:rPr lang="fi-FI" sz="1100" dirty="0"/>
            <a:t>Opiskeluhuollon psykologipalvelut</a:t>
          </a:r>
        </a:p>
      </dgm:t>
    </dgm:pt>
    <dgm:pt modelId="{226B0A25-70E8-41E1-9DF2-D5045C7B6E29}" type="parTrans" cxnId="{CBBC7D99-4C18-4155-A063-7A27FA6D9474}">
      <dgm:prSet/>
      <dgm:spPr/>
      <dgm:t>
        <a:bodyPr/>
        <a:lstStyle/>
        <a:p>
          <a:endParaRPr lang="fi-FI"/>
        </a:p>
      </dgm:t>
    </dgm:pt>
    <dgm:pt modelId="{EB8E7B89-5A14-4D1D-B86B-8A9C4D7A0876}" type="sibTrans" cxnId="{CBBC7D99-4C18-4155-A063-7A27FA6D9474}">
      <dgm:prSet/>
      <dgm:spPr/>
      <dgm:t>
        <a:bodyPr/>
        <a:lstStyle/>
        <a:p>
          <a:endParaRPr lang="fi-FI"/>
        </a:p>
      </dgm:t>
    </dgm:pt>
    <dgm:pt modelId="{7A14FC22-7A1C-45E8-8F4B-7D45FC3F2A25}" type="pres">
      <dgm:prSet presAssocID="{035525F6-6779-4B3B-B72C-B2ADE6C0CD94}" presName="cycleMatrixDiagram" presStyleCnt="0">
        <dgm:presLayoutVars>
          <dgm:chMax val="1"/>
          <dgm:dir/>
          <dgm:animLvl val="lvl"/>
          <dgm:resizeHandles val="exact"/>
        </dgm:presLayoutVars>
      </dgm:prSet>
      <dgm:spPr/>
    </dgm:pt>
    <dgm:pt modelId="{2F721491-ECC4-4C97-AEF7-DA9A1C9A2D85}" type="pres">
      <dgm:prSet presAssocID="{035525F6-6779-4B3B-B72C-B2ADE6C0CD94}" presName="children" presStyleCnt="0"/>
      <dgm:spPr/>
    </dgm:pt>
    <dgm:pt modelId="{EBDCFF32-C05C-41AA-9A8B-929FBB88AEEF}" type="pres">
      <dgm:prSet presAssocID="{035525F6-6779-4B3B-B72C-B2ADE6C0CD94}" presName="childPlaceholder" presStyleCnt="0"/>
      <dgm:spPr/>
    </dgm:pt>
    <dgm:pt modelId="{01C79FD6-14C3-4858-A8F8-E45109961B9C}" type="pres">
      <dgm:prSet presAssocID="{035525F6-6779-4B3B-B72C-B2ADE6C0CD94}" presName="circle" presStyleCnt="0"/>
      <dgm:spPr/>
    </dgm:pt>
    <dgm:pt modelId="{D907B12D-2090-422F-A29F-92CA7CE8BFCB}" type="pres">
      <dgm:prSet presAssocID="{035525F6-6779-4B3B-B72C-B2ADE6C0CD94}" presName="quadrant1" presStyleLbl="node1" presStyleIdx="0" presStyleCnt="4">
        <dgm:presLayoutVars>
          <dgm:chMax val="1"/>
          <dgm:bulletEnabled val="1"/>
        </dgm:presLayoutVars>
      </dgm:prSet>
      <dgm:spPr/>
    </dgm:pt>
    <dgm:pt modelId="{28DB5135-CA8D-433C-BB99-65A57633BBB6}" type="pres">
      <dgm:prSet presAssocID="{035525F6-6779-4B3B-B72C-B2ADE6C0CD94}" presName="quadrant2" presStyleLbl="node1" presStyleIdx="1" presStyleCnt="4">
        <dgm:presLayoutVars>
          <dgm:chMax val="1"/>
          <dgm:bulletEnabled val="1"/>
        </dgm:presLayoutVars>
      </dgm:prSet>
      <dgm:spPr/>
    </dgm:pt>
    <dgm:pt modelId="{006328D2-75D7-41CB-B132-CC0C970B390F}" type="pres">
      <dgm:prSet presAssocID="{035525F6-6779-4B3B-B72C-B2ADE6C0CD94}" presName="quadrant3" presStyleLbl="node1" presStyleIdx="2" presStyleCnt="4" custLinFactNeighborX="1419" custLinFactNeighborY="710">
        <dgm:presLayoutVars>
          <dgm:chMax val="1"/>
          <dgm:bulletEnabled val="1"/>
        </dgm:presLayoutVars>
      </dgm:prSet>
      <dgm:spPr/>
    </dgm:pt>
    <dgm:pt modelId="{7F643E75-8BB7-45E5-8C1E-D9AC74BD37BB}" type="pres">
      <dgm:prSet presAssocID="{035525F6-6779-4B3B-B72C-B2ADE6C0CD94}" presName="quadrant4" presStyleLbl="node1" presStyleIdx="3" presStyleCnt="4" custScaleX="101729">
        <dgm:presLayoutVars>
          <dgm:chMax val="1"/>
          <dgm:bulletEnabled val="1"/>
        </dgm:presLayoutVars>
      </dgm:prSet>
      <dgm:spPr/>
    </dgm:pt>
    <dgm:pt modelId="{28D36EFD-576C-4101-9596-B4371D1D659C}" type="pres">
      <dgm:prSet presAssocID="{035525F6-6779-4B3B-B72C-B2ADE6C0CD94}" presName="quadrantPlaceholder" presStyleCnt="0"/>
      <dgm:spPr/>
    </dgm:pt>
    <dgm:pt modelId="{D632DB73-34F2-4848-A915-7BF5F1925A91}" type="pres">
      <dgm:prSet presAssocID="{035525F6-6779-4B3B-B72C-B2ADE6C0CD94}" presName="center1" presStyleLbl="fgShp" presStyleIdx="0" presStyleCnt="2" custFlipVert="1" custFlipHor="1" custScaleX="7818" custScaleY="34879"/>
      <dgm:spPr/>
    </dgm:pt>
    <dgm:pt modelId="{52C4C285-AAD4-488D-92E0-A7939DDC6DED}" type="pres">
      <dgm:prSet presAssocID="{035525F6-6779-4B3B-B72C-B2ADE6C0CD94}" presName="center2" presStyleLbl="fgShp" presStyleIdx="1" presStyleCnt="2" custFlipVert="1" custFlipHor="1" custScaleX="7818" custScaleY="21996"/>
      <dgm:spPr/>
    </dgm:pt>
  </dgm:ptLst>
  <dgm:cxnLst>
    <dgm:cxn modelId="{918D4E07-F567-41FD-80C0-D8AABA2E0B8E}" srcId="{035525F6-6779-4B3B-B72C-B2ADE6C0CD94}" destId="{52EF4CB3-6F0E-4230-8ABA-F853A6A533EA}" srcOrd="2" destOrd="0" parTransId="{679FA1EB-4FB0-4984-B4A7-AEA9065C670F}" sibTransId="{FE64EB4E-5F89-4D0A-B9CD-6D9EE94A8EDF}"/>
    <dgm:cxn modelId="{8C00092C-33D2-4535-9F75-405001549A38}" type="presOf" srcId="{52EF4CB3-6F0E-4230-8ABA-F853A6A533EA}" destId="{006328D2-75D7-41CB-B132-CC0C970B390F}" srcOrd="0" destOrd="0" presId="urn:microsoft.com/office/officeart/2005/8/layout/cycle4"/>
    <dgm:cxn modelId="{F57DC93F-15D0-4744-9022-0145F945E418}" type="presOf" srcId="{F91AD750-D86A-4ADB-AD66-AAFC4B53BE66}" destId="{28DB5135-CA8D-433C-BB99-65A57633BBB6}" srcOrd="0" destOrd="0" presId="urn:microsoft.com/office/officeart/2005/8/layout/cycle4"/>
    <dgm:cxn modelId="{8CD81647-D6F4-472A-962F-FF885A8A06B3}" srcId="{035525F6-6779-4B3B-B72C-B2ADE6C0CD94}" destId="{F91AD750-D86A-4ADB-AD66-AAFC4B53BE66}" srcOrd="1" destOrd="0" parTransId="{103B63FE-DFE4-41C0-9F5A-0178EAC9334F}" sibTransId="{2BBE3316-E477-4172-9D3F-9692617DDFC0}"/>
    <dgm:cxn modelId="{ABAF867B-54D7-48DF-A54B-C391FEAE9599}" type="presOf" srcId="{C8519DFB-EA38-459D-80AF-E6C0F476C886}" destId="{7F643E75-8BB7-45E5-8C1E-D9AC74BD37BB}" srcOrd="0" destOrd="0" presId="urn:microsoft.com/office/officeart/2005/8/layout/cycle4"/>
    <dgm:cxn modelId="{44212F83-E968-4782-89CF-9C83C276A64F}" type="presOf" srcId="{035525F6-6779-4B3B-B72C-B2ADE6C0CD94}" destId="{7A14FC22-7A1C-45E8-8F4B-7D45FC3F2A25}" srcOrd="0" destOrd="0" presId="urn:microsoft.com/office/officeart/2005/8/layout/cycle4"/>
    <dgm:cxn modelId="{CBBC7D99-4C18-4155-A063-7A27FA6D9474}" srcId="{035525F6-6779-4B3B-B72C-B2ADE6C0CD94}" destId="{C8519DFB-EA38-459D-80AF-E6C0F476C886}" srcOrd="3" destOrd="0" parTransId="{226B0A25-70E8-41E1-9DF2-D5045C7B6E29}" sibTransId="{EB8E7B89-5A14-4D1D-B86B-8A9C4D7A0876}"/>
    <dgm:cxn modelId="{8FDF6BD2-56D5-499D-9181-864AB500BC76}" type="presOf" srcId="{60F0E46A-983E-4CAD-B06B-E50932661E70}" destId="{D907B12D-2090-422F-A29F-92CA7CE8BFCB}" srcOrd="0" destOrd="0" presId="urn:microsoft.com/office/officeart/2005/8/layout/cycle4"/>
    <dgm:cxn modelId="{542611F1-FC7E-439C-B94D-88E353744D0E}" srcId="{035525F6-6779-4B3B-B72C-B2ADE6C0CD94}" destId="{60F0E46A-983E-4CAD-B06B-E50932661E70}" srcOrd="0" destOrd="0" parTransId="{0D130468-D3A1-4223-AEE4-3DA5AD459C8F}" sibTransId="{EE9C74B6-5DFD-4237-943F-2C8250D673B3}"/>
    <dgm:cxn modelId="{E14BA128-F51F-4FB8-BC5E-5B7F64413E03}" type="presParOf" srcId="{7A14FC22-7A1C-45E8-8F4B-7D45FC3F2A25}" destId="{2F721491-ECC4-4C97-AEF7-DA9A1C9A2D85}" srcOrd="0" destOrd="0" presId="urn:microsoft.com/office/officeart/2005/8/layout/cycle4"/>
    <dgm:cxn modelId="{BE436DEC-2C9A-4B6C-94F9-39D7FF50C30D}" type="presParOf" srcId="{2F721491-ECC4-4C97-AEF7-DA9A1C9A2D85}" destId="{EBDCFF32-C05C-41AA-9A8B-929FBB88AEEF}" srcOrd="0" destOrd="0" presId="urn:microsoft.com/office/officeart/2005/8/layout/cycle4"/>
    <dgm:cxn modelId="{1383D7BA-1094-42E5-AE78-CF01BAE0AAF6}" type="presParOf" srcId="{7A14FC22-7A1C-45E8-8F4B-7D45FC3F2A25}" destId="{01C79FD6-14C3-4858-A8F8-E45109961B9C}" srcOrd="1" destOrd="0" presId="urn:microsoft.com/office/officeart/2005/8/layout/cycle4"/>
    <dgm:cxn modelId="{4476557D-6441-4495-B63B-E1A4B8770CD2}" type="presParOf" srcId="{01C79FD6-14C3-4858-A8F8-E45109961B9C}" destId="{D907B12D-2090-422F-A29F-92CA7CE8BFCB}" srcOrd="0" destOrd="0" presId="urn:microsoft.com/office/officeart/2005/8/layout/cycle4"/>
    <dgm:cxn modelId="{7A457DFF-5C29-4525-97A4-D5F28BCD49D9}" type="presParOf" srcId="{01C79FD6-14C3-4858-A8F8-E45109961B9C}" destId="{28DB5135-CA8D-433C-BB99-65A57633BBB6}" srcOrd="1" destOrd="0" presId="urn:microsoft.com/office/officeart/2005/8/layout/cycle4"/>
    <dgm:cxn modelId="{6333E6C5-4A06-47A6-8B28-808542716A0B}" type="presParOf" srcId="{01C79FD6-14C3-4858-A8F8-E45109961B9C}" destId="{006328D2-75D7-41CB-B132-CC0C970B390F}" srcOrd="2" destOrd="0" presId="urn:microsoft.com/office/officeart/2005/8/layout/cycle4"/>
    <dgm:cxn modelId="{F8C3301B-C61F-437A-8A76-0B96A5A6108E}" type="presParOf" srcId="{01C79FD6-14C3-4858-A8F8-E45109961B9C}" destId="{7F643E75-8BB7-45E5-8C1E-D9AC74BD37BB}" srcOrd="3" destOrd="0" presId="urn:microsoft.com/office/officeart/2005/8/layout/cycle4"/>
    <dgm:cxn modelId="{98588BAA-1B03-458D-B5EF-ACBDA38DD951}" type="presParOf" srcId="{01C79FD6-14C3-4858-A8F8-E45109961B9C}" destId="{28D36EFD-576C-4101-9596-B4371D1D659C}" srcOrd="4" destOrd="0" presId="urn:microsoft.com/office/officeart/2005/8/layout/cycle4"/>
    <dgm:cxn modelId="{1A4D5D9A-ACA4-4703-ADC9-B76D86B02785}" type="presParOf" srcId="{7A14FC22-7A1C-45E8-8F4B-7D45FC3F2A25}" destId="{D632DB73-34F2-4848-A915-7BF5F1925A91}" srcOrd="2" destOrd="0" presId="urn:microsoft.com/office/officeart/2005/8/layout/cycle4"/>
    <dgm:cxn modelId="{392375AB-0577-4075-BC40-F2C0169F509F}" type="presParOf" srcId="{7A14FC22-7A1C-45E8-8F4B-7D45FC3F2A25}" destId="{52C4C285-AAD4-488D-92E0-A7939DDC6DED}"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2505E-7FAC-4327-8F65-A7D9B4AC0E27}" type="doc">
      <dgm:prSet loTypeId="urn:microsoft.com/office/officeart/2005/8/layout/chevron2" loCatId="process" qsTypeId="urn:microsoft.com/office/officeart/2005/8/quickstyle/simple4#1" qsCatId="simple" csTypeId="urn:microsoft.com/office/officeart/2005/8/colors/colorful2#3" csCatId="colorful" phldr="1"/>
      <dgm:spPr/>
      <dgm:t>
        <a:bodyPr/>
        <a:lstStyle/>
        <a:p>
          <a:endParaRPr lang="fi-FI"/>
        </a:p>
      </dgm:t>
    </dgm:pt>
    <dgm:pt modelId="{D7A08CAD-0E9A-44C2-B1B5-6ADC06AD77C8}">
      <dgm:prSet phldrT="[Teksti]" custT="1"/>
      <dgm:spPr/>
      <dgm:t>
        <a:bodyPr/>
        <a:lstStyle/>
        <a:p>
          <a:r>
            <a:rPr lang="fi-FI" sz="1000" dirty="0">
              <a:latin typeface="+mj-lt"/>
              <a:cs typeface="Times New Roman" panose="02020603050405020304" pitchFamily="18" charset="0"/>
            </a:rPr>
            <a:t>Huoli oppilaasta</a:t>
          </a:r>
        </a:p>
      </dgm:t>
    </dgm:pt>
    <dgm:pt modelId="{CB2FE4BD-A4C3-4CFF-B153-32CFFCECAA72}" type="parTrans" cxnId="{00F2CF02-887D-4934-8EF1-E5762EECAC6A}">
      <dgm:prSet/>
      <dgm:spPr/>
      <dgm:t>
        <a:bodyPr/>
        <a:lstStyle/>
        <a:p>
          <a:endParaRPr lang="fi-FI"/>
        </a:p>
      </dgm:t>
    </dgm:pt>
    <dgm:pt modelId="{14D9CF6D-90DD-49D8-81DF-8457F4DF8510}" type="sibTrans" cxnId="{00F2CF02-887D-4934-8EF1-E5762EECAC6A}">
      <dgm:prSet/>
      <dgm:spPr/>
      <dgm:t>
        <a:bodyPr/>
        <a:lstStyle/>
        <a:p>
          <a:endParaRPr lang="fi-FI"/>
        </a:p>
      </dgm:t>
    </dgm:pt>
    <dgm:pt modelId="{A8AE9025-AFA3-444C-A719-06F2C38DC790}">
      <dgm:prSet phldrT="[Teksti]" custT="1"/>
      <dgm:spPr/>
      <dgm:t>
        <a:bodyPr/>
        <a:lstStyle/>
        <a:p>
          <a:r>
            <a:rPr lang="fi-FI" sz="1000" dirty="0">
              <a:latin typeface="+mj-lt"/>
              <a:cs typeface="Times New Roman" panose="02020603050405020304" pitchFamily="18" charset="0"/>
            </a:rPr>
            <a:t>Työntekijä, jolla huoli herää,  ottaa huolen puheeksi oppilaan/ ja huoltajan kanssa. </a:t>
          </a:r>
        </a:p>
      </dgm:t>
    </dgm:pt>
    <dgm:pt modelId="{55BE8764-EB12-43A7-9E37-1696895135B3}" type="parTrans" cxnId="{6D0FF089-44D8-4818-9D28-613B33D4A2FA}">
      <dgm:prSet/>
      <dgm:spPr/>
      <dgm:t>
        <a:bodyPr/>
        <a:lstStyle/>
        <a:p>
          <a:endParaRPr lang="fi-FI"/>
        </a:p>
      </dgm:t>
    </dgm:pt>
    <dgm:pt modelId="{D4BC4471-242E-4894-A67A-C598BF83D1ED}" type="sibTrans" cxnId="{6D0FF089-44D8-4818-9D28-613B33D4A2FA}">
      <dgm:prSet/>
      <dgm:spPr/>
      <dgm:t>
        <a:bodyPr/>
        <a:lstStyle/>
        <a:p>
          <a:endParaRPr lang="fi-FI"/>
        </a:p>
      </dgm:t>
    </dgm:pt>
    <dgm:pt modelId="{E129BBF2-AC5D-470F-83EC-2C10347D834B}">
      <dgm:prSet phldrT="[Teksti]"/>
      <dgm:spPr/>
      <dgm:t>
        <a:bodyPr/>
        <a:lstStyle/>
        <a:p>
          <a:r>
            <a:rPr lang="fi-FI" dirty="0">
              <a:latin typeface="+mj-lt"/>
              <a:cs typeface="Times New Roman" panose="02020603050405020304" pitchFamily="18" charset="0"/>
            </a:rPr>
            <a:t>Asian käsittely ja päätökset</a:t>
          </a:r>
        </a:p>
      </dgm:t>
    </dgm:pt>
    <dgm:pt modelId="{8418A6C8-CEAA-47B0-8009-1993910ECFA9}" type="parTrans" cxnId="{E1047957-2859-43A4-A53B-DB82C257D4B9}">
      <dgm:prSet/>
      <dgm:spPr/>
      <dgm:t>
        <a:bodyPr/>
        <a:lstStyle/>
        <a:p>
          <a:endParaRPr lang="fi-FI"/>
        </a:p>
      </dgm:t>
    </dgm:pt>
    <dgm:pt modelId="{D9D19AB9-B659-4963-87EA-8E0ACD1758C2}" type="sibTrans" cxnId="{E1047957-2859-43A4-A53B-DB82C257D4B9}">
      <dgm:prSet/>
      <dgm:spPr/>
      <dgm:t>
        <a:bodyPr/>
        <a:lstStyle/>
        <a:p>
          <a:endParaRPr lang="fi-FI"/>
        </a:p>
      </dgm:t>
    </dgm:pt>
    <dgm:pt modelId="{F466A571-359A-424F-A60D-E1B659CADBE1}">
      <dgm:prSet phldrT="[Teksti]" custT="1"/>
      <dgm:spPr/>
      <dgm:t>
        <a:bodyPr/>
        <a:lstStyle/>
        <a:p>
          <a:r>
            <a:rPr lang="fi-FI" sz="900" dirty="0">
              <a:latin typeface="+mj-lt"/>
              <a:cs typeface="Times New Roman" panose="02020603050405020304" pitchFamily="18" charset="0"/>
            </a:rPr>
            <a:t> </a:t>
          </a:r>
          <a:r>
            <a:rPr lang="fi-FI" sz="1000" dirty="0">
              <a:latin typeface="+mj-lt"/>
              <a:cs typeface="Times New Roman" panose="02020603050405020304" pitchFamily="18" charset="0"/>
            </a:rPr>
            <a:t>Monialaisen asiantuntijaryhmän tapaamisessa oppilas/huoltajat allekirjoittavat suostumuslomakkeen asian käsittelyyn</a:t>
          </a:r>
        </a:p>
      </dgm:t>
    </dgm:pt>
    <dgm:pt modelId="{0DC194F3-43C4-4CC0-8F47-12173D7C2AAC}" type="parTrans" cxnId="{576655A0-85CE-44B4-A070-AAFB96BEF827}">
      <dgm:prSet/>
      <dgm:spPr/>
      <dgm:t>
        <a:bodyPr/>
        <a:lstStyle/>
        <a:p>
          <a:endParaRPr lang="fi-FI"/>
        </a:p>
      </dgm:t>
    </dgm:pt>
    <dgm:pt modelId="{463D637E-DFF8-4846-80B0-E732693B511D}" type="sibTrans" cxnId="{576655A0-85CE-44B4-A070-AAFB96BEF827}">
      <dgm:prSet/>
      <dgm:spPr/>
      <dgm:t>
        <a:bodyPr/>
        <a:lstStyle/>
        <a:p>
          <a:endParaRPr lang="fi-FI"/>
        </a:p>
      </dgm:t>
    </dgm:pt>
    <dgm:pt modelId="{E07187A6-4003-4CA4-9343-153AAC146F0F}">
      <dgm:prSet phldrT="[Teksti]"/>
      <dgm:spPr/>
      <dgm:t>
        <a:bodyPr/>
        <a:lstStyle/>
        <a:p>
          <a:r>
            <a:rPr lang="fi-FI" dirty="0">
              <a:latin typeface="+mj-lt"/>
              <a:cs typeface="Times New Roman" panose="02020603050405020304" pitchFamily="18" charset="0"/>
            </a:rPr>
            <a:t>Seuranta ja arviointi</a:t>
          </a:r>
        </a:p>
      </dgm:t>
    </dgm:pt>
    <dgm:pt modelId="{ED529470-5BA5-4AC1-AF3A-A886D65A5794}" type="parTrans" cxnId="{CBF61A40-8735-4CEE-9B6D-D07DFC42F9A7}">
      <dgm:prSet/>
      <dgm:spPr/>
      <dgm:t>
        <a:bodyPr/>
        <a:lstStyle/>
        <a:p>
          <a:endParaRPr lang="fi-FI"/>
        </a:p>
      </dgm:t>
    </dgm:pt>
    <dgm:pt modelId="{7646DE67-FE71-45F9-AB38-D17FDFE4FD0C}" type="sibTrans" cxnId="{CBF61A40-8735-4CEE-9B6D-D07DFC42F9A7}">
      <dgm:prSet/>
      <dgm:spPr/>
      <dgm:t>
        <a:bodyPr/>
        <a:lstStyle/>
        <a:p>
          <a:endParaRPr lang="fi-FI"/>
        </a:p>
      </dgm:t>
    </dgm:pt>
    <dgm:pt modelId="{77AF8B9B-E34D-4414-B025-08C6B86568A6}">
      <dgm:prSet custT="1"/>
      <dgm:spPr/>
      <dgm:t>
        <a:bodyPr/>
        <a:lstStyle/>
        <a:p>
          <a:endParaRPr lang="fi-FI" sz="1000" dirty="0">
            <a:latin typeface="+mj-lt"/>
            <a:cs typeface="Times New Roman" panose="02020603050405020304" pitchFamily="18" charset="0"/>
          </a:endParaRPr>
        </a:p>
        <a:p>
          <a:r>
            <a:rPr lang="fi-FI" sz="900" dirty="0">
              <a:latin typeface="+mj-lt"/>
              <a:cs typeface="Times New Roman" panose="02020603050405020304" pitchFamily="18" charset="0"/>
            </a:rPr>
            <a:t>Asiantuntija-ryhmän koolle kutsuminen</a:t>
          </a:r>
        </a:p>
        <a:p>
          <a:endParaRPr lang="fi-FI" sz="900" dirty="0">
            <a:latin typeface="+mj-lt"/>
            <a:cs typeface="Times New Roman" panose="02020603050405020304" pitchFamily="18" charset="0"/>
          </a:endParaRPr>
        </a:p>
      </dgm:t>
    </dgm:pt>
    <dgm:pt modelId="{D5BA72D5-44CF-4FDF-9032-5091CB242207}" type="parTrans" cxnId="{A3E5B55A-CBB5-4BD4-8731-0D5AD227756E}">
      <dgm:prSet/>
      <dgm:spPr/>
      <dgm:t>
        <a:bodyPr/>
        <a:lstStyle/>
        <a:p>
          <a:endParaRPr lang="fi-FI"/>
        </a:p>
      </dgm:t>
    </dgm:pt>
    <dgm:pt modelId="{9C1B93BF-0BB3-4F31-94B5-747D5C3FDC22}" type="sibTrans" cxnId="{A3E5B55A-CBB5-4BD4-8731-0D5AD227756E}">
      <dgm:prSet/>
      <dgm:spPr/>
      <dgm:t>
        <a:bodyPr/>
        <a:lstStyle/>
        <a:p>
          <a:endParaRPr lang="fi-FI"/>
        </a:p>
      </dgm:t>
    </dgm:pt>
    <dgm:pt modelId="{830FCEC6-2DC2-405A-B037-13F6F7F8BB60}">
      <dgm:prSet phldrT="[Teksti]" custT="1"/>
      <dgm:spPr/>
      <dgm:t>
        <a:bodyPr/>
        <a:lstStyle/>
        <a:p>
          <a:r>
            <a:rPr lang="fi-FI" sz="1000" dirty="0">
              <a:latin typeface="+mj-lt"/>
              <a:cs typeface="Times New Roman" panose="02020603050405020304" pitchFamily="18" charset="0"/>
            </a:rPr>
            <a:t>Työntekijä konsultoi tarvittaessa oppilaan/huoltajan suostumuksella tai  nimettömänä toista työntekijää, jolle asia työtehtävien perusteella kuuluu  (opettaja, erityisopettaja, opinto-ohjaaja,  kuraattori, terveydenhoitaja, psykologi )</a:t>
          </a:r>
        </a:p>
      </dgm:t>
    </dgm:pt>
    <dgm:pt modelId="{6346262A-7FBD-47FC-AD9A-73512E7798F2}" type="parTrans" cxnId="{4286F89C-3A75-4076-8226-9E2EBB18ECC6}">
      <dgm:prSet/>
      <dgm:spPr/>
      <dgm:t>
        <a:bodyPr/>
        <a:lstStyle/>
        <a:p>
          <a:endParaRPr lang="fi-FI"/>
        </a:p>
      </dgm:t>
    </dgm:pt>
    <dgm:pt modelId="{A647882A-EA43-4E69-840A-D1F491962F52}" type="sibTrans" cxnId="{4286F89C-3A75-4076-8226-9E2EBB18ECC6}">
      <dgm:prSet/>
      <dgm:spPr/>
      <dgm:t>
        <a:bodyPr/>
        <a:lstStyle/>
        <a:p>
          <a:endParaRPr lang="fi-FI"/>
        </a:p>
      </dgm:t>
    </dgm:pt>
    <dgm:pt modelId="{914FAF60-2E4F-464A-9ECB-F8A416376133}">
      <dgm:prSet custT="1"/>
      <dgm:spPr/>
      <dgm:t>
        <a:bodyPr/>
        <a:lstStyle/>
        <a:p>
          <a:endParaRPr lang="fi-FI" sz="1000" dirty="0">
            <a:latin typeface="+mj-lt"/>
            <a:cs typeface="Times New Roman" panose="02020603050405020304" pitchFamily="18" charset="0"/>
          </a:endParaRPr>
        </a:p>
      </dgm:t>
    </dgm:pt>
    <dgm:pt modelId="{859AD2F4-214A-4FF3-AE02-7AEDB30F7F2C}" type="parTrans" cxnId="{1FE23DDE-8579-4F7F-91D8-8ED5B0A8C070}">
      <dgm:prSet/>
      <dgm:spPr/>
      <dgm:t>
        <a:bodyPr/>
        <a:lstStyle/>
        <a:p>
          <a:endParaRPr lang="fi-FI"/>
        </a:p>
      </dgm:t>
    </dgm:pt>
    <dgm:pt modelId="{9F5E486C-E6D5-4120-9B22-B5EA1A6F388F}" type="sibTrans" cxnId="{1FE23DDE-8579-4F7F-91D8-8ED5B0A8C070}">
      <dgm:prSet/>
      <dgm:spPr/>
      <dgm:t>
        <a:bodyPr/>
        <a:lstStyle/>
        <a:p>
          <a:endParaRPr lang="fi-FI"/>
        </a:p>
      </dgm:t>
    </dgm:pt>
    <dgm:pt modelId="{3104B56E-C6F9-4E07-AD2C-116C3CAC2DF4}">
      <dgm:prSet phldrT="[Teksti]" custT="1"/>
      <dgm:spPr/>
      <dgm:t>
        <a:bodyPr/>
        <a:lstStyle/>
        <a:p>
          <a:r>
            <a:rPr lang="fi-FI" sz="1000" dirty="0">
              <a:latin typeface="+mj-lt"/>
              <a:cs typeface="Times New Roman" panose="02020603050405020304" pitchFamily="18" charset="0"/>
            </a:rPr>
            <a:t> Tapaamisessa nimetään vastuuhenkilö, joka huolehtii opiskeluhuoltokertomuksen kirjaamisesta (muistio )</a:t>
          </a:r>
        </a:p>
      </dgm:t>
    </dgm:pt>
    <dgm:pt modelId="{7292E9F2-33AE-4324-B9E4-8034FE35F192}" type="parTrans" cxnId="{40EA4AE2-AFF9-4DD3-A5C4-5206EA6D3539}">
      <dgm:prSet/>
      <dgm:spPr/>
      <dgm:t>
        <a:bodyPr/>
        <a:lstStyle/>
        <a:p>
          <a:endParaRPr lang="fi-FI"/>
        </a:p>
      </dgm:t>
    </dgm:pt>
    <dgm:pt modelId="{8DCD8630-7F27-48FD-8C7B-DEC01191E063}" type="sibTrans" cxnId="{40EA4AE2-AFF9-4DD3-A5C4-5206EA6D3539}">
      <dgm:prSet/>
      <dgm:spPr/>
      <dgm:t>
        <a:bodyPr/>
        <a:lstStyle/>
        <a:p>
          <a:endParaRPr lang="fi-FI"/>
        </a:p>
      </dgm:t>
    </dgm:pt>
    <dgm:pt modelId="{8C0F1495-91B9-4C2C-A929-67D978392A2E}">
      <dgm:prSet phldrT="[Teksti]" custT="1"/>
      <dgm:spPr/>
      <dgm:t>
        <a:bodyPr/>
        <a:lstStyle/>
        <a:p>
          <a:r>
            <a:rPr lang="fi-FI" sz="1000" dirty="0">
              <a:latin typeface="+mj-lt"/>
              <a:cs typeface="Times New Roman" panose="02020603050405020304" pitchFamily="18" charset="0"/>
            </a:rPr>
            <a:t> Tapaamisessa sovitaan jatkotoimenpiteistä ja niiden vastuuhenkilöistä sekä mahdollisesta seurantatapaamisesta</a:t>
          </a:r>
        </a:p>
      </dgm:t>
    </dgm:pt>
    <dgm:pt modelId="{53D13B5B-7B4F-4CE0-A656-B8289DDC7050}" type="parTrans" cxnId="{9A79B5C0-17D7-4927-A4AE-7377E03D5146}">
      <dgm:prSet/>
      <dgm:spPr/>
      <dgm:t>
        <a:bodyPr/>
        <a:lstStyle/>
        <a:p>
          <a:endParaRPr lang="fi-FI"/>
        </a:p>
      </dgm:t>
    </dgm:pt>
    <dgm:pt modelId="{68F39974-FBAA-4C03-BE95-3B7409F8FDE1}" type="sibTrans" cxnId="{9A79B5C0-17D7-4927-A4AE-7377E03D5146}">
      <dgm:prSet/>
      <dgm:spPr/>
      <dgm:t>
        <a:bodyPr/>
        <a:lstStyle/>
        <a:p>
          <a:endParaRPr lang="fi-FI"/>
        </a:p>
      </dgm:t>
    </dgm:pt>
    <dgm:pt modelId="{21D22935-3205-41D3-9200-14CD048D90C3}">
      <dgm:prSet custT="1"/>
      <dgm:spPr/>
      <dgm:t>
        <a:bodyPr/>
        <a:lstStyle/>
        <a:p>
          <a:r>
            <a:rPr lang="fi-FI" sz="1000" dirty="0">
              <a:latin typeface="+mn-lt"/>
              <a:cs typeface="Times New Roman" panose="02020603050405020304" pitchFamily="18" charset="0"/>
            </a:rPr>
            <a:t>Arvioidaan sovittujen toimenpiteiden vaikuttavuutta</a:t>
          </a:r>
        </a:p>
      </dgm:t>
    </dgm:pt>
    <dgm:pt modelId="{6A093281-7254-4EA8-8B27-F7616AD8C320}" type="parTrans" cxnId="{1879B112-A9F5-402F-A323-BA0C39B62B3B}">
      <dgm:prSet/>
      <dgm:spPr/>
      <dgm:t>
        <a:bodyPr/>
        <a:lstStyle/>
        <a:p>
          <a:endParaRPr lang="fi-FI"/>
        </a:p>
      </dgm:t>
    </dgm:pt>
    <dgm:pt modelId="{D974658A-1219-4867-80DF-36992295D6D8}" type="sibTrans" cxnId="{1879B112-A9F5-402F-A323-BA0C39B62B3B}">
      <dgm:prSet/>
      <dgm:spPr/>
      <dgm:t>
        <a:bodyPr/>
        <a:lstStyle/>
        <a:p>
          <a:endParaRPr lang="fi-FI"/>
        </a:p>
      </dgm:t>
    </dgm:pt>
    <dgm:pt modelId="{2916C969-0801-4D72-86B8-6E23B0148C5D}">
      <dgm:prSet custT="1"/>
      <dgm:spPr/>
      <dgm:t>
        <a:bodyPr/>
        <a:lstStyle/>
        <a:p>
          <a:r>
            <a:rPr lang="fi-FI" sz="1000" dirty="0">
              <a:latin typeface="+mn-lt"/>
              <a:cs typeface="Times New Roman" panose="02020603050405020304" pitchFamily="18" charset="0"/>
            </a:rPr>
            <a:t>Tarvittaessa jatketaan huolta aiheuttaneen asian käsittelyä ja sovitaan jatkotoimista</a:t>
          </a:r>
        </a:p>
      </dgm:t>
    </dgm:pt>
    <dgm:pt modelId="{EC98BF8E-8951-4EA9-BCC2-12D471E6CE64}" type="parTrans" cxnId="{6620900B-A3F8-425F-92A9-6D61CF17A800}">
      <dgm:prSet/>
      <dgm:spPr/>
      <dgm:t>
        <a:bodyPr/>
        <a:lstStyle/>
        <a:p>
          <a:endParaRPr lang="fi-FI"/>
        </a:p>
      </dgm:t>
    </dgm:pt>
    <dgm:pt modelId="{97D7BA9D-F8FF-47A7-9735-51A839707F5B}" type="sibTrans" cxnId="{6620900B-A3F8-425F-92A9-6D61CF17A800}">
      <dgm:prSet/>
      <dgm:spPr/>
      <dgm:t>
        <a:bodyPr/>
        <a:lstStyle/>
        <a:p>
          <a:endParaRPr lang="fi-FI"/>
        </a:p>
      </dgm:t>
    </dgm:pt>
    <dgm:pt modelId="{426EE778-34D3-4889-94FD-356353438F57}">
      <dgm:prSet custT="1"/>
      <dgm:spPr/>
      <dgm:t>
        <a:bodyPr/>
        <a:lstStyle/>
        <a:p>
          <a:r>
            <a:rPr lang="fi-FI" sz="1000" dirty="0">
              <a:latin typeface="+mj-lt"/>
              <a:cs typeface="Times New Roman" panose="02020603050405020304" pitchFamily="18" charset="0"/>
            </a:rPr>
            <a:t>Työntekijä sopii oppilaan/huoltajan kanssa tarvittavista jatkotoimista ja ketkä kutsutaan monialaiseen asiantuntijaryhmään</a:t>
          </a:r>
        </a:p>
      </dgm:t>
    </dgm:pt>
    <dgm:pt modelId="{8AB4FDE9-E0F7-450B-AB52-B6F613FF0639}" type="parTrans" cxnId="{AD6B7DD1-D9B2-426D-9C58-C52EBB1D618B}">
      <dgm:prSet/>
      <dgm:spPr/>
      <dgm:t>
        <a:bodyPr/>
        <a:lstStyle/>
        <a:p>
          <a:endParaRPr lang="fi-FI"/>
        </a:p>
      </dgm:t>
    </dgm:pt>
    <dgm:pt modelId="{B943A3C6-0868-41AE-9794-7C295A3A197F}" type="sibTrans" cxnId="{AD6B7DD1-D9B2-426D-9C58-C52EBB1D618B}">
      <dgm:prSet/>
      <dgm:spPr/>
      <dgm:t>
        <a:bodyPr/>
        <a:lstStyle/>
        <a:p>
          <a:endParaRPr lang="fi-FI"/>
        </a:p>
      </dgm:t>
    </dgm:pt>
    <dgm:pt modelId="{8F8A8259-E952-45FC-A503-243E848122EE}">
      <dgm:prSet custT="1"/>
      <dgm:spPr/>
      <dgm:t>
        <a:bodyPr/>
        <a:lstStyle/>
        <a:p>
          <a:endParaRPr lang="fi-FI" sz="1000" dirty="0">
            <a:latin typeface="+mj-lt"/>
            <a:cs typeface="Times New Roman" panose="02020603050405020304" pitchFamily="18" charset="0"/>
          </a:endParaRPr>
        </a:p>
      </dgm:t>
    </dgm:pt>
    <dgm:pt modelId="{DDE4D5B8-D52A-4DE5-9FE0-EB5CC55496F5}" type="parTrans" cxnId="{C30246ED-7A5E-4DCB-BE9D-C77DC041BA84}">
      <dgm:prSet/>
      <dgm:spPr/>
      <dgm:t>
        <a:bodyPr/>
        <a:lstStyle/>
        <a:p>
          <a:endParaRPr lang="fi-FI"/>
        </a:p>
      </dgm:t>
    </dgm:pt>
    <dgm:pt modelId="{6BB73642-34E1-4892-8E21-1701FB62409D}" type="sibTrans" cxnId="{C30246ED-7A5E-4DCB-BE9D-C77DC041BA84}">
      <dgm:prSet/>
      <dgm:spPr/>
      <dgm:t>
        <a:bodyPr/>
        <a:lstStyle/>
        <a:p>
          <a:endParaRPr lang="fi-FI"/>
        </a:p>
      </dgm:t>
    </dgm:pt>
    <dgm:pt modelId="{0259AC03-FCCA-4B36-A21D-2C69F3F5BD9E}">
      <dgm:prSet custT="1"/>
      <dgm:spPr/>
      <dgm:t>
        <a:bodyPr/>
        <a:lstStyle/>
        <a:p>
          <a:r>
            <a:rPr lang="fi-FI" sz="1000" dirty="0">
              <a:latin typeface="+mj-lt"/>
              <a:cs typeface="Times New Roman" panose="02020603050405020304" pitchFamily="18" charset="0"/>
            </a:rPr>
            <a:t>Työntekijä kutsuu monialaisen asiantuntijaryhmän koolle oppilaan tuen tarpeen selvittämiseksi ja opiskeluhuollon palveluiden tai muiden tarvittavien tukitoimien järjestämiseksi</a:t>
          </a:r>
        </a:p>
      </dgm:t>
    </dgm:pt>
    <dgm:pt modelId="{5E1BE763-A27A-4E03-B6F5-EA2E69DB7014}" type="parTrans" cxnId="{020783E1-148B-4D6F-AE30-3E7F682599D7}">
      <dgm:prSet/>
      <dgm:spPr/>
      <dgm:t>
        <a:bodyPr/>
        <a:lstStyle/>
        <a:p>
          <a:endParaRPr lang="fi-FI"/>
        </a:p>
      </dgm:t>
    </dgm:pt>
    <dgm:pt modelId="{54AE68DD-F842-4078-B95B-DA8034CF6BF2}" type="sibTrans" cxnId="{020783E1-148B-4D6F-AE30-3E7F682599D7}">
      <dgm:prSet/>
      <dgm:spPr/>
      <dgm:t>
        <a:bodyPr/>
        <a:lstStyle/>
        <a:p>
          <a:endParaRPr lang="fi-FI"/>
        </a:p>
      </dgm:t>
    </dgm:pt>
    <dgm:pt modelId="{431DA3FC-F6B1-45EE-AAD7-F6D8923DB6BD}" type="pres">
      <dgm:prSet presAssocID="{2132505E-7FAC-4327-8F65-A7D9B4AC0E27}" presName="linearFlow" presStyleCnt="0">
        <dgm:presLayoutVars>
          <dgm:dir/>
          <dgm:animLvl val="lvl"/>
          <dgm:resizeHandles val="exact"/>
        </dgm:presLayoutVars>
      </dgm:prSet>
      <dgm:spPr/>
    </dgm:pt>
    <dgm:pt modelId="{9F07B888-074C-4FDB-A3A9-3E60C48E166B}" type="pres">
      <dgm:prSet presAssocID="{D7A08CAD-0E9A-44C2-B1B5-6ADC06AD77C8}" presName="composite" presStyleCnt="0"/>
      <dgm:spPr/>
    </dgm:pt>
    <dgm:pt modelId="{A158D3B4-02C5-42EC-9F88-54B665BA8A8D}" type="pres">
      <dgm:prSet presAssocID="{D7A08CAD-0E9A-44C2-B1B5-6ADC06AD77C8}" presName="parentText" presStyleLbl="alignNode1" presStyleIdx="0" presStyleCnt="4" custScaleX="100601" custLinFactNeighborX="-6655" custLinFactNeighborY="-34076">
        <dgm:presLayoutVars>
          <dgm:chMax val="1"/>
          <dgm:bulletEnabled val="1"/>
        </dgm:presLayoutVars>
      </dgm:prSet>
      <dgm:spPr/>
    </dgm:pt>
    <dgm:pt modelId="{B2766ACB-17B2-47D6-A559-BD0D197C32F7}" type="pres">
      <dgm:prSet presAssocID="{D7A08CAD-0E9A-44C2-B1B5-6ADC06AD77C8}" presName="descendantText" presStyleLbl="alignAcc1" presStyleIdx="0" presStyleCnt="4" custScaleX="98495" custScaleY="110687" custLinFactNeighborX="-215" custLinFactNeighborY="-9740">
        <dgm:presLayoutVars>
          <dgm:bulletEnabled val="1"/>
        </dgm:presLayoutVars>
      </dgm:prSet>
      <dgm:spPr/>
    </dgm:pt>
    <dgm:pt modelId="{5A5EF0EA-C5BC-48D2-9923-DECC04E0B762}" type="pres">
      <dgm:prSet presAssocID="{14D9CF6D-90DD-49D8-81DF-8457F4DF8510}" presName="sp" presStyleCnt="0"/>
      <dgm:spPr/>
    </dgm:pt>
    <dgm:pt modelId="{BA76ED46-7089-4E38-8F97-FDC00B0BA50A}" type="pres">
      <dgm:prSet presAssocID="{77AF8B9B-E34D-4414-B025-08C6B86568A6}" presName="composite" presStyleCnt="0"/>
      <dgm:spPr/>
    </dgm:pt>
    <dgm:pt modelId="{7EF90132-C0F6-4ECE-9187-5F8FAE380DE9}" type="pres">
      <dgm:prSet presAssocID="{77AF8B9B-E34D-4414-B025-08C6B86568A6}" presName="parentText" presStyleLbl="alignNode1" presStyleIdx="1" presStyleCnt="4" custScaleX="108916" custLinFactNeighborX="910" custLinFactNeighborY="-1456">
        <dgm:presLayoutVars>
          <dgm:chMax val="1"/>
          <dgm:bulletEnabled val="1"/>
        </dgm:presLayoutVars>
      </dgm:prSet>
      <dgm:spPr/>
    </dgm:pt>
    <dgm:pt modelId="{A167B3E7-54B1-4A9F-9473-2A2691C46593}" type="pres">
      <dgm:prSet presAssocID="{77AF8B9B-E34D-4414-B025-08C6B86568A6}" presName="descendantText" presStyleLbl="alignAcc1" presStyleIdx="1" presStyleCnt="4" custScaleY="100000" custLinFactNeighborX="296" custLinFactNeighborY="273">
        <dgm:presLayoutVars>
          <dgm:bulletEnabled val="1"/>
        </dgm:presLayoutVars>
      </dgm:prSet>
      <dgm:spPr/>
    </dgm:pt>
    <dgm:pt modelId="{33759480-116E-48C0-8439-497032D888FF}" type="pres">
      <dgm:prSet presAssocID="{9C1B93BF-0BB3-4F31-94B5-747D5C3FDC22}" presName="sp" presStyleCnt="0"/>
      <dgm:spPr/>
    </dgm:pt>
    <dgm:pt modelId="{DB90214C-1C4E-422E-84ED-D4E7F432D9F7}" type="pres">
      <dgm:prSet presAssocID="{E129BBF2-AC5D-470F-83EC-2C10347D834B}" presName="composite" presStyleCnt="0"/>
      <dgm:spPr/>
    </dgm:pt>
    <dgm:pt modelId="{99D5B6B1-D4A7-465E-B7B4-C71DC25E3254}" type="pres">
      <dgm:prSet presAssocID="{E129BBF2-AC5D-470F-83EC-2C10347D834B}" presName="parentText" presStyleLbl="alignNode1" presStyleIdx="2" presStyleCnt="4" custLinFactNeighborX="2784" custLinFactNeighborY="729">
        <dgm:presLayoutVars>
          <dgm:chMax val="1"/>
          <dgm:bulletEnabled val="1"/>
        </dgm:presLayoutVars>
      </dgm:prSet>
      <dgm:spPr/>
    </dgm:pt>
    <dgm:pt modelId="{4E043EFD-83B5-4435-AFCA-34110077808F}" type="pres">
      <dgm:prSet presAssocID="{E129BBF2-AC5D-470F-83EC-2C10347D834B}" presName="descendantText" presStyleLbl="alignAcc1" presStyleIdx="2" presStyleCnt="4" custScaleX="98850">
        <dgm:presLayoutVars>
          <dgm:bulletEnabled val="1"/>
        </dgm:presLayoutVars>
      </dgm:prSet>
      <dgm:spPr/>
    </dgm:pt>
    <dgm:pt modelId="{67494014-187C-4217-BD2D-8833104E6304}" type="pres">
      <dgm:prSet presAssocID="{D9D19AB9-B659-4963-87EA-8E0ACD1758C2}" presName="sp" presStyleCnt="0"/>
      <dgm:spPr/>
    </dgm:pt>
    <dgm:pt modelId="{51120B8A-400C-4279-A806-75BA6D05CE17}" type="pres">
      <dgm:prSet presAssocID="{E07187A6-4003-4CA4-9343-153AAC146F0F}" presName="composite" presStyleCnt="0"/>
      <dgm:spPr/>
    </dgm:pt>
    <dgm:pt modelId="{C851FF54-F0E1-46D3-A557-63EE01A19E4F}" type="pres">
      <dgm:prSet presAssocID="{E07187A6-4003-4CA4-9343-153AAC146F0F}" presName="parentText" presStyleLbl="alignNode1" presStyleIdx="3" presStyleCnt="4">
        <dgm:presLayoutVars>
          <dgm:chMax val="1"/>
          <dgm:bulletEnabled val="1"/>
        </dgm:presLayoutVars>
      </dgm:prSet>
      <dgm:spPr/>
    </dgm:pt>
    <dgm:pt modelId="{77BBFCA3-68D4-41EC-8794-92551296F0ED}" type="pres">
      <dgm:prSet presAssocID="{E07187A6-4003-4CA4-9343-153AAC146F0F}" presName="descendantText" presStyleLbl="alignAcc1" presStyleIdx="3" presStyleCnt="4" custLinFactNeighborX="0" custLinFactNeighborY="3100">
        <dgm:presLayoutVars>
          <dgm:bulletEnabled val="1"/>
        </dgm:presLayoutVars>
      </dgm:prSet>
      <dgm:spPr/>
    </dgm:pt>
  </dgm:ptLst>
  <dgm:cxnLst>
    <dgm:cxn modelId="{00F2CF02-887D-4934-8EF1-E5762EECAC6A}" srcId="{2132505E-7FAC-4327-8F65-A7D9B4AC0E27}" destId="{D7A08CAD-0E9A-44C2-B1B5-6ADC06AD77C8}" srcOrd="0" destOrd="0" parTransId="{CB2FE4BD-A4C3-4CFF-B153-32CFFCECAA72}" sibTransId="{14D9CF6D-90DD-49D8-81DF-8457F4DF8510}"/>
    <dgm:cxn modelId="{6620900B-A3F8-425F-92A9-6D61CF17A800}" srcId="{E07187A6-4003-4CA4-9343-153AAC146F0F}" destId="{2916C969-0801-4D72-86B8-6E23B0148C5D}" srcOrd="1" destOrd="0" parTransId="{EC98BF8E-8951-4EA9-BCC2-12D471E6CE64}" sibTransId="{97D7BA9D-F8FF-47A7-9735-51A839707F5B}"/>
    <dgm:cxn modelId="{1879B112-A9F5-402F-A323-BA0C39B62B3B}" srcId="{E07187A6-4003-4CA4-9343-153AAC146F0F}" destId="{21D22935-3205-41D3-9200-14CD048D90C3}" srcOrd="0" destOrd="0" parTransId="{6A093281-7254-4EA8-8B27-F7616AD8C320}" sibTransId="{D974658A-1219-4867-80DF-36992295D6D8}"/>
    <dgm:cxn modelId="{8DE6FC39-86D1-499A-919B-A92E9250617F}" type="presOf" srcId="{A8AE9025-AFA3-444C-A719-06F2C38DC790}" destId="{B2766ACB-17B2-47D6-A559-BD0D197C32F7}" srcOrd="0" destOrd="0" presId="urn:microsoft.com/office/officeart/2005/8/layout/chevron2"/>
    <dgm:cxn modelId="{74A6683A-AA45-4DEF-8519-91FA6AEEE7DB}" type="presOf" srcId="{F466A571-359A-424F-A60D-E1B659CADBE1}" destId="{4E043EFD-83B5-4435-AFCA-34110077808F}" srcOrd="0" destOrd="0" presId="urn:microsoft.com/office/officeart/2005/8/layout/chevron2"/>
    <dgm:cxn modelId="{CBF61A40-8735-4CEE-9B6D-D07DFC42F9A7}" srcId="{2132505E-7FAC-4327-8F65-A7D9B4AC0E27}" destId="{E07187A6-4003-4CA4-9343-153AAC146F0F}" srcOrd="3" destOrd="0" parTransId="{ED529470-5BA5-4AC1-AF3A-A886D65A5794}" sibTransId="{7646DE67-FE71-45F9-AB38-D17FDFE4FD0C}"/>
    <dgm:cxn modelId="{1036935C-DAE6-428B-BBC9-6099C928D10E}" type="presOf" srcId="{830FCEC6-2DC2-405A-B037-13F6F7F8BB60}" destId="{B2766ACB-17B2-47D6-A559-BD0D197C32F7}" srcOrd="0" destOrd="1" presId="urn:microsoft.com/office/officeart/2005/8/layout/chevron2"/>
    <dgm:cxn modelId="{F6748661-FE39-45C9-B1D9-AE544DE20C3A}" type="presOf" srcId="{8F8A8259-E952-45FC-A503-243E848122EE}" destId="{A167B3E7-54B1-4A9F-9473-2A2691C46593}" srcOrd="0" destOrd="3" presId="urn:microsoft.com/office/officeart/2005/8/layout/chevron2"/>
    <dgm:cxn modelId="{2EE5B170-7275-4257-B813-C075A06D54BA}" type="presOf" srcId="{8C0F1495-91B9-4C2C-A929-67D978392A2E}" destId="{4E043EFD-83B5-4435-AFCA-34110077808F}" srcOrd="0" destOrd="2" presId="urn:microsoft.com/office/officeart/2005/8/layout/chevron2"/>
    <dgm:cxn modelId="{295BC275-367D-4183-A820-2E069F27BE75}" type="presOf" srcId="{0259AC03-FCCA-4B36-A21D-2C69F3F5BD9E}" destId="{A167B3E7-54B1-4A9F-9473-2A2691C46593}" srcOrd="0" destOrd="2" presId="urn:microsoft.com/office/officeart/2005/8/layout/chevron2"/>
    <dgm:cxn modelId="{E1047957-2859-43A4-A53B-DB82C257D4B9}" srcId="{2132505E-7FAC-4327-8F65-A7D9B4AC0E27}" destId="{E129BBF2-AC5D-470F-83EC-2C10347D834B}" srcOrd="2" destOrd="0" parTransId="{8418A6C8-CEAA-47B0-8009-1993910ECFA9}" sibTransId="{D9D19AB9-B659-4963-87EA-8E0ACD1758C2}"/>
    <dgm:cxn modelId="{A3E5B55A-CBB5-4BD4-8731-0D5AD227756E}" srcId="{2132505E-7FAC-4327-8F65-A7D9B4AC0E27}" destId="{77AF8B9B-E34D-4414-B025-08C6B86568A6}" srcOrd="1" destOrd="0" parTransId="{D5BA72D5-44CF-4FDF-9032-5091CB242207}" sibTransId="{9C1B93BF-0BB3-4F31-94B5-747D5C3FDC22}"/>
    <dgm:cxn modelId="{6D0FF089-44D8-4818-9D28-613B33D4A2FA}" srcId="{D7A08CAD-0E9A-44C2-B1B5-6ADC06AD77C8}" destId="{A8AE9025-AFA3-444C-A719-06F2C38DC790}" srcOrd="0" destOrd="0" parTransId="{55BE8764-EB12-43A7-9E37-1696895135B3}" sibTransId="{D4BC4471-242E-4894-A67A-C598BF83D1ED}"/>
    <dgm:cxn modelId="{5E8DF69C-9DFF-495F-B480-80CF684EC936}" type="presOf" srcId="{2132505E-7FAC-4327-8F65-A7D9B4AC0E27}" destId="{431DA3FC-F6B1-45EE-AAD7-F6D8923DB6BD}" srcOrd="0" destOrd="0" presId="urn:microsoft.com/office/officeart/2005/8/layout/chevron2"/>
    <dgm:cxn modelId="{4286F89C-3A75-4076-8226-9E2EBB18ECC6}" srcId="{D7A08CAD-0E9A-44C2-B1B5-6ADC06AD77C8}" destId="{830FCEC6-2DC2-405A-B037-13F6F7F8BB60}" srcOrd="1" destOrd="0" parTransId="{6346262A-7FBD-47FC-AD9A-73512E7798F2}" sibTransId="{A647882A-EA43-4E69-840A-D1F491962F52}"/>
    <dgm:cxn modelId="{DDE6C29F-9247-426D-900E-B5FB8D3B13B1}" type="presOf" srcId="{914FAF60-2E4F-464A-9ECB-F8A416376133}" destId="{A167B3E7-54B1-4A9F-9473-2A2691C46593}" srcOrd="0" destOrd="0" presId="urn:microsoft.com/office/officeart/2005/8/layout/chevron2"/>
    <dgm:cxn modelId="{576655A0-85CE-44B4-A070-AAFB96BEF827}" srcId="{E129BBF2-AC5D-470F-83EC-2C10347D834B}" destId="{F466A571-359A-424F-A60D-E1B659CADBE1}" srcOrd="0" destOrd="0" parTransId="{0DC194F3-43C4-4CC0-8F47-12173D7C2AAC}" sibTransId="{463D637E-DFF8-4846-80B0-E732693B511D}"/>
    <dgm:cxn modelId="{9457DFA5-903C-4167-935D-00635169FE50}" type="presOf" srcId="{3104B56E-C6F9-4E07-AD2C-116C3CAC2DF4}" destId="{4E043EFD-83B5-4435-AFCA-34110077808F}" srcOrd="0" destOrd="1" presId="urn:microsoft.com/office/officeart/2005/8/layout/chevron2"/>
    <dgm:cxn modelId="{8E2A1BAD-149B-483D-A97E-B052149B7681}" type="presOf" srcId="{426EE778-34D3-4889-94FD-356353438F57}" destId="{A167B3E7-54B1-4A9F-9473-2A2691C46593}" srcOrd="0" destOrd="1" presId="urn:microsoft.com/office/officeart/2005/8/layout/chevron2"/>
    <dgm:cxn modelId="{CAB8EAB8-2A93-4084-AA05-DDE9280EC987}" type="presOf" srcId="{E129BBF2-AC5D-470F-83EC-2C10347D834B}" destId="{99D5B6B1-D4A7-465E-B7B4-C71DC25E3254}" srcOrd="0" destOrd="0" presId="urn:microsoft.com/office/officeart/2005/8/layout/chevron2"/>
    <dgm:cxn modelId="{9A79B5C0-17D7-4927-A4AE-7377E03D5146}" srcId="{E129BBF2-AC5D-470F-83EC-2C10347D834B}" destId="{8C0F1495-91B9-4C2C-A929-67D978392A2E}" srcOrd="2" destOrd="0" parTransId="{53D13B5B-7B4F-4CE0-A656-B8289DDC7050}" sibTransId="{68F39974-FBAA-4C03-BE95-3B7409F8FDE1}"/>
    <dgm:cxn modelId="{45E71AC7-314A-4766-9DC1-4757021395EE}" type="presOf" srcId="{77AF8B9B-E34D-4414-B025-08C6B86568A6}" destId="{7EF90132-C0F6-4ECE-9187-5F8FAE380DE9}" srcOrd="0" destOrd="0" presId="urn:microsoft.com/office/officeart/2005/8/layout/chevron2"/>
    <dgm:cxn modelId="{D25720D0-FC34-4ADE-B045-D49FBB6885EC}" type="presOf" srcId="{E07187A6-4003-4CA4-9343-153AAC146F0F}" destId="{C851FF54-F0E1-46D3-A557-63EE01A19E4F}" srcOrd="0" destOrd="0" presId="urn:microsoft.com/office/officeart/2005/8/layout/chevron2"/>
    <dgm:cxn modelId="{AD6B7DD1-D9B2-426D-9C58-C52EBB1D618B}" srcId="{77AF8B9B-E34D-4414-B025-08C6B86568A6}" destId="{426EE778-34D3-4889-94FD-356353438F57}" srcOrd="1" destOrd="0" parTransId="{8AB4FDE9-E0F7-450B-AB52-B6F613FF0639}" sibTransId="{B943A3C6-0868-41AE-9794-7C295A3A197F}"/>
    <dgm:cxn modelId="{57DBF2D1-77C0-4B0D-AADA-C8ACFF9CD89D}" type="presOf" srcId="{2916C969-0801-4D72-86B8-6E23B0148C5D}" destId="{77BBFCA3-68D4-41EC-8794-92551296F0ED}" srcOrd="0" destOrd="1" presId="urn:microsoft.com/office/officeart/2005/8/layout/chevron2"/>
    <dgm:cxn modelId="{1FE23DDE-8579-4F7F-91D8-8ED5B0A8C070}" srcId="{77AF8B9B-E34D-4414-B025-08C6B86568A6}" destId="{914FAF60-2E4F-464A-9ECB-F8A416376133}" srcOrd="0" destOrd="0" parTransId="{859AD2F4-214A-4FF3-AE02-7AEDB30F7F2C}" sibTransId="{9F5E486C-E6D5-4120-9B22-B5EA1A6F388F}"/>
    <dgm:cxn modelId="{020783E1-148B-4D6F-AE30-3E7F682599D7}" srcId="{77AF8B9B-E34D-4414-B025-08C6B86568A6}" destId="{0259AC03-FCCA-4B36-A21D-2C69F3F5BD9E}" srcOrd="2" destOrd="0" parTransId="{5E1BE763-A27A-4E03-B6F5-EA2E69DB7014}" sibTransId="{54AE68DD-F842-4078-B95B-DA8034CF6BF2}"/>
    <dgm:cxn modelId="{40EA4AE2-AFF9-4DD3-A5C4-5206EA6D3539}" srcId="{E129BBF2-AC5D-470F-83EC-2C10347D834B}" destId="{3104B56E-C6F9-4E07-AD2C-116C3CAC2DF4}" srcOrd="1" destOrd="0" parTransId="{7292E9F2-33AE-4324-B9E4-8034FE35F192}" sibTransId="{8DCD8630-7F27-48FD-8C7B-DEC01191E063}"/>
    <dgm:cxn modelId="{55D227E9-7F94-4071-8E19-9FE0FC245409}" type="presOf" srcId="{D7A08CAD-0E9A-44C2-B1B5-6ADC06AD77C8}" destId="{A158D3B4-02C5-42EC-9F88-54B665BA8A8D}" srcOrd="0" destOrd="0" presId="urn:microsoft.com/office/officeart/2005/8/layout/chevron2"/>
    <dgm:cxn modelId="{C30246ED-7A5E-4DCB-BE9D-C77DC041BA84}" srcId="{77AF8B9B-E34D-4414-B025-08C6B86568A6}" destId="{8F8A8259-E952-45FC-A503-243E848122EE}" srcOrd="3" destOrd="0" parTransId="{DDE4D5B8-D52A-4DE5-9FE0-EB5CC55496F5}" sibTransId="{6BB73642-34E1-4892-8E21-1701FB62409D}"/>
    <dgm:cxn modelId="{594D81F4-696C-4615-99E2-092959817235}" type="presOf" srcId="{21D22935-3205-41D3-9200-14CD048D90C3}" destId="{77BBFCA3-68D4-41EC-8794-92551296F0ED}" srcOrd="0" destOrd="0" presId="urn:microsoft.com/office/officeart/2005/8/layout/chevron2"/>
    <dgm:cxn modelId="{441741C5-370D-40B0-9DDD-E18A8F2E4D13}" type="presParOf" srcId="{431DA3FC-F6B1-45EE-AAD7-F6D8923DB6BD}" destId="{9F07B888-074C-4FDB-A3A9-3E60C48E166B}" srcOrd="0" destOrd="0" presId="urn:microsoft.com/office/officeart/2005/8/layout/chevron2"/>
    <dgm:cxn modelId="{3442DA25-22E4-4CC5-88DF-1F79F3B39815}" type="presParOf" srcId="{9F07B888-074C-4FDB-A3A9-3E60C48E166B}" destId="{A158D3B4-02C5-42EC-9F88-54B665BA8A8D}" srcOrd="0" destOrd="0" presId="urn:microsoft.com/office/officeart/2005/8/layout/chevron2"/>
    <dgm:cxn modelId="{837AD62A-96D6-4EA1-8675-CE51F86DBA96}" type="presParOf" srcId="{9F07B888-074C-4FDB-A3A9-3E60C48E166B}" destId="{B2766ACB-17B2-47D6-A559-BD0D197C32F7}" srcOrd="1" destOrd="0" presId="urn:microsoft.com/office/officeart/2005/8/layout/chevron2"/>
    <dgm:cxn modelId="{CB834BA1-4488-496F-94BD-279B092760F6}" type="presParOf" srcId="{431DA3FC-F6B1-45EE-AAD7-F6D8923DB6BD}" destId="{5A5EF0EA-C5BC-48D2-9923-DECC04E0B762}" srcOrd="1" destOrd="0" presId="urn:microsoft.com/office/officeart/2005/8/layout/chevron2"/>
    <dgm:cxn modelId="{1F10181F-9E3C-4776-B2BA-16AE726C369D}" type="presParOf" srcId="{431DA3FC-F6B1-45EE-AAD7-F6D8923DB6BD}" destId="{BA76ED46-7089-4E38-8F97-FDC00B0BA50A}" srcOrd="2" destOrd="0" presId="urn:microsoft.com/office/officeart/2005/8/layout/chevron2"/>
    <dgm:cxn modelId="{F1C0B0C5-9718-4B63-9145-A73E0E9AD519}" type="presParOf" srcId="{BA76ED46-7089-4E38-8F97-FDC00B0BA50A}" destId="{7EF90132-C0F6-4ECE-9187-5F8FAE380DE9}" srcOrd="0" destOrd="0" presId="urn:microsoft.com/office/officeart/2005/8/layout/chevron2"/>
    <dgm:cxn modelId="{57E838A4-2BBF-4A97-9B38-CB62FB9CF67D}" type="presParOf" srcId="{BA76ED46-7089-4E38-8F97-FDC00B0BA50A}" destId="{A167B3E7-54B1-4A9F-9473-2A2691C46593}" srcOrd="1" destOrd="0" presId="urn:microsoft.com/office/officeart/2005/8/layout/chevron2"/>
    <dgm:cxn modelId="{F9BE5688-4461-45B8-801F-271677150CFB}" type="presParOf" srcId="{431DA3FC-F6B1-45EE-AAD7-F6D8923DB6BD}" destId="{33759480-116E-48C0-8439-497032D888FF}" srcOrd="3" destOrd="0" presId="urn:microsoft.com/office/officeart/2005/8/layout/chevron2"/>
    <dgm:cxn modelId="{4F670780-DFA7-46D8-97CA-AE33ADC44FF4}" type="presParOf" srcId="{431DA3FC-F6B1-45EE-AAD7-F6D8923DB6BD}" destId="{DB90214C-1C4E-422E-84ED-D4E7F432D9F7}" srcOrd="4" destOrd="0" presId="urn:microsoft.com/office/officeart/2005/8/layout/chevron2"/>
    <dgm:cxn modelId="{6AE5EB15-CF7C-4766-8B1D-D6097D63C5B5}" type="presParOf" srcId="{DB90214C-1C4E-422E-84ED-D4E7F432D9F7}" destId="{99D5B6B1-D4A7-465E-B7B4-C71DC25E3254}" srcOrd="0" destOrd="0" presId="urn:microsoft.com/office/officeart/2005/8/layout/chevron2"/>
    <dgm:cxn modelId="{C96D8B66-6C28-4465-9D02-20244590EFC5}" type="presParOf" srcId="{DB90214C-1C4E-422E-84ED-D4E7F432D9F7}" destId="{4E043EFD-83B5-4435-AFCA-34110077808F}" srcOrd="1" destOrd="0" presId="urn:microsoft.com/office/officeart/2005/8/layout/chevron2"/>
    <dgm:cxn modelId="{A4ED0D8C-E265-4E06-BE8A-CE9768950C12}" type="presParOf" srcId="{431DA3FC-F6B1-45EE-AAD7-F6D8923DB6BD}" destId="{67494014-187C-4217-BD2D-8833104E6304}" srcOrd="5" destOrd="0" presId="urn:microsoft.com/office/officeart/2005/8/layout/chevron2"/>
    <dgm:cxn modelId="{29304EFE-9F91-41FD-951D-EAF760DE9987}" type="presParOf" srcId="{431DA3FC-F6B1-45EE-AAD7-F6D8923DB6BD}" destId="{51120B8A-400C-4279-A806-75BA6D05CE17}" srcOrd="6" destOrd="0" presId="urn:microsoft.com/office/officeart/2005/8/layout/chevron2"/>
    <dgm:cxn modelId="{1C9AC0DE-F967-4F6F-9798-2B6F7280A9AA}" type="presParOf" srcId="{51120B8A-400C-4279-A806-75BA6D05CE17}" destId="{C851FF54-F0E1-46D3-A557-63EE01A19E4F}" srcOrd="0" destOrd="0" presId="urn:microsoft.com/office/officeart/2005/8/layout/chevron2"/>
    <dgm:cxn modelId="{889C4474-FC1F-4AF5-A9FC-0F8C401187D2}" type="presParOf" srcId="{51120B8A-400C-4279-A806-75BA6D05CE17}" destId="{77BBFCA3-68D4-41EC-8794-92551296F0ED}" srcOrd="1" destOrd="0" presId="urn:microsoft.com/office/officeart/2005/8/layout/chevron2"/>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9EDC793-FD84-4182-AB3F-16F972A8C08E}" type="doc">
      <dgm:prSet loTypeId="urn:microsoft.com/office/officeart/2005/8/layout/cycle8" loCatId="cycle" qsTypeId="urn:microsoft.com/office/officeart/2005/8/quickstyle/simple1#6" qsCatId="simple" csTypeId="urn:microsoft.com/office/officeart/2005/8/colors/accent1_2#2" csCatId="accent1" phldr="1"/>
      <dgm:spPr/>
    </dgm:pt>
    <dgm:pt modelId="{6DAC82CF-0FC2-4A47-A703-F68843C2BCB9}">
      <dgm:prSet phldrT="[Teksti]">
        <dgm:style>
          <a:lnRef idx="1">
            <a:schemeClr val="accent3"/>
          </a:lnRef>
          <a:fillRef idx="2">
            <a:schemeClr val="accent3"/>
          </a:fillRef>
          <a:effectRef idx="1">
            <a:schemeClr val="accent3"/>
          </a:effectRef>
          <a:fontRef idx="minor">
            <a:schemeClr val="dk1"/>
          </a:fontRef>
        </dgm:style>
      </dgm:prSet>
      <dgm:spPr>
        <a:solidFill>
          <a:srgbClr val="00B0F0"/>
        </a:solidFill>
      </dgm:spPr>
      <dgm:t>
        <a:bodyPr/>
        <a:lstStyle/>
        <a:p>
          <a:r>
            <a:rPr lang="fi-FI" dirty="0"/>
            <a:t>KEVÄT-LUKUKAUSI</a:t>
          </a:r>
        </a:p>
      </dgm:t>
    </dgm:pt>
    <dgm:pt modelId="{8D52C7D6-EA15-4251-BA28-5883B1D51EC6}" type="parTrans" cxnId="{38FDC738-DFA3-4DD1-A202-8FF8328AD05D}">
      <dgm:prSet/>
      <dgm:spPr/>
      <dgm:t>
        <a:bodyPr/>
        <a:lstStyle/>
        <a:p>
          <a:endParaRPr lang="fi-FI"/>
        </a:p>
      </dgm:t>
    </dgm:pt>
    <dgm:pt modelId="{2FE991A9-B622-4F3A-B49F-F5A9123BAEAC}" type="sibTrans" cxnId="{38FDC738-DFA3-4DD1-A202-8FF8328AD05D}">
      <dgm:prSet/>
      <dgm:spPr/>
      <dgm:t>
        <a:bodyPr/>
        <a:lstStyle/>
        <a:p>
          <a:endParaRPr lang="fi-FI"/>
        </a:p>
      </dgm:t>
    </dgm:pt>
    <dgm:pt modelId="{FDB358C7-8501-48FE-825D-62F6E5739348}">
      <dgm:prSet phldrT="[Teksti]">
        <dgm:style>
          <a:lnRef idx="1">
            <a:schemeClr val="accent5"/>
          </a:lnRef>
          <a:fillRef idx="2">
            <a:schemeClr val="accent5"/>
          </a:fillRef>
          <a:effectRef idx="1">
            <a:schemeClr val="accent5"/>
          </a:effectRef>
          <a:fontRef idx="minor">
            <a:schemeClr val="dk1"/>
          </a:fontRef>
        </dgm:style>
      </dgm:prSet>
      <dgm:spPr/>
      <dgm:t>
        <a:bodyPr/>
        <a:lstStyle/>
        <a:p>
          <a:r>
            <a:rPr lang="fi-FI" dirty="0"/>
            <a:t>KESÄ</a:t>
          </a:r>
        </a:p>
      </dgm:t>
    </dgm:pt>
    <dgm:pt modelId="{ADA44433-7391-41E7-97CE-15D300DD1FA1}" type="parTrans" cxnId="{60336365-E3EB-4884-A4F9-4F5CDADD23CF}">
      <dgm:prSet/>
      <dgm:spPr/>
      <dgm:t>
        <a:bodyPr/>
        <a:lstStyle/>
        <a:p>
          <a:endParaRPr lang="fi-FI"/>
        </a:p>
      </dgm:t>
    </dgm:pt>
    <dgm:pt modelId="{D161C0A9-EC47-41F7-B300-E0B1ECA81AEA}" type="sibTrans" cxnId="{60336365-E3EB-4884-A4F9-4F5CDADD23CF}">
      <dgm:prSet/>
      <dgm:spPr/>
      <dgm:t>
        <a:bodyPr/>
        <a:lstStyle/>
        <a:p>
          <a:endParaRPr lang="fi-FI"/>
        </a:p>
      </dgm:t>
    </dgm:pt>
    <dgm:pt modelId="{E2CE2BD6-17DB-4068-9092-3CF77C39AD06}">
      <dgm:prSet phldrT="[Teksti]" custT="1">
        <dgm:style>
          <a:lnRef idx="1">
            <a:schemeClr val="accent6"/>
          </a:lnRef>
          <a:fillRef idx="2">
            <a:schemeClr val="accent6"/>
          </a:fillRef>
          <a:effectRef idx="1">
            <a:schemeClr val="accent6"/>
          </a:effectRef>
          <a:fontRef idx="minor">
            <a:schemeClr val="dk1"/>
          </a:fontRef>
        </dgm:style>
      </dgm:prSet>
      <dgm:spPr>
        <a:solidFill>
          <a:srgbClr val="00B0F0"/>
        </a:solidFill>
      </dgm:spPr>
      <dgm:t>
        <a:bodyPr/>
        <a:lstStyle/>
        <a:p>
          <a:r>
            <a:rPr lang="fi-FI" sz="1800"/>
            <a:t>SYYS-LUKUKAUSI</a:t>
          </a:r>
          <a:endParaRPr lang="fi-FI" sz="2000"/>
        </a:p>
      </dgm:t>
    </dgm:pt>
    <dgm:pt modelId="{2F0275BF-6830-4C68-98B7-4FA8E2F33A9B}" type="parTrans" cxnId="{2F2F955C-5991-4FF1-BDBF-DEEFAF4F203B}">
      <dgm:prSet/>
      <dgm:spPr/>
      <dgm:t>
        <a:bodyPr/>
        <a:lstStyle/>
        <a:p>
          <a:endParaRPr lang="fi-FI"/>
        </a:p>
      </dgm:t>
    </dgm:pt>
    <dgm:pt modelId="{4BA9FDF2-58B8-4D10-88FF-75CDB4EFBCCA}" type="sibTrans" cxnId="{2F2F955C-5991-4FF1-BDBF-DEEFAF4F203B}">
      <dgm:prSet/>
      <dgm:spPr/>
      <dgm:t>
        <a:bodyPr/>
        <a:lstStyle/>
        <a:p>
          <a:endParaRPr lang="fi-FI"/>
        </a:p>
      </dgm:t>
    </dgm:pt>
    <dgm:pt modelId="{17C1D9C4-045D-4A2C-89A8-450CB1ADE079}" type="pres">
      <dgm:prSet presAssocID="{09EDC793-FD84-4182-AB3F-16F972A8C08E}" presName="compositeShape" presStyleCnt="0">
        <dgm:presLayoutVars>
          <dgm:chMax val="7"/>
          <dgm:dir/>
          <dgm:resizeHandles val="exact"/>
        </dgm:presLayoutVars>
      </dgm:prSet>
      <dgm:spPr/>
    </dgm:pt>
    <dgm:pt modelId="{8972BE87-A9B7-48DC-ACD8-78E3B8FFD613}" type="pres">
      <dgm:prSet presAssocID="{09EDC793-FD84-4182-AB3F-16F972A8C08E}" presName="wedge1" presStyleLbl="node1" presStyleIdx="0" presStyleCnt="3" custScaleX="125418" custScaleY="115268" custLinFactNeighborX="-236" custLinFactNeighborY="-236"/>
      <dgm:spPr/>
    </dgm:pt>
    <dgm:pt modelId="{3D4EFFE1-13D7-42FC-80E3-0C29C0A438C2}" type="pres">
      <dgm:prSet presAssocID="{09EDC793-FD84-4182-AB3F-16F972A8C08E}" presName="dummy1a" presStyleCnt="0"/>
      <dgm:spPr/>
    </dgm:pt>
    <dgm:pt modelId="{2855C903-5A0B-4999-93CD-9A468DBC1F76}" type="pres">
      <dgm:prSet presAssocID="{09EDC793-FD84-4182-AB3F-16F972A8C08E}" presName="dummy1b" presStyleCnt="0"/>
      <dgm:spPr/>
    </dgm:pt>
    <dgm:pt modelId="{A496DA07-AAD5-4351-BD1C-9671EEF1AB65}" type="pres">
      <dgm:prSet presAssocID="{09EDC793-FD84-4182-AB3F-16F972A8C08E}" presName="wedge1Tx" presStyleLbl="node1" presStyleIdx="0" presStyleCnt="3">
        <dgm:presLayoutVars>
          <dgm:chMax val="0"/>
          <dgm:chPref val="0"/>
          <dgm:bulletEnabled val="1"/>
        </dgm:presLayoutVars>
      </dgm:prSet>
      <dgm:spPr/>
    </dgm:pt>
    <dgm:pt modelId="{0FD2A8BA-7D49-4121-8A6F-5C6BE73BC90D}" type="pres">
      <dgm:prSet presAssocID="{09EDC793-FD84-4182-AB3F-16F972A8C08E}" presName="wedge2" presStyleLbl="node1" presStyleIdx="1" presStyleCnt="3" custScaleX="61414" custScaleY="83296" custLinFactNeighborX="-708" custLinFactNeighborY="2835"/>
      <dgm:spPr/>
    </dgm:pt>
    <dgm:pt modelId="{9B496002-23FC-486A-B919-93FA16A4E18E}" type="pres">
      <dgm:prSet presAssocID="{09EDC793-FD84-4182-AB3F-16F972A8C08E}" presName="dummy2a" presStyleCnt="0"/>
      <dgm:spPr/>
    </dgm:pt>
    <dgm:pt modelId="{6B8D16AB-9A70-4E89-B7D1-76249C1F381C}" type="pres">
      <dgm:prSet presAssocID="{09EDC793-FD84-4182-AB3F-16F972A8C08E}" presName="dummy2b" presStyleCnt="0"/>
      <dgm:spPr/>
    </dgm:pt>
    <dgm:pt modelId="{10B86CAD-0127-47EB-B58E-8D994E08D2F3}" type="pres">
      <dgm:prSet presAssocID="{09EDC793-FD84-4182-AB3F-16F972A8C08E}" presName="wedge2Tx" presStyleLbl="node1" presStyleIdx="1" presStyleCnt="3">
        <dgm:presLayoutVars>
          <dgm:chMax val="0"/>
          <dgm:chPref val="0"/>
          <dgm:bulletEnabled val="1"/>
        </dgm:presLayoutVars>
      </dgm:prSet>
      <dgm:spPr/>
    </dgm:pt>
    <dgm:pt modelId="{01AF5CA3-9614-47F3-B316-0D062A891EB6}" type="pres">
      <dgm:prSet presAssocID="{09EDC793-FD84-4182-AB3F-16F972A8C08E}" presName="wedge3" presStyleLbl="node1" presStyleIdx="2" presStyleCnt="3" custScaleX="120536" custScaleY="117158"/>
      <dgm:spPr/>
    </dgm:pt>
    <dgm:pt modelId="{EC051E63-7D5C-494E-A5FE-0D3AC5613922}" type="pres">
      <dgm:prSet presAssocID="{09EDC793-FD84-4182-AB3F-16F972A8C08E}" presName="dummy3a" presStyleCnt="0"/>
      <dgm:spPr/>
    </dgm:pt>
    <dgm:pt modelId="{42F0224E-39F5-4202-B934-D056A9995F6E}" type="pres">
      <dgm:prSet presAssocID="{09EDC793-FD84-4182-AB3F-16F972A8C08E}" presName="dummy3b" presStyleCnt="0"/>
      <dgm:spPr/>
    </dgm:pt>
    <dgm:pt modelId="{23AEFE45-54E4-4832-B873-468BFC4C9EB7}" type="pres">
      <dgm:prSet presAssocID="{09EDC793-FD84-4182-AB3F-16F972A8C08E}" presName="wedge3Tx" presStyleLbl="node1" presStyleIdx="2" presStyleCnt="3">
        <dgm:presLayoutVars>
          <dgm:chMax val="0"/>
          <dgm:chPref val="0"/>
          <dgm:bulletEnabled val="1"/>
        </dgm:presLayoutVars>
      </dgm:prSet>
      <dgm:spPr/>
    </dgm:pt>
    <dgm:pt modelId="{468B80EB-C76D-4679-A3B1-E0C6AD6AB17E}" type="pres">
      <dgm:prSet presAssocID="{2FE991A9-B622-4F3A-B49F-F5A9123BAEAC}" presName="arrowWedge1" presStyleLbl="fgSibTrans2D1" presStyleIdx="0" presStyleCnt="3" custScaleX="129584" custScaleY="118754"/>
      <dgm:spPr/>
    </dgm:pt>
    <dgm:pt modelId="{5AE44B15-40E5-4A6D-962F-08B4542EF310}" type="pres">
      <dgm:prSet presAssocID="{D161C0A9-EC47-41F7-B300-E0B1ECA81AEA}" presName="arrowWedge2" presStyleLbl="fgSibTrans2D1" presStyleIdx="1" presStyleCnt="3" custScaleX="66799" custScaleY="85152"/>
      <dgm:spPr/>
    </dgm:pt>
    <dgm:pt modelId="{08DC719A-30AD-4EEC-B614-460A905EC83E}" type="pres">
      <dgm:prSet presAssocID="{4BA9FDF2-58B8-4D10-88FF-75CDB4EFBCCA}" presName="arrowWedge3" presStyleLbl="fgSibTrans2D1" presStyleIdx="2" presStyleCnt="3" custScaleX="122519" custScaleY="121702" custLinFactNeighborX="747" custLinFactNeighborY="1495"/>
      <dgm:spPr/>
    </dgm:pt>
  </dgm:ptLst>
  <dgm:cxnLst>
    <dgm:cxn modelId="{38FDC738-DFA3-4DD1-A202-8FF8328AD05D}" srcId="{09EDC793-FD84-4182-AB3F-16F972A8C08E}" destId="{6DAC82CF-0FC2-4A47-A703-F68843C2BCB9}" srcOrd="0" destOrd="0" parTransId="{8D52C7D6-EA15-4251-BA28-5883B1D51EC6}" sibTransId="{2FE991A9-B622-4F3A-B49F-F5A9123BAEAC}"/>
    <dgm:cxn modelId="{2F2F955C-5991-4FF1-BDBF-DEEFAF4F203B}" srcId="{09EDC793-FD84-4182-AB3F-16F972A8C08E}" destId="{E2CE2BD6-17DB-4068-9092-3CF77C39AD06}" srcOrd="2" destOrd="0" parTransId="{2F0275BF-6830-4C68-98B7-4FA8E2F33A9B}" sibTransId="{4BA9FDF2-58B8-4D10-88FF-75CDB4EFBCCA}"/>
    <dgm:cxn modelId="{60336365-E3EB-4884-A4F9-4F5CDADD23CF}" srcId="{09EDC793-FD84-4182-AB3F-16F972A8C08E}" destId="{FDB358C7-8501-48FE-825D-62F6E5739348}" srcOrd="1" destOrd="0" parTransId="{ADA44433-7391-41E7-97CE-15D300DD1FA1}" sibTransId="{D161C0A9-EC47-41F7-B300-E0B1ECA81AEA}"/>
    <dgm:cxn modelId="{A6EB1D4D-0548-4ADB-BE6D-B4BFE5AE0F5F}" type="presOf" srcId="{FDB358C7-8501-48FE-825D-62F6E5739348}" destId="{10B86CAD-0127-47EB-B58E-8D994E08D2F3}" srcOrd="1" destOrd="0" presId="urn:microsoft.com/office/officeart/2005/8/layout/cycle8"/>
    <dgm:cxn modelId="{73093354-DB3F-4B3F-9B89-A2FD2DB34287}" type="presOf" srcId="{E2CE2BD6-17DB-4068-9092-3CF77C39AD06}" destId="{01AF5CA3-9614-47F3-B316-0D062A891EB6}" srcOrd="0" destOrd="0" presId="urn:microsoft.com/office/officeart/2005/8/layout/cycle8"/>
    <dgm:cxn modelId="{54DF7282-5DE6-49B0-BF6F-958CD22A21D8}" type="presOf" srcId="{E2CE2BD6-17DB-4068-9092-3CF77C39AD06}" destId="{23AEFE45-54E4-4832-B873-468BFC4C9EB7}" srcOrd="1" destOrd="0" presId="urn:microsoft.com/office/officeart/2005/8/layout/cycle8"/>
    <dgm:cxn modelId="{3B0562A1-823F-4C54-923B-A54D5F4242A8}" type="presOf" srcId="{6DAC82CF-0FC2-4A47-A703-F68843C2BCB9}" destId="{A496DA07-AAD5-4351-BD1C-9671EEF1AB65}" srcOrd="1" destOrd="0" presId="urn:microsoft.com/office/officeart/2005/8/layout/cycle8"/>
    <dgm:cxn modelId="{1A38C2AA-7FC3-4C6C-884D-8CCE12230373}" type="presOf" srcId="{FDB358C7-8501-48FE-825D-62F6E5739348}" destId="{0FD2A8BA-7D49-4121-8A6F-5C6BE73BC90D}" srcOrd="0" destOrd="0" presId="urn:microsoft.com/office/officeart/2005/8/layout/cycle8"/>
    <dgm:cxn modelId="{004DE9C3-8202-48DD-939C-3BCC5339D44D}" type="presOf" srcId="{6DAC82CF-0FC2-4A47-A703-F68843C2BCB9}" destId="{8972BE87-A9B7-48DC-ACD8-78E3B8FFD613}" srcOrd="0" destOrd="0" presId="urn:microsoft.com/office/officeart/2005/8/layout/cycle8"/>
    <dgm:cxn modelId="{37E8E7EB-F65E-4613-8B05-9BF1351B8D00}" type="presOf" srcId="{09EDC793-FD84-4182-AB3F-16F972A8C08E}" destId="{17C1D9C4-045D-4A2C-89A8-450CB1ADE079}" srcOrd="0" destOrd="0" presId="urn:microsoft.com/office/officeart/2005/8/layout/cycle8"/>
    <dgm:cxn modelId="{25300223-8C98-4308-9FDB-D3D8C70B53B8}" type="presParOf" srcId="{17C1D9C4-045D-4A2C-89A8-450CB1ADE079}" destId="{8972BE87-A9B7-48DC-ACD8-78E3B8FFD613}" srcOrd="0" destOrd="0" presId="urn:microsoft.com/office/officeart/2005/8/layout/cycle8"/>
    <dgm:cxn modelId="{CCE80305-8211-4B98-8E53-56C5DFEAA893}" type="presParOf" srcId="{17C1D9C4-045D-4A2C-89A8-450CB1ADE079}" destId="{3D4EFFE1-13D7-42FC-80E3-0C29C0A438C2}" srcOrd="1" destOrd="0" presId="urn:microsoft.com/office/officeart/2005/8/layout/cycle8"/>
    <dgm:cxn modelId="{2E9848EA-853C-474C-8347-29AD234A4960}" type="presParOf" srcId="{17C1D9C4-045D-4A2C-89A8-450CB1ADE079}" destId="{2855C903-5A0B-4999-93CD-9A468DBC1F76}" srcOrd="2" destOrd="0" presId="urn:microsoft.com/office/officeart/2005/8/layout/cycle8"/>
    <dgm:cxn modelId="{37B09047-7915-4DE4-8B1F-BE5AAEFE5E9D}" type="presParOf" srcId="{17C1D9C4-045D-4A2C-89A8-450CB1ADE079}" destId="{A496DA07-AAD5-4351-BD1C-9671EEF1AB65}" srcOrd="3" destOrd="0" presId="urn:microsoft.com/office/officeart/2005/8/layout/cycle8"/>
    <dgm:cxn modelId="{93289693-3121-4961-A3BE-D3142F606AF9}" type="presParOf" srcId="{17C1D9C4-045D-4A2C-89A8-450CB1ADE079}" destId="{0FD2A8BA-7D49-4121-8A6F-5C6BE73BC90D}" srcOrd="4" destOrd="0" presId="urn:microsoft.com/office/officeart/2005/8/layout/cycle8"/>
    <dgm:cxn modelId="{76E9D16C-9822-4054-8574-88B485151495}" type="presParOf" srcId="{17C1D9C4-045D-4A2C-89A8-450CB1ADE079}" destId="{9B496002-23FC-486A-B919-93FA16A4E18E}" srcOrd="5" destOrd="0" presId="urn:microsoft.com/office/officeart/2005/8/layout/cycle8"/>
    <dgm:cxn modelId="{45B6DD36-6F4C-4BDE-A5A8-411BDA88AAAA}" type="presParOf" srcId="{17C1D9C4-045D-4A2C-89A8-450CB1ADE079}" destId="{6B8D16AB-9A70-4E89-B7D1-76249C1F381C}" srcOrd="6" destOrd="0" presId="urn:microsoft.com/office/officeart/2005/8/layout/cycle8"/>
    <dgm:cxn modelId="{2FEBFBB0-9323-4270-8690-E9D2A9CE04F6}" type="presParOf" srcId="{17C1D9C4-045D-4A2C-89A8-450CB1ADE079}" destId="{10B86CAD-0127-47EB-B58E-8D994E08D2F3}" srcOrd="7" destOrd="0" presId="urn:microsoft.com/office/officeart/2005/8/layout/cycle8"/>
    <dgm:cxn modelId="{AA0FC2A7-DF6B-4CB1-AD9E-178586DACFE6}" type="presParOf" srcId="{17C1D9C4-045D-4A2C-89A8-450CB1ADE079}" destId="{01AF5CA3-9614-47F3-B316-0D062A891EB6}" srcOrd="8" destOrd="0" presId="urn:microsoft.com/office/officeart/2005/8/layout/cycle8"/>
    <dgm:cxn modelId="{B5F62C8C-DCF9-41C8-88FF-4E9F74D0475A}" type="presParOf" srcId="{17C1D9C4-045D-4A2C-89A8-450CB1ADE079}" destId="{EC051E63-7D5C-494E-A5FE-0D3AC5613922}" srcOrd="9" destOrd="0" presId="urn:microsoft.com/office/officeart/2005/8/layout/cycle8"/>
    <dgm:cxn modelId="{60000782-8342-42AD-B76B-19CEAEF3BB4B}" type="presParOf" srcId="{17C1D9C4-045D-4A2C-89A8-450CB1ADE079}" destId="{42F0224E-39F5-4202-B934-D056A9995F6E}" srcOrd="10" destOrd="0" presId="urn:microsoft.com/office/officeart/2005/8/layout/cycle8"/>
    <dgm:cxn modelId="{1E3FDA32-C8AA-49FD-BC20-1720BF1A3770}" type="presParOf" srcId="{17C1D9C4-045D-4A2C-89A8-450CB1ADE079}" destId="{23AEFE45-54E4-4832-B873-468BFC4C9EB7}" srcOrd="11" destOrd="0" presId="urn:microsoft.com/office/officeart/2005/8/layout/cycle8"/>
    <dgm:cxn modelId="{4570F743-2A7D-47C4-919C-E322DC9DA82F}" type="presParOf" srcId="{17C1D9C4-045D-4A2C-89A8-450CB1ADE079}" destId="{468B80EB-C76D-4679-A3B1-E0C6AD6AB17E}" srcOrd="12" destOrd="0" presId="urn:microsoft.com/office/officeart/2005/8/layout/cycle8"/>
    <dgm:cxn modelId="{024C4D09-C152-4F66-9993-28A06CB37C94}" type="presParOf" srcId="{17C1D9C4-045D-4A2C-89A8-450CB1ADE079}" destId="{5AE44B15-40E5-4A6D-962F-08B4542EF310}" srcOrd="13" destOrd="0" presId="urn:microsoft.com/office/officeart/2005/8/layout/cycle8"/>
    <dgm:cxn modelId="{7E4D4EAC-A38C-48B5-B4CD-E78CBC24092E}" type="presParOf" srcId="{17C1D9C4-045D-4A2C-89A8-450CB1ADE079}" destId="{08DC719A-30AD-4EEC-B614-460A905EC83E}"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B818E-D29F-4D1F-85C9-2B2E922F60B4}">
      <dsp:nvSpPr>
        <dsp:cNvPr id="0" name=""/>
        <dsp:cNvSpPr/>
      </dsp:nvSpPr>
      <dsp:spPr>
        <a:xfrm rot="5400000">
          <a:off x="3096664" y="-1170608"/>
          <a:ext cx="987798" cy="3329016"/>
        </a:xfrm>
        <a:prstGeom prst="round2SameRect">
          <a:avLst/>
        </a:prstGeo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00050">
            <a:lnSpc>
              <a:spcPct val="90000"/>
            </a:lnSpc>
            <a:spcBef>
              <a:spcPct val="0"/>
            </a:spcBef>
            <a:spcAft>
              <a:spcPct val="15000"/>
            </a:spcAft>
            <a:buChar char="•"/>
          </a:pPr>
          <a:r>
            <a:rPr lang="fi-FI" sz="900" kern="1200" dirty="0">
              <a:solidFill>
                <a:sysClr val="windowText" lastClr="000000">
                  <a:hueOff val="0"/>
                  <a:satOff val="0"/>
                  <a:lumOff val="0"/>
                  <a:alphaOff val="0"/>
                </a:sysClr>
              </a:solidFill>
              <a:latin typeface="Calibri"/>
              <a:ea typeface="+mn-ea"/>
              <a:cs typeface="+mn-cs"/>
            </a:rPr>
            <a:t>Opiskeluhuollon kuntakohtainen suunnittelu, kehittäminen, ohjaus ja arviointi</a:t>
          </a:r>
        </a:p>
        <a:p>
          <a:pPr marL="57150" lvl="1" indent="-57150" algn="l" defTabSz="400050">
            <a:lnSpc>
              <a:spcPct val="90000"/>
            </a:lnSpc>
            <a:spcBef>
              <a:spcPct val="0"/>
            </a:spcBef>
            <a:spcAft>
              <a:spcPct val="15000"/>
            </a:spcAft>
            <a:buChar char="•"/>
          </a:pPr>
          <a:r>
            <a:rPr lang="fi-FI" sz="900" kern="1200" dirty="0">
              <a:solidFill>
                <a:sysClr val="windowText" lastClr="000000">
                  <a:hueOff val="0"/>
                  <a:satOff val="0"/>
                  <a:lumOff val="0"/>
                  <a:alphaOff val="0"/>
                </a:sysClr>
              </a:solidFill>
              <a:latin typeface="Calibri"/>
              <a:ea typeface="+mn-ea"/>
              <a:cs typeface="+mn-cs"/>
            </a:rPr>
            <a:t>Kotkan kaupunkistrategia</a:t>
          </a:r>
        </a:p>
        <a:p>
          <a:pPr marL="57150" lvl="1" indent="-57150" algn="l" defTabSz="400050">
            <a:lnSpc>
              <a:spcPct val="90000"/>
            </a:lnSpc>
            <a:spcBef>
              <a:spcPct val="0"/>
            </a:spcBef>
            <a:spcAft>
              <a:spcPct val="15000"/>
            </a:spcAft>
            <a:buChar char="•"/>
          </a:pPr>
          <a:r>
            <a:rPr lang="fi-FI" sz="900" kern="1200" dirty="0">
              <a:solidFill>
                <a:sysClr val="windowText" lastClr="000000">
                  <a:hueOff val="0"/>
                  <a:satOff val="0"/>
                  <a:lumOff val="0"/>
                  <a:alphaOff val="0"/>
                </a:sysClr>
              </a:solidFill>
              <a:latin typeface="Calibri"/>
              <a:ea typeface="+mn-ea"/>
              <a:cs typeface="+mn-cs"/>
            </a:rPr>
            <a:t> Unicefin lapsiystävällinen kunta -prosessi</a:t>
          </a:r>
        </a:p>
        <a:p>
          <a:pPr marL="57150" lvl="1" indent="-57150" algn="l" defTabSz="400050">
            <a:lnSpc>
              <a:spcPct val="90000"/>
            </a:lnSpc>
            <a:spcBef>
              <a:spcPct val="0"/>
            </a:spcBef>
            <a:spcAft>
              <a:spcPct val="15000"/>
            </a:spcAft>
            <a:buChar char="•"/>
          </a:pPr>
          <a:r>
            <a:rPr lang="fi-FI" sz="900" kern="1200" dirty="0">
              <a:solidFill>
                <a:sysClr val="windowText" lastClr="000000">
                  <a:hueOff val="0"/>
                  <a:satOff val="0"/>
                  <a:lumOff val="0"/>
                  <a:alphaOff val="0"/>
                </a:sysClr>
              </a:solidFill>
              <a:latin typeface="Calibri"/>
              <a:ea typeface="+mn-ea"/>
              <a:cs typeface="+mn-cs"/>
            </a:rPr>
            <a:t>Kymenlaakson lasten ja nuorten hyvinvointisuunnitelma</a:t>
          </a:r>
        </a:p>
      </dsp:txBody>
      <dsp:txXfrm rot="-5400000">
        <a:off x="1926055" y="48221"/>
        <a:ext cx="3280796" cy="891358"/>
      </dsp:txXfrm>
    </dsp:sp>
    <dsp:sp modelId="{1A2993A6-5B9D-42FA-9807-828F1D75C97F}">
      <dsp:nvSpPr>
        <dsp:cNvPr id="0" name=""/>
        <dsp:cNvSpPr/>
      </dsp:nvSpPr>
      <dsp:spPr>
        <a:xfrm>
          <a:off x="0" y="0"/>
          <a:ext cx="1923786" cy="100849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66725">
            <a:lnSpc>
              <a:spcPct val="90000"/>
            </a:lnSpc>
            <a:spcBef>
              <a:spcPct val="0"/>
            </a:spcBef>
            <a:spcAft>
              <a:spcPct val="35000"/>
            </a:spcAft>
            <a:buNone/>
          </a:pPr>
          <a:r>
            <a:rPr lang="fi-FI" sz="1050" kern="1200" dirty="0">
              <a:solidFill>
                <a:sysClr val="window" lastClr="FFFFFF"/>
              </a:solidFill>
              <a:latin typeface="Calibri" panose="020F0502020204030204" pitchFamily="34" charset="0"/>
              <a:ea typeface="+mn-ea"/>
              <a:cs typeface="Calibri" panose="020F0502020204030204" pitchFamily="34" charset="0"/>
            </a:rPr>
            <a:t>Opiskeluhuollon ohjausryhmä</a:t>
          </a:r>
        </a:p>
      </dsp:txBody>
      <dsp:txXfrm>
        <a:off x="49230" y="49230"/>
        <a:ext cx="1825326" cy="910030"/>
      </dsp:txXfrm>
    </dsp:sp>
    <dsp:sp modelId="{1A393D3F-1742-4F4A-81DF-CA0E55857B10}">
      <dsp:nvSpPr>
        <dsp:cNvPr id="0" name=""/>
        <dsp:cNvSpPr/>
      </dsp:nvSpPr>
      <dsp:spPr>
        <a:xfrm rot="5400000">
          <a:off x="3143545" y="-151165"/>
          <a:ext cx="891378" cy="3331026"/>
        </a:xfrm>
        <a:prstGeom prst="round2SameRect">
          <a:avLst/>
        </a:prstGeo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00050">
            <a:lnSpc>
              <a:spcPct val="90000"/>
            </a:lnSpc>
            <a:spcBef>
              <a:spcPct val="0"/>
            </a:spcBef>
            <a:spcAft>
              <a:spcPct val="15000"/>
            </a:spcAft>
            <a:buChar char="•"/>
          </a:pPr>
          <a:r>
            <a:rPr lang="fi-FI" sz="900" kern="1200" dirty="0">
              <a:solidFill>
                <a:sysClr val="windowText" lastClr="000000">
                  <a:hueOff val="0"/>
                  <a:satOff val="0"/>
                  <a:lumOff val="0"/>
                  <a:alphaOff val="0"/>
                </a:sysClr>
              </a:solidFill>
              <a:latin typeface="Calibri"/>
              <a:ea typeface="+mn-ea"/>
              <a:cs typeface="+mn-cs"/>
            </a:rPr>
            <a:t>Ohjaa yhteisöllistä opiskeluhuoltoa ja laatii koulukohtaisen toimenpidesuunnitelman</a:t>
          </a:r>
        </a:p>
        <a:p>
          <a:pPr marL="57150" lvl="1" indent="-57150" algn="l" defTabSz="400050">
            <a:lnSpc>
              <a:spcPct val="90000"/>
            </a:lnSpc>
            <a:spcBef>
              <a:spcPct val="0"/>
            </a:spcBef>
            <a:spcAft>
              <a:spcPct val="15000"/>
            </a:spcAft>
            <a:buChar char="•"/>
          </a:pPr>
          <a:r>
            <a:rPr lang="fi-FI" sz="900" kern="1200" dirty="0">
              <a:solidFill>
                <a:sysClr val="windowText" lastClr="000000">
                  <a:hueOff val="0"/>
                  <a:satOff val="0"/>
                  <a:lumOff val="0"/>
                  <a:alphaOff val="0"/>
                </a:sysClr>
              </a:solidFill>
              <a:latin typeface="Calibri"/>
              <a:ea typeface="+mn-ea"/>
              <a:cs typeface="+mn-cs"/>
            </a:rPr>
            <a:t>Kouluyhteisön hyvinvoinnin ja turvallisuuden edistäminen </a:t>
          </a:r>
        </a:p>
        <a:p>
          <a:pPr marL="57150" lvl="1" indent="-57150" algn="l" defTabSz="400050">
            <a:lnSpc>
              <a:spcPct val="90000"/>
            </a:lnSpc>
            <a:spcBef>
              <a:spcPct val="0"/>
            </a:spcBef>
            <a:spcAft>
              <a:spcPct val="15000"/>
            </a:spcAft>
            <a:buChar char="•"/>
          </a:pPr>
          <a:r>
            <a:rPr lang="fi-FI" sz="900" kern="1200" dirty="0">
              <a:solidFill>
                <a:sysClr val="windowText" lastClr="000000">
                  <a:hueOff val="0"/>
                  <a:satOff val="0"/>
                  <a:lumOff val="0"/>
                  <a:alphaOff val="0"/>
                </a:sysClr>
              </a:solidFill>
              <a:latin typeface="Calibri"/>
              <a:ea typeface="+mn-ea"/>
              <a:cs typeface="+mn-cs"/>
            </a:rPr>
            <a:t>Ennaltaehkäisevä toiminta</a:t>
          </a:r>
        </a:p>
        <a:p>
          <a:pPr marL="57150" lvl="1" indent="-57150" algn="l" defTabSz="400050">
            <a:lnSpc>
              <a:spcPct val="90000"/>
            </a:lnSpc>
            <a:spcBef>
              <a:spcPct val="0"/>
            </a:spcBef>
            <a:spcAft>
              <a:spcPct val="15000"/>
            </a:spcAft>
            <a:buChar char="•"/>
          </a:pPr>
          <a:r>
            <a:rPr lang="fi-FI" sz="900" kern="1200" dirty="0">
              <a:solidFill>
                <a:sysClr val="windowText" lastClr="000000">
                  <a:hueOff val="0"/>
                  <a:satOff val="0"/>
                  <a:lumOff val="0"/>
                  <a:alphaOff val="0"/>
                </a:sysClr>
              </a:solidFill>
              <a:latin typeface="Calibri"/>
              <a:ea typeface="+mn-ea"/>
              <a:cs typeface="+mn-cs"/>
            </a:rPr>
            <a:t>Velvoittaa kaikkia kouluyhteisössä toimivia</a:t>
          </a:r>
        </a:p>
      </dsp:txBody>
      <dsp:txXfrm rot="-5400000">
        <a:off x="1923722" y="1112171"/>
        <a:ext cx="3287513" cy="804352"/>
      </dsp:txXfrm>
    </dsp:sp>
    <dsp:sp modelId="{DCE5550A-687C-42E8-BB9B-AAB4BBA840B2}">
      <dsp:nvSpPr>
        <dsp:cNvPr id="0" name=""/>
        <dsp:cNvSpPr/>
      </dsp:nvSpPr>
      <dsp:spPr>
        <a:xfrm>
          <a:off x="0" y="1019651"/>
          <a:ext cx="1901928" cy="999469"/>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66725">
            <a:lnSpc>
              <a:spcPct val="90000"/>
            </a:lnSpc>
            <a:spcBef>
              <a:spcPct val="0"/>
            </a:spcBef>
            <a:spcAft>
              <a:spcPct val="35000"/>
            </a:spcAft>
            <a:buNone/>
          </a:pPr>
          <a:r>
            <a:rPr lang="fi-FI" sz="1050" kern="1200" dirty="0">
              <a:solidFill>
                <a:sysClr val="window" lastClr="FFFFFF"/>
              </a:solidFill>
              <a:latin typeface="+mn-lt"/>
              <a:ea typeface="+mn-ea"/>
              <a:cs typeface="Times New Roman" panose="02020603050405020304" pitchFamily="18" charset="0"/>
            </a:rPr>
            <a:t>Koulukohtainen opiskeluhuoltoryhmä</a:t>
          </a:r>
        </a:p>
      </dsp:txBody>
      <dsp:txXfrm>
        <a:off x="48790" y="1068441"/>
        <a:ext cx="1804348" cy="901889"/>
      </dsp:txXfrm>
    </dsp:sp>
    <dsp:sp modelId="{EDF70A19-B7FD-4C5E-A6BE-607F3B8D4FEE}">
      <dsp:nvSpPr>
        <dsp:cNvPr id="0" name=""/>
        <dsp:cNvSpPr/>
      </dsp:nvSpPr>
      <dsp:spPr>
        <a:xfrm rot="5400000">
          <a:off x="2989897" y="939604"/>
          <a:ext cx="1183889" cy="3345782"/>
        </a:xfrm>
        <a:prstGeom prst="round2SameRect">
          <a:avLst/>
        </a:prstGeo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00050">
            <a:lnSpc>
              <a:spcPct val="90000"/>
            </a:lnSpc>
            <a:spcBef>
              <a:spcPct val="0"/>
            </a:spcBef>
            <a:spcAft>
              <a:spcPct val="15000"/>
            </a:spcAft>
            <a:buChar char="•"/>
          </a:pPr>
          <a:r>
            <a:rPr lang="fi-FI" sz="900" kern="1200" dirty="0">
              <a:solidFill>
                <a:sysClr val="windowText" lastClr="000000">
                  <a:hueOff val="0"/>
                  <a:satOff val="0"/>
                  <a:lumOff val="0"/>
                  <a:alphaOff val="0"/>
                </a:sysClr>
              </a:solidFill>
              <a:latin typeface="Calibri"/>
              <a:ea typeface="+mn-ea"/>
              <a:cs typeface="+mn-cs"/>
            </a:rPr>
            <a:t>Monialainen asiantuntijaryhmä; kootaan  oppilaan/ryhmän tuen tarpeen selvittämiseksi ja opiskeluhuollon palvelujen järjestämiseksi, oppilaan/huoltajan suostumus ja osallisuus,  kirjataan opiskeluhuoltokertomukseen, joka talletetaan opiskelu-huoltorekisteriin</a:t>
          </a:r>
        </a:p>
        <a:p>
          <a:pPr marL="57150" lvl="1" indent="-57150" algn="l" defTabSz="400050">
            <a:lnSpc>
              <a:spcPct val="90000"/>
            </a:lnSpc>
            <a:spcBef>
              <a:spcPct val="0"/>
            </a:spcBef>
            <a:spcAft>
              <a:spcPct val="15000"/>
            </a:spcAft>
            <a:buChar char="•"/>
          </a:pPr>
          <a:r>
            <a:rPr lang="fi-FI" sz="900" kern="1200" dirty="0">
              <a:solidFill>
                <a:sysClr val="windowText" lastClr="000000">
                  <a:hueOff val="0"/>
                  <a:satOff val="0"/>
                  <a:lumOff val="0"/>
                  <a:alphaOff val="0"/>
                </a:sysClr>
              </a:solidFill>
              <a:latin typeface="Calibri"/>
              <a:ea typeface="+mn-ea"/>
              <a:cs typeface="+mn-cs"/>
            </a:rPr>
            <a:t>Opiskeluhuollon palvelut: kuraattori- ja psykologi – ja kouluterveydenhuollon palvelut</a:t>
          </a:r>
        </a:p>
      </dsp:txBody>
      <dsp:txXfrm rot="-5400000">
        <a:off x="1908951" y="2078344"/>
        <a:ext cx="3287989" cy="1068303"/>
      </dsp:txXfrm>
    </dsp:sp>
    <dsp:sp modelId="{E9C14C40-5EB2-4182-A1C4-32A857812F4F}">
      <dsp:nvSpPr>
        <dsp:cNvPr id="0" name=""/>
        <dsp:cNvSpPr/>
      </dsp:nvSpPr>
      <dsp:spPr>
        <a:xfrm>
          <a:off x="0" y="2036399"/>
          <a:ext cx="1906353" cy="996706"/>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66725">
            <a:lnSpc>
              <a:spcPct val="90000"/>
            </a:lnSpc>
            <a:spcBef>
              <a:spcPct val="0"/>
            </a:spcBef>
            <a:spcAft>
              <a:spcPct val="35000"/>
            </a:spcAft>
            <a:buNone/>
          </a:pPr>
          <a:r>
            <a:rPr lang="fi-FI" sz="1050" kern="1200" dirty="0">
              <a:solidFill>
                <a:sysClr val="window" lastClr="FFFFFF"/>
              </a:solidFill>
              <a:latin typeface="+mn-lt"/>
              <a:ea typeface="+mn-ea"/>
              <a:cs typeface="Times New Roman" panose="02020603050405020304" pitchFamily="18" charset="0"/>
            </a:rPr>
            <a:t>Monialainen asiantuntijaryhmä ja opiskeluhuollon palvelut</a:t>
          </a:r>
        </a:p>
      </dsp:txBody>
      <dsp:txXfrm>
        <a:off x="48655" y="2085054"/>
        <a:ext cx="1809043" cy="8993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2AE27-306A-4C17-8451-484FEEF1C322}">
      <dsp:nvSpPr>
        <dsp:cNvPr id="0" name=""/>
        <dsp:cNvSpPr/>
      </dsp:nvSpPr>
      <dsp:spPr>
        <a:xfrm>
          <a:off x="1866485" y="1131290"/>
          <a:ext cx="2478879" cy="2263376"/>
        </a:xfrm>
        <a:prstGeom prst="ellipse">
          <a:avLst/>
        </a:prstGeom>
        <a:solidFill>
          <a:srgbClr val="8064A2">
            <a:lumMod val="50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i-FI" sz="1400" kern="1200" dirty="0">
              <a:solidFill>
                <a:sysClr val="window" lastClr="FFFFFF"/>
              </a:solidFill>
              <a:latin typeface="Calibri"/>
              <a:ea typeface="+mn-ea"/>
              <a:cs typeface="+mn-cs"/>
            </a:rPr>
            <a:t>YHTEISÖLLINEN OPISKELUHUOLTO:</a:t>
          </a:r>
        </a:p>
        <a:p>
          <a:pPr marL="0" lvl="0" indent="0" algn="ctr" defTabSz="622300">
            <a:lnSpc>
              <a:spcPct val="90000"/>
            </a:lnSpc>
            <a:spcBef>
              <a:spcPct val="0"/>
            </a:spcBef>
            <a:spcAft>
              <a:spcPct val="35000"/>
            </a:spcAft>
            <a:buNone/>
          </a:pPr>
          <a:r>
            <a:rPr lang="fi-FI" sz="1400" kern="1200" dirty="0">
              <a:solidFill>
                <a:sysClr val="window" lastClr="FFFFFF"/>
              </a:solidFill>
              <a:latin typeface="Calibri"/>
              <a:ea typeface="+mn-ea"/>
              <a:cs typeface="+mn-cs"/>
            </a:rPr>
            <a:t>ENSISIJAISTA</a:t>
          </a:r>
        </a:p>
        <a:p>
          <a:pPr marL="0" lvl="0" indent="0" algn="ctr" defTabSz="622300">
            <a:lnSpc>
              <a:spcPct val="90000"/>
            </a:lnSpc>
            <a:spcBef>
              <a:spcPct val="0"/>
            </a:spcBef>
            <a:spcAft>
              <a:spcPct val="35000"/>
            </a:spcAft>
            <a:buNone/>
          </a:pPr>
          <a:r>
            <a:rPr lang="fi-FI" sz="1400" kern="1200" dirty="0">
              <a:solidFill>
                <a:sysClr val="window" lastClr="FFFFFF"/>
              </a:solidFill>
              <a:latin typeface="Calibri"/>
              <a:ea typeface="+mn-ea"/>
              <a:cs typeface="+mn-cs"/>
            </a:rPr>
            <a:t>EHKÄISEVÄÄ</a:t>
          </a:r>
        </a:p>
        <a:p>
          <a:pPr marL="0" lvl="0" indent="0" algn="ctr" defTabSz="622300">
            <a:lnSpc>
              <a:spcPct val="90000"/>
            </a:lnSpc>
            <a:spcBef>
              <a:spcPct val="0"/>
            </a:spcBef>
            <a:spcAft>
              <a:spcPct val="35000"/>
            </a:spcAft>
            <a:buNone/>
          </a:pPr>
          <a:r>
            <a:rPr lang="fi-FI" sz="1400" kern="1200" dirty="0">
              <a:solidFill>
                <a:sysClr val="window" lastClr="FFFFFF"/>
              </a:solidFill>
              <a:latin typeface="Calibri"/>
              <a:ea typeface="+mn-ea"/>
              <a:cs typeface="+mn-cs"/>
            </a:rPr>
            <a:t>KUULUU KAIKILLE</a:t>
          </a:r>
        </a:p>
      </dsp:txBody>
      <dsp:txXfrm>
        <a:off x="2229508" y="1462754"/>
        <a:ext cx="1752833" cy="1600448"/>
      </dsp:txXfrm>
    </dsp:sp>
    <dsp:sp modelId="{8DBD9CC9-45F3-4B57-B55A-D18103AE67DA}">
      <dsp:nvSpPr>
        <dsp:cNvPr id="0" name=""/>
        <dsp:cNvSpPr/>
      </dsp:nvSpPr>
      <dsp:spPr>
        <a:xfrm rot="9499148">
          <a:off x="972159" y="2696753"/>
          <a:ext cx="1036726" cy="415804"/>
        </a:xfrm>
        <a:prstGeom prst="leftArrow">
          <a:avLst>
            <a:gd name="adj1" fmla="val 60000"/>
            <a:gd name="adj2" fmla="val 50000"/>
          </a:avLst>
        </a:prstGeom>
        <a:solidFill>
          <a:srgbClr val="D13DB5"/>
        </a:solidFill>
        <a:ln>
          <a:noFill/>
        </a:ln>
        <a:effectLst/>
      </dsp:spPr>
      <dsp:style>
        <a:lnRef idx="0">
          <a:scrgbClr r="0" g="0" b="0"/>
        </a:lnRef>
        <a:fillRef idx="1">
          <a:scrgbClr r="0" g="0" b="0"/>
        </a:fillRef>
        <a:effectRef idx="0">
          <a:scrgbClr r="0" g="0" b="0"/>
        </a:effectRef>
        <a:fontRef idx="minor">
          <a:schemeClr val="lt1"/>
        </a:fontRef>
      </dsp:style>
    </dsp:sp>
    <dsp:sp modelId="{4FDE250D-5B35-42C5-83B2-B6D9791DA657}">
      <dsp:nvSpPr>
        <dsp:cNvPr id="0" name=""/>
        <dsp:cNvSpPr/>
      </dsp:nvSpPr>
      <dsp:spPr>
        <a:xfrm>
          <a:off x="433403" y="2706059"/>
          <a:ext cx="1021273" cy="832803"/>
        </a:xfrm>
        <a:prstGeom prst="roundRect">
          <a:avLst>
            <a:gd name="adj" fmla="val 10000"/>
          </a:avLst>
        </a:prstGeom>
        <a:solidFill>
          <a:srgbClr val="D13DB5"/>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fi-FI" sz="1100" kern="1200" dirty="0">
              <a:solidFill>
                <a:sysClr val="window" lastClr="FFFFFF"/>
              </a:solidFill>
              <a:latin typeface="Calibri"/>
              <a:ea typeface="+mn-ea"/>
              <a:cs typeface="+mn-cs"/>
            </a:rPr>
            <a:t>turvallisuus, terveellisyys ja esteettömyys</a:t>
          </a:r>
          <a:r>
            <a:rPr lang="fi-FI" sz="1050" kern="1200" dirty="0">
              <a:solidFill>
                <a:sysClr val="window" lastClr="FFFFFF"/>
              </a:solidFill>
              <a:latin typeface="Calibri"/>
              <a:ea typeface="+mn-ea"/>
              <a:cs typeface="+mn-cs"/>
            </a:rPr>
            <a:t>*</a:t>
          </a:r>
        </a:p>
      </dsp:txBody>
      <dsp:txXfrm>
        <a:off x="457795" y="2730451"/>
        <a:ext cx="972489" cy="784019"/>
      </dsp:txXfrm>
    </dsp:sp>
    <dsp:sp modelId="{4C9DD923-68CD-43C1-B1CC-96577601D724}">
      <dsp:nvSpPr>
        <dsp:cNvPr id="0" name=""/>
        <dsp:cNvSpPr/>
      </dsp:nvSpPr>
      <dsp:spPr>
        <a:xfrm rot="11675002">
          <a:off x="855322" y="1593863"/>
          <a:ext cx="1075016" cy="415804"/>
        </a:xfrm>
        <a:prstGeom prst="leftArrow">
          <a:avLst>
            <a:gd name="adj1" fmla="val 60000"/>
            <a:gd name="adj2" fmla="val 50000"/>
          </a:avLst>
        </a:prstGeom>
        <a:solidFill>
          <a:srgbClr val="9BBB59">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F59B2754-5C2E-49EC-8FD2-D37AD9520AA9}">
      <dsp:nvSpPr>
        <dsp:cNvPr id="0" name=""/>
        <dsp:cNvSpPr/>
      </dsp:nvSpPr>
      <dsp:spPr>
        <a:xfrm>
          <a:off x="288052" y="1295970"/>
          <a:ext cx="1049889" cy="740913"/>
        </a:xfrm>
        <a:prstGeom prst="roundRect">
          <a:avLst>
            <a:gd name="adj" fmla="val 10000"/>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fi-FI" sz="1100" kern="1200" dirty="0">
              <a:solidFill>
                <a:sysClr val="window" lastClr="FFFFFF"/>
              </a:solidFill>
              <a:latin typeface="Calibri"/>
              <a:ea typeface="+mn-ea"/>
              <a:cs typeface="+mn-cs"/>
            </a:rPr>
            <a:t>nivelvaiheet</a:t>
          </a:r>
        </a:p>
      </dsp:txBody>
      <dsp:txXfrm>
        <a:off x="309753" y="1317671"/>
        <a:ext cx="1006487" cy="697511"/>
      </dsp:txXfrm>
    </dsp:sp>
    <dsp:sp modelId="{34D6DE9A-A1AA-4963-B74E-38CF08B4E2B2}">
      <dsp:nvSpPr>
        <dsp:cNvPr id="0" name=""/>
        <dsp:cNvSpPr/>
      </dsp:nvSpPr>
      <dsp:spPr>
        <a:xfrm rot="13794857">
          <a:off x="1419396" y="665077"/>
          <a:ext cx="1182225" cy="415804"/>
        </a:xfrm>
        <a:prstGeom prst="leftArrow">
          <a:avLst>
            <a:gd name="adj1" fmla="val 60000"/>
            <a:gd name="adj2" fmla="val 50000"/>
          </a:avLst>
        </a:prstGeom>
        <a:solidFill>
          <a:srgbClr val="8064A2">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666647ED-365B-4E23-AF74-A7007C8504C9}">
      <dsp:nvSpPr>
        <dsp:cNvPr id="0" name=""/>
        <dsp:cNvSpPr/>
      </dsp:nvSpPr>
      <dsp:spPr>
        <a:xfrm>
          <a:off x="1034469" y="0"/>
          <a:ext cx="1021273" cy="817018"/>
        </a:xfrm>
        <a:prstGeom prst="roundRect">
          <a:avLst>
            <a:gd name="adj" fmla="val 10000"/>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fi-FI" sz="1100" kern="1200" dirty="0">
              <a:solidFill>
                <a:sysClr val="window" lastClr="FFFFFF"/>
              </a:solidFill>
              <a:latin typeface="Calibri"/>
              <a:ea typeface="+mn-ea"/>
              <a:cs typeface="+mn-cs"/>
            </a:rPr>
            <a:t>monialainen yhteistyö</a:t>
          </a:r>
        </a:p>
      </dsp:txBody>
      <dsp:txXfrm>
        <a:off x="1058399" y="23930"/>
        <a:ext cx="973413" cy="769158"/>
      </dsp:txXfrm>
    </dsp:sp>
    <dsp:sp modelId="{1D3A9560-DDB2-4024-A8C4-899F78224346}">
      <dsp:nvSpPr>
        <dsp:cNvPr id="0" name=""/>
        <dsp:cNvSpPr/>
      </dsp:nvSpPr>
      <dsp:spPr>
        <a:xfrm rot="16291416">
          <a:off x="2697826" y="452617"/>
          <a:ext cx="904403" cy="415804"/>
        </a:xfrm>
        <a:prstGeom prst="leftArrow">
          <a:avLst>
            <a:gd name="adj1" fmla="val 60000"/>
            <a:gd name="adj2" fmla="val 50000"/>
          </a:avLst>
        </a:prstGeom>
        <a:solidFill>
          <a:srgbClr val="F79646">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D2B5C973-A777-4D2C-A995-4FC4EFFA2A71}">
      <dsp:nvSpPr>
        <dsp:cNvPr id="0" name=""/>
        <dsp:cNvSpPr/>
      </dsp:nvSpPr>
      <dsp:spPr>
        <a:xfrm>
          <a:off x="2565289" y="-149912"/>
          <a:ext cx="1192347" cy="649668"/>
        </a:xfrm>
        <a:prstGeom prst="roundRect">
          <a:avLst>
            <a:gd name="adj" fmla="val 10000"/>
          </a:avLst>
        </a:prstGeom>
        <a:solidFill>
          <a:srgbClr val="F7964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fi-FI" sz="1100" kern="1200" dirty="0">
              <a:solidFill>
                <a:sysClr val="window" lastClr="FFFFFF"/>
              </a:solidFill>
              <a:latin typeface="Calibri"/>
              <a:ea typeface="+mn-ea"/>
              <a:cs typeface="+mn-cs"/>
            </a:rPr>
            <a:t>toiminta-kulttuuri</a:t>
          </a:r>
        </a:p>
      </dsp:txBody>
      <dsp:txXfrm>
        <a:off x="2584317" y="-130884"/>
        <a:ext cx="1154291" cy="611612"/>
      </dsp:txXfrm>
    </dsp:sp>
    <dsp:sp modelId="{7E29A6A4-1BBF-4FE3-82B3-D9A63EDF04EB}">
      <dsp:nvSpPr>
        <dsp:cNvPr id="0" name=""/>
        <dsp:cNvSpPr/>
      </dsp:nvSpPr>
      <dsp:spPr>
        <a:xfrm rot="18789942">
          <a:off x="3701278" y="721035"/>
          <a:ext cx="1289030" cy="415804"/>
        </a:xfrm>
        <a:prstGeom prst="leftArrow">
          <a:avLst>
            <a:gd name="adj1" fmla="val 60000"/>
            <a:gd name="adj2" fmla="val 50000"/>
          </a:avLst>
        </a:prstGeom>
        <a:solidFill>
          <a:srgbClr val="C0504D">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951B6DFA-E806-433F-B2C6-8409AFEC0A23}">
      <dsp:nvSpPr>
        <dsp:cNvPr id="0" name=""/>
        <dsp:cNvSpPr/>
      </dsp:nvSpPr>
      <dsp:spPr>
        <a:xfrm>
          <a:off x="4334662" y="0"/>
          <a:ext cx="1021273" cy="817018"/>
        </a:xfrm>
        <a:prstGeom prst="roundRect">
          <a:avLst>
            <a:gd name="adj" fmla="val 10000"/>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fi-FI" sz="1100" kern="1200" dirty="0">
              <a:solidFill>
                <a:sysClr val="window" lastClr="FFFFFF"/>
              </a:solidFill>
              <a:latin typeface="Calibri"/>
              <a:ea typeface="+mn-ea"/>
              <a:cs typeface="+mn-cs"/>
            </a:rPr>
            <a:t>yhteisöllinen opiskelu-huoltoryhmä</a:t>
          </a:r>
        </a:p>
      </dsp:txBody>
      <dsp:txXfrm>
        <a:off x="4358592" y="23930"/>
        <a:ext cx="973413" cy="769158"/>
      </dsp:txXfrm>
    </dsp:sp>
    <dsp:sp modelId="{AE045FE7-165B-4330-93E9-6C23A373872D}">
      <dsp:nvSpPr>
        <dsp:cNvPr id="0" name=""/>
        <dsp:cNvSpPr/>
      </dsp:nvSpPr>
      <dsp:spPr>
        <a:xfrm rot="20859341">
          <a:off x="4308629" y="1653774"/>
          <a:ext cx="1152439" cy="415804"/>
        </a:xfrm>
        <a:prstGeom prst="leftArrow">
          <a:avLst>
            <a:gd name="adj1" fmla="val 60000"/>
            <a:gd name="adj2" fmla="val 50000"/>
          </a:avLst>
        </a:prstGeom>
        <a:solidFill>
          <a:srgbClr val="2FD13E"/>
        </a:solidFill>
        <a:ln>
          <a:noFill/>
        </a:ln>
        <a:effectLst/>
      </dsp:spPr>
      <dsp:style>
        <a:lnRef idx="0">
          <a:scrgbClr r="0" g="0" b="0"/>
        </a:lnRef>
        <a:fillRef idx="1">
          <a:scrgbClr r="0" g="0" b="0"/>
        </a:fillRef>
        <a:effectRef idx="0">
          <a:scrgbClr r="0" g="0" b="0"/>
        </a:effectRef>
        <a:fontRef idx="minor">
          <a:schemeClr val="lt1"/>
        </a:fontRef>
      </dsp:style>
    </dsp:sp>
    <dsp:sp modelId="{D175DB5E-9E57-42B9-9283-33A571516173}">
      <dsp:nvSpPr>
        <dsp:cNvPr id="0" name=""/>
        <dsp:cNvSpPr/>
      </dsp:nvSpPr>
      <dsp:spPr>
        <a:xfrm>
          <a:off x="4969119" y="1413535"/>
          <a:ext cx="1066853" cy="649905"/>
        </a:xfrm>
        <a:prstGeom prst="roundRect">
          <a:avLst>
            <a:gd name="adj" fmla="val 10000"/>
          </a:avLst>
        </a:prstGeom>
        <a:solidFill>
          <a:srgbClr val="2FD13E"/>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fi-FI" sz="1100" kern="1200" dirty="0">
              <a:solidFill>
                <a:sysClr val="window" lastClr="FFFFFF"/>
              </a:solidFill>
              <a:latin typeface="Calibri"/>
              <a:ea typeface="+mn-ea"/>
              <a:cs typeface="+mn-cs"/>
            </a:rPr>
            <a:t>tapahtumat, toiminnat</a:t>
          </a:r>
        </a:p>
      </dsp:txBody>
      <dsp:txXfrm>
        <a:off x="4988154" y="1432570"/>
        <a:ext cx="1028783" cy="611835"/>
      </dsp:txXfrm>
    </dsp:sp>
    <dsp:sp modelId="{2488EE0E-BD0C-4586-A168-EFB351E2F58D}">
      <dsp:nvSpPr>
        <dsp:cNvPr id="0" name=""/>
        <dsp:cNvSpPr/>
      </dsp:nvSpPr>
      <dsp:spPr>
        <a:xfrm rot="1256820">
          <a:off x="4233563" y="2708876"/>
          <a:ext cx="1083575" cy="415804"/>
        </a:xfrm>
        <a:prstGeom prst="leftArrow">
          <a:avLst>
            <a:gd name="adj1" fmla="val 60000"/>
            <a:gd name="adj2" fmla="val 50000"/>
          </a:avLst>
        </a:prstGeom>
        <a:solidFill>
          <a:srgbClr val="4FB7B2"/>
        </a:solidFill>
        <a:ln>
          <a:noFill/>
        </a:ln>
        <a:effectLst/>
      </dsp:spPr>
      <dsp:style>
        <a:lnRef idx="0">
          <a:scrgbClr r="0" g="0" b="0"/>
        </a:lnRef>
        <a:fillRef idx="1">
          <a:scrgbClr r="0" g="0" b="0"/>
        </a:fillRef>
        <a:effectRef idx="0">
          <a:scrgbClr r="0" g="0" b="0"/>
        </a:effectRef>
        <a:fontRef idx="minor">
          <a:schemeClr val="lt1"/>
        </a:fontRef>
      </dsp:style>
    </dsp:sp>
    <dsp:sp modelId="{805BB662-037D-4904-8049-3BA032154775}">
      <dsp:nvSpPr>
        <dsp:cNvPr id="0" name=""/>
        <dsp:cNvSpPr/>
      </dsp:nvSpPr>
      <dsp:spPr>
        <a:xfrm>
          <a:off x="4809195" y="2701960"/>
          <a:ext cx="1021273" cy="817018"/>
        </a:xfrm>
        <a:prstGeom prst="roundRect">
          <a:avLst>
            <a:gd name="adj" fmla="val 10000"/>
          </a:avLst>
        </a:prstGeom>
        <a:solidFill>
          <a:srgbClr val="4FB7B2"/>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fi-FI" sz="1100" kern="1200" dirty="0">
              <a:solidFill>
                <a:sysClr val="window" lastClr="FFFFFF"/>
              </a:solidFill>
              <a:latin typeface="Calibri"/>
              <a:ea typeface="+mn-ea"/>
              <a:cs typeface="+mn-cs"/>
            </a:rPr>
            <a:t>yhteistyö koulun ulkopuoliset tahot</a:t>
          </a:r>
        </a:p>
      </dsp:txBody>
      <dsp:txXfrm>
        <a:off x="4833125" y="2725890"/>
        <a:ext cx="973413" cy="7691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18DC50-75A1-46FB-89E5-83CC46DBDA36}">
      <dsp:nvSpPr>
        <dsp:cNvPr id="0" name=""/>
        <dsp:cNvSpPr/>
      </dsp:nvSpPr>
      <dsp:spPr>
        <a:xfrm>
          <a:off x="1514869" y="2019165"/>
          <a:ext cx="1026239" cy="779089"/>
        </a:xfrm>
        <a:prstGeom prst="ellipse">
          <a:avLst/>
        </a:prstGeom>
        <a:solidFill>
          <a:srgbClr val="CC5B59"/>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i-FI" sz="1000" b="1" kern="1200" dirty="0">
              <a:solidFill>
                <a:sysClr val="window" lastClr="FFFFFF"/>
              </a:solidFill>
              <a:latin typeface="Calibri"/>
              <a:ea typeface="+mn-ea"/>
              <a:cs typeface="+mn-cs"/>
            </a:rPr>
            <a:t>Yhteisöllinen opiskelu-huoltoryhmä</a:t>
          </a:r>
        </a:p>
      </dsp:txBody>
      <dsp:txXfrm>
        <a:off x="1665158" y="2133260"/>
        <a:ext cx="725661" cy="550899"/>
      </dsp:txXfrm>
    </dsp:sp>
    <dsp:sp modelId="{F282B21C-4B3D-4C9F-90C9-A6CF3B131D07}">
      <dsp:nvSpPr>
        <dsp:cNvPr id="0" name=""/>
        <dsp:cNvSpPr/>
      </dsp:nvSpPr>
      <dsp:spPr>
        <a:xfrm rot="5690728">
          <a:off x="1727071" y="2958828"/>
          <a:ext cx="489744" cy="222040"/>
        </a:xfrm>
        <a:prstGeom prst="leftArrow">
          <a:avLst>
            <a:gd name="adj1" fmla="val 60000"/>
            <a:gd name="adj2" fmla="val 50000"/>
          </a:avLst>
        </a:prstGeom>
        <a:gradFill rotWithShape="1">
          <a:gsLst>
            <a:gs pos="0">
              <a:srgbClr val="83C3EF">
                <a:tint val="67000"/>
                <a:satMod val="105000"/>
                <a:lumMod val="110000"/>
              </a:srgbClr>
            </a:gs>
            <a:gs pos="50000">
              <a:srgbClr val="83C3EF">
                <a:tint val="73000"/>
                <a:satMod val="103000"/>
                <a:lumMod val="105000"/>
              </a:srgbClr>
            </a:gs>
            <a:gs pos="100000">
              <a:srgbClr val="83C3EF">
                <a:tint val="81000"/>
                <a:satMod val="109000"/>
                <a:lumMod val="105000"/>
              </a:srgbClr>
            </a:gs>
          </a:gsLst>
          <a:lin ang="5400000" scaled="0"/>
        </a:gradFill>
        <a:ln w="6350" cap="flat" cmpd="sng" algn="in">
          <a:solidFill>
            <a:srgbClr val="83C3EF"/>
          </a:solidFill>
          <a:prstDash val="solid"/>
        </a:ln>
        <a:effectLst/>
      </dsp:spPr>
      <dsp:style>
        <a:lnRef idx="1">
          <a:schemeClr val="accent5"/>
        </a:lnRef>
        <a:fillRef idx="2">
          <a:schemeClr val="accent5"/>
        </a:fillRef>
        <a:effectRef idx="1">
          <a:schemeClr val="accent5"/>
        </a:effectRef>
        <a:fontRef idx="minor">
          <a:schemeClr val="dk1"/>
        </a:fontRef>
      </dsp:style>
    </dsp:sp>
    <dsp:sp modelId="{C94812E5-B9A1-4344-B3ED-CD69F32BB43D}">
      <dsp:nvSpPr>
        <dsp:cNvPr id="0" name=""/>
        <dsp:cNvSpPr/>
      </dsp:nvSpPr>
      <dsp:spPr>
        <a:xfrm>
          <a:off x="1506601" y="3044622"/>
          <a:ext cx="889316" cy="538447"/>
        </a:xfrm>
        <a:prstGeom prst="roundRect">
          <a:avLst>
            <a:gd name="adj" fmla="val 10000"/>
          </a:avLst>
        </a:prstGeom>
        <a:solidFill>
          <a:srgbClr val="0083C8"/>
        </a:solidFill>
        <a:ln w="28575" cap="flat" cmpd="sng" algn="in">
          <a:solidFill>
            <a:srgbClr val="FFFFFF"/>
          </a:solidFill>
          <a:prstDash val="solid"/>
        </a:ln>
        <a:effectLst/>
      </dsp:spPr>
      <dsp:style>
        <a:lnRef idx="3">
          <a:schemeClr val="lt1"/>
        </a:lnRef>
        <a:fillRef idx="1">
          <a:schemeClr val="accent1"/>
        </a:fillRef>
        <a:effectRef idx="1">
          <a:schemeClr val="accent1"/>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fi-FI" sz="1100" b="1" kern="1200" dirty="0">
              <a:solidFill>
                <a:sysClr val="window" lastClr="FFFFFF"/>
              </a:solidFill>
              <a:latin typeface="Calibri"/>
              <a:ea typeface="+mn-ea"/>
              <a:cs typeface="+mn-cs"/>
            </a:rPr>
            <a:t>Oppilas</a:t>
          </a:r>
        </a:p>
      </dsp:txBody>
      <dsp:txXfrm>
        <a:off x="1522372" y="3060393"/>
        <a:ext cx="857774" cy="506905"/>
      </dsp:txXfrm>
    </dsp:sp>
    <dsp:sp modelId="{C89A4ADA-747D-434D-8690-4D2CDC9A6637}">
      <dsp:nvSpPr>
        <dsp:cNvPr id="0" name=""/>
        <dsp:cNvSpPr/>
      </dsp:nvSpPr>
      <dsp:spPr>
        <a:xfrm rot="8892126">
          <a:off x="902014" y="2763998"/>
          <a:ext cx="747668" cy="222040"/>
        </a:xfrm>
        <a:prstGeom prst="leftArrow">
          <a:avLst>
            <a:gd name="adj1" fmla="val 60000"/>
            <a:gd name="adj2" fmla="val 50000"/>
          </a:avLst>
        </a:prstGeom>
        <a:solidFill>
          <a:srgbClr val="9BBB59">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7873E597-61BB-4EC0-BE5B-0D6F1ED2CE00}">
      <dsp:nvSpPr>
        <dsp:cNvPr id="0" name=""/>
        <dsp:cNvSpPr/>
      </dsp:nvSpPr>
      <dsp:spPr>
        <a:xfrm>
          <a:off x="555472" y="2837266"/>
          <a:ext cx="805298" cy="469469"/>
        </a:xfrm>
        <a:prstGeom prst="roundRect">
          <a:avLst>
            <a:gd name="adj" fmla="val 10000"/>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fi-FI" sz="1000" b="1" kern="1200" dirty="0">
              <a:solidFill>
                <a:sysClr val="window" lastClr="FFFFFF"/>
              </a:solidFill>
              <a:latin typeface="Calibri"/>
              <a:ea typeface="+mn-ea"/>
              <a:cs typeface="+mn-cs"/>
            </a:rPr>
            <a:t>Huoltaja</a:t>
          </a:r>
        </a:p>
      </dsp:txBody>
      <dsp:txXfrm>
        <a:off x="569222" y="2851016"/>
        <a:ext cx="777798" cy="441969"/>
      </dsp:txXfrm>
    </dsp:sp>
    <dsp:sp modelId="{887A2A99-3570-4CCD-9AC8-C53B162D27EE}">
      <dsp:nvSpPr>
        <dsp:cNvPr id="0" name=""/>
        <dsp:cNvSpPr/>
      </dsp:nvSpPr>
      <dsp:spPr>
        <a:xfrm rot="10972140">
          <a:off x="588075" y="2247514"/>
          <a:ext cx="877454" cy="222040"/>
        </a:xfrm>
        <a:prstGeom prst="leftArrow">
          <a:avLst>
            <a:gd name="adj1" fmla="val 60000"/>
            <a:gd name="adj2" fmla="val 50000"/>
          </a:avLst>
        </a:prstGeom>
        <a:solidFill>
          <a:srgbClr val="8064A2">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B223371E-5706-4A91-861A-41710CB5C177}">
      <dsp:nvSpPr>
        <dsp:cNvPr id="0" name=""/>
        <dsp:cNvSpPr/>
      </dsp:nvSpPr>
      <dsp:spPr>
        <a:xfrm>
          <a:off x="149900" y="2093008"/>
          <a:ext cx="877449" cy="487135"/>
        </a:xfrm>
        <a:prstGeom prst="roundRect">
          <a:avLst>
            <a:gd name="adj" fmla="val 10000"/>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fi-FI" sz="1000" b="1" kern="1200" dirty="0">
              <a:solidFill>
                <a:sysClr val="window" lastClr="FFFFFF"/>
              </a:solidFill>
              <a:latin typeface="Calibri"/>
              <a:ea typeface="+mn-ea"/>
              <a:cs typeface="+mn-cs"/>
            </a:rPr>
            <a:t>Esiopetuksen edustaja</a:t>
          </a:r>
        </a:p>
      </dsp:txBody>
      <dsp:txXfrm>
        <a:off x="164168" y="2107276"/>
        <a:ext cx="848913" cy="458599"/>
      </dsp:txXfrm>
    </dsp:sp>
    <dsp:sp modelId="{45235E6A-162B-4D67-89DC-ED6B5BFF87F1}">
      <dsp:nvSpPr>
        <dsp:cNvPr id="0" name=""/>
        <dsp:cNvSpPr/>
      </dsp:nvSpPr>
      <dsp:spPr>
        <a:xfrm rot="12858176">
          <a:off x="930569" y="1803034"/>
          <a:ext cx="744726" cy="222040"/>
        </a:xfrm>
        <a:prstGeom prst="leftArrow">
          <a:avLst>
            <a:gd name="adj1" fmla="val 60000"/>
            <a:gd name="adj2" fmla="val 50000"/>
          </a:avLst>
        </a:prstGeom>
        <a:solidFill>
          <a:srgbClr val="4BACC6">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FDFE4376-826C-411E-B80A-6224117C7E55}">
      <dsp:nvSpPr>
        <dsp:cNvPr id="0" name=""/>
        <dsp:cNvSpPr/>
      </dsp:nvSpPr>
      <dsp:spPr>
        <a:xfrm>
          <a:off x="617711" y="1486057"/>
          <a:ext cx="755245" cy="436289"/>
        </a:xfrm>
        <a:prstGeom prst="roundRect">
          <a:avLst>
            <a:gd name="adj" fmla="val 10000"/>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fi-FI" sz="1000" b="1" kern="1200" dirty="0" err="1">
              <a:solidFill>
                <a:sysClr val="window" lastClr="FFFFFF"/>
              </a:solidFill>
              <a:latin typeface="Calibri"/>
              <a:ea typeface="+mn-ea"/>
              <a:cs typeface="+mn-cs"/>
            </a:rPr>
            <a:t>Erityis</a:t>
          </a:r>
          <a:r>
            <a:rPr lang="fi-FI" sz="1000" b="1" kern="1200" dirty="0">
              <a:solidFill>
                <a:sysClr val="window" lastClr="FFFFFF"/>
              </a:solidFill>
              <a:latin typeface="Calibri"/>
              <a:ea typeface="+mn-ea"/>
              <a:cs typeface="+mn-cs"/>
            </a:rPr>
            <a:t>-opettaja</a:t>
          </a:r>
        </a:p>
      </dsp:txBody>
      <dsp:txXfrm>
        <a:off x="630489" y="1498835"/>
        <a:ext cx="729689" cy="410733"/>
      </dsp:txXfrm>
    </dsp:sp>
    <dsp:sp modelId="{717C5A52-0FF9-442A-8F52-045EB98E0F8E}">
      <dsp:nvSpPr>
        <dsp:cNvPr id="0" name=""/>
        <dsp:cNvSpPr/>
      </dsp:nvSpPr>
      <dsp:spPr>
        <a:xfrm rot="14450183">
          <a:off x="1033304" y="1437355"/>
          <a:ext cx="1029155" cy="222040"/>
        </a:xfrm>
        <a:prstGeom prst="leftArrow">
          <a:avLst>
            <a:gd name="adj1" fmla="val 60000"/>
            <a:gd name="adj2" fmla="val 50000"/>
          </a:avLst>
        </a:prstGeom>
        <a:solidFill>
          <a:srgbClr val="F79646">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2047D292-D952-4ABF-99D8-81C05D897DC8}">
      <dsp:nvSpPr>
        <dsp:cNvPr id="0" name=""/>
        <dsp:cNvSpPr/>
      </dsp:nvSpPr>
      <dsp:spPr>
        <a:xfrm>
          <a:off x="940305" y="880885"/>
          <a:ext cx="713639" cy="436289"/>
        </a:xfrm>
        <a:prstGeom prst="roundRect">
          <a:avLst>
            <a:gd name="adj" fmla="val 10000"/>
          </a:avLst>
        </a:prstGeom>
        <a:solidFill>
          <a:srgbClr val="F7964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fi-FI" sz="1000" b="1" kern="1200" dirty="0">
              <a:solidFill>
                <a:sysClr val="window" lastClr="FFFFFF"/>
              </a:solidFill>
              <a:latin typeface="Calibri"/>
              <a:ea typeface="+mn-ea"/>
              <a:cs typeface="+mn-cs"/>
            </a:rPr>
            <a:t>Oppilaan-ohjaaja</a:t>
          </a:r>
        </a:p>
      </dsp:txBody>
      <dsp:txXfrm>
        <a:off x="953083" y="893663"/>
        <a:ext cx="688083" cy="410733"/>
      </dsp:txXfrm>
    </dsp:sp>
    <dsp:sp modelId="{87386A5E-B447-4A55-9884-0D1D7331E870}">
      <dsp:nvSpPr>
        <dsp:cNvPr id="0" name=""/>
        <dsp:cNvSpPr/>
      </dsp:nvSpPr>
      <dsp:spPr>
        <a:xfrm rot="16417189">
          <a:off x="1719890" y="1509782"/>
          <a:ext cx="715886" cy="222040"/>
        </a:xfrm>
        <a:prstGeom prst="leftArrow">
          <a:avLst>
            <a:gd name="adj1" fmla="val 60000"/>
            <a:gd name="adj2" fmla="val 50000"/>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w="9525" cap="flat" cmpd="sng" algn="ctr">
          <a:solidFill>
            <a:srgbClr val="8064A2">
              <a:shade val="95000"/>
              <a:satMod val="105000"/>
            </a:srgbClr>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sp>
    <dsp:sp modelId="{EEB32633-99E0-4642-8C2A-6F4940C655AE}">
      <dsp:nvSpPr>
        <dsp:cNvPr id="0" name=""/>
        <dsp:cNvSpPr/>
      </dsp:nvSpPr>
      <dsp:spPr>
        <a:xfrm>
          <a:off x="1707123" y="998758"/>
          <a:ext cx="786619" cy="529629"/>
        </a:xfrm>
        <a:prstGeom prst="roundRect">
          <a:avLst>
            <a:gd name="adj" fmla="val 10000"/>
          </a:avLst>
        </a:prstGeom>
        <a:solidFill>
          <a:srgbClr val="8064A2"/>
        </a:solidFill>
        <a:ln w="28575" cap="flat" cmpd="sng" algn="ctr">
          <a:solidFill>
            <a:sysClr val="window" lastClr="FFFFFF"/>
          </a:solidFill>
          <a:prstDash val="solid"/>
        </a:ln>
        <a:effectLst>
          <a:outerShdw blurRad="40000" dist="20000" dir="5400000" rotWithShape="0">
            <a:srgbClr val="000000">
              <a:alpha val="38000"/>
            </a:srgbClr>
          </a:outerShdw>
        </a:effectLst>
      </dsp:spPr>
      <dsp:style>
        <a:lnRef idx="3">
          <a:schemeClr val="lt1"/>
        </a:lnRef>
        <a:fillRef idx="1">
          <a:schemeClr val="accent4"/>
        </a:fillRef>
        <a:effectRef idx="1">
          <a:schemeClr val="accent4"/>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fi-FI" sz="1000" b="1" kern="1200" dirty="0">
              <a:solidFill>
                <a:sysClr val="window" lastClr="FFFFFF"/>
              </a:solidFill>
              <a:latin typeface="Calibri"/>
              <a:ea typeface="+mn-ea"/>
              <a:cs typeface="+mn-cs"/>
            </a:rPr>
            <a:t>Rehtori</a:t>
          </a:r>
        </a:p>
        <a:p>
          <a:pPr marL="0" lvl="0" indent="0" algn="ctr" defTabSz="444500">
            <a:lnSpc>
              <a:spcPct val="90000"/>
            </a:lnSpc>
            <a:spcBef>
              <a:spcPct val="0"/>
            </a:spcBef>
            <a:spcAft>
              <a:spcPct val="35000"/>
            </a:spcAft>
            <a:buNone/>
          </a:pPr>
          <a:r>
            <a:rPr lang="fi-FI" sz="1000" b="1" kern="1200" dirty="0">
              <a:solidFill>
                <a:sysClr val="window" lastClr="FFFFFF"/>
              </a:solidFill>
              <a:latin typeface="Calibri"/>
              <a:ea typeface="+mn-ea"/>
              <a:cs typeface="+mn-cs"/>
            </a:rPr>
            <a:t>koollekutsuja</a:t>
          </a:r>
        </a:p>
      </dsp:txBody>
      <dsp:txXfrm>
        <a:off x="1722635" y="1014270"/>
        <a:ext cx="755595" cy="498605"/>
      </dsp:txXfrm>
    </dsp:sp>
    <dsp:sp modelId="{D3C5E3CA-DE54-42CC-A22C-09D13ACA9D86}">
      <dsp:nvSpPr>
        <dsp:cNvPr id="0" name=""/>
        <dsp:cNvSpPr/>
      </dsp:nvSpPr>
      <dsp:spPr>
        <a:xfrm rot="17963734">
          <a:off x="1940959" y="1318077"/>
          <a:ext cx="1277826" cy="222040"/>
        </a:xfrm>
        <a:prstGeom prst="leftArrow">
          <a:avLst>
            <a:gd name="adj1" fmla="val 60000"/>
            <a:gd name="adj2" fmla="val 50000"/>
          </a:avLst>
        </a:prstGeom>
        <a:solidFill>
          <a:srgbClr val="9BBB59">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7089AEB6-E33E-4188-8A1A-6F5034995673}">
      <dsp:nvSpPr>
        <dsp:cNvPr id="0" name=""/>
        <dsp:cNvSpPr/>
      </dsp:nvSpPr>
      <dsp:spPr>
        <a:xfrm>
          <a:off x="2511832" y="647564"/>
          <a:ext cx="763283" cy="449758"/>
        </a:xfrm>
        <a:prstGeom prst="roundRect">
          <a:avLst>
            <a:gd name="adj" fmla="val 10000"/>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fi-FI" sz="1000" b="1" kern="1200">
              <a:solidFill>
                <a:sysClr val="window" lastClr="FFFFFF"/>
              </a:solidFill>
              <a:latin typeface="Calibri"/>
              <a:ea typeface="+mn-ea"/>
              <a:cs typeface="+mn-cs"/>
            </a:rPr>
            <a:t>Kuraattori</a:t>
          </a:r>
        </a:p>
      </dsp:txBody>
      <dsp:txXfrm>
        <a:off x="2525005" y="660737"/>
        <a:ext cx="736937" cy="423412"/>
      </dsp:txXfrm>
    </dsp:sp>
    <dsp:sp modelId="{7E6E5B82-E01E-4151-BBE8-9E095D654786}">
      <dsp:nvSpPr>
        <dsp:cNvPr id="0" name=""/>
        <dsp:cNvSpPr/>
      </dsp:nvSpPr>
      <dsp:spPr>
        <a:xfrm rot="19491589">
          <a:off x="2351037" y="1639984"/>
          <a:ext cx="1222758" cy="222040"/>
        </a:xfrm>
        <a:prstGeom prst="leftArrow">
          <a:avLst>
            <a:gd name="adj1" fmla="val 60000"/>
            <a:gd name="adj2" fmla="val 50000"/>
          </a:avLst>
        </a:prstGeom>
        <a:solidFill>
          <a:srgbClr val="8064A2">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0F5B77F4-E9C0-45FC-B238-44ABCC335AC0}">
      <dsp:nvSpPr>
        <dsp:cNvPr id="0" name=""/>
        <dsp:cNvSpPr/>
      </dsp:nvSpPr>
      <dsp:spPr>
        <a:xfrm>
          <a:off x="2995514" y="1160655"/>
          <a:ext cx="933709" cy="476904"/>
        </a:xfrm>
        <a:prstGeom prst="roundRect">
          <a:avLst>
            <a:gd name="adj" fmla="val 10000"/>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fi-FI" sz="1000" b="1" kern="1200">
              <a:solidFill>
                <a:sysClr val="window" lastClr="FFFFFF"/>
              </a:solidFill>
              <a:latin typeface="Calibri"/>
              <a:ea typeface="+mn-ea"/>
              <a:cs typeface="+mn-cs"/>
            </a:rPr>
            <a:t>Terveyden-hoitaja</a:t>
          </a:r>
          <a:endParaRPr lang="fi-FI" sz="1000" b="1" kern="1200" dirty="0">
            <a:solidFill>
              <a:sysClr val="window" lastClr="FFFFFF"/>
            </a:solidFill>
            <a:latin typeface="Calibri"/>
            <a:ea typeface="+mn-ea"/>
            <a:cs typeface="+mn-cs"/>
          </a:endParaRPr>
        </a:p>
      </dsp:txBody>
      <dsp:txXfrm>
        <a:off x="3009482" y="1174623"/>
        <a:ext cx="905773" cy="448968"/>
      </dsp:txXfrm>
    </dsp:sp>
    <dsp:sp modelId="{DA17322E-A44E-4D6D-B280-6B429A492CC6}">
      <dsp:nvSpPr>
        <dsp:cNvPr id="0" name=""/>
        <dsp:cNvSpPr/>
      </dsp:nvSpPr>
      <dsp:spPr>
        <a:xfrm rot="20622202">
          <a:off x="2550899" y="1964732"/>
          <a:ext cx="1231923" cy="222040"/>
        </a:xfrm>
        <a:prstGeom prst="leftArrow">
          <a:avLst>
            <a:gd name="adj1" fmla="val 60000"/>
            <a:gd name="adj2" fmla="val 50000"/>
          </a:avLst>
        </a:prstGeom>
        <a:solidFill>
          <a:srgbClr val="4BACC6">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D2908387-9B1D-4BCB-9DBA-F2F027219340}">
      <dsp:nvSpPr>
        <dsp:cNvPr id="0" name=""/>
        <dsp:cNvSpPr/>
      </dsp:nvSpPr>
      <dsp:spPr>
        <a:xfrm>
          <a:off x="3370132" y="1690155"/>
          <a:ext cx="775887" cy="425504"/>
        </a:xfrm>
        <a:prstGeom prst="roundRect">
          <a:avLst>
            <a:gd name="adj" fmla="val 10000"/>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fi-FI" sz="1000" b="1" kern="1200" dirty="0">
              <a:solidFill>
                <a:sysClr val="window" lastClr="FFFFFF"/>
              </a:solidFill>
              <a:latin typeface="Calibri"/>
              <a:ea typeface="+mn-ea"/>
              <a:cs typeface="+mn-cs"/>
            </a:rPr>
            <a:t>Psykologi</a:t>
          </a:r>
        </a:p>
      </dsp:txBody>
      <dsp:txXfrm>
        <a:off x="3382595" y="1702618"/>
        <a:ext cx="750961" cy="400578"/>
      </dsp:txXfrm>
    </dsp:sp>
    <dsp:sp modelId="{E22A52BD-09F5-4E45-8BA4-EE7D46E95000}">
      <dsp:nvSpPr>
        <dsp:cNvPr id="0" name=""/>
        <dsp:cNvSpPr/>
      </dsp:nvSpPr>
      <dsp:spPr>
        <a:xfrm rot="226165">
          <a:off x="2581986" y="2358926"/>
          <a:ext cx="750936" cy="222040"/>
        </a:xfrm>
        <a:prstGeom prst="leftArrow">
          <a:avLst>
            <a:gd name="adj1" fmla="val 60000"/>
            <a:gd name="adj2" fmla="val 50000"/>
          </a:avLst>
        </a:prstGeom>
        <a:solidFill>
          <a:srgbClr val="F79646">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97490AAC-35FE-4A3B-A95B-A4690D164742}">
      <dsp:nvSpPr>
        <dsp:cNvPr id="0" name=""/>
        <dsp:cNvSpPr/>
      </dsp:nvSpPr>
      <dsp:spPr>
        <a:xfrm>
          <a:off x="2916650" y="2224189"/>
          <a:ext cx="830919" cy="540881"/>
        </a:xfrm>
        <a:prstGeom prst="roundRect">
          <a:avLst>
            <a:gd name="adj" fmla="val 10000"/>
          </a:avLst>
        </a:prstGeom>
        <a:solidFill>
          <a:srgbClr val="F7964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fi-FI" sz="1000" b="1" kern="1200" dirty="0">
              <a:solidFill>
                <a:sysClr val="window" lastClr="FFFFFF"/>
              </a:solidFill>
              <a:latin typeface="Calibri"/>
              <a:ea typeface="+mn-ea"/>
              <a:cs typeface="+mn-cs"/>
            </a:rPr>
            <a:t> Muu koulun henkilöstö</a:t>
          </a:r>
        </a:p>
      </dsp:txBody>
      <dsp:txXfrm>
        <a:off x="2932492" y="2240031"/>
        <a:ext cx="799235" cy="509197"/>
      </dsp:txXfrm>
    </dsp:sp>
    <dsp:sp modelId="{727BC296-7D25-473C-A9BF-3382AF63A2C0}">
      <dsp:nvSpPr>
        <dsp:cNvPr id="0" name=""/>
        <dsp:cNvSpPr/>
      </dsp:nvSpPr>
      <dsp:spPr>
        <a:xfrm rot="1993258">
          <a:off x="2268587" y="2924031"/>
          <a:ext cx="728905" cy="222040"/>
        </a:xfrm>
        <a:prstGeom prst="leftArrow">
          <a:avLst>
            <a:gd name="adj1" fmla="val 60000"/>
            <a:gd name="adj2" fmla="val 50000"/>
          </a:avLst>
        </a:prstGeom>
        <a:gradFill rotWithShape="1">
          <a:gsLst>
            <a:gs pos="0">
              <a:srgbClr val="83C3EF">
                <a:tint val="67000"/>
                <a:satMod val="105000"/>
                <a:lumMod val="110000"/>
              </a:srgbClr>
            </a:gs>
            <a:gs pos="50000">
              <a:srgbClr val="83C3EF">
                <a:tint val="73000"/>
                <a:satMod val="103000"/>
                <a:lumMod val="105000"/>
              </a:srgbClr>
            </a:gs>
            <a:gs pos="100000">
              <a:srgbClr val="83C3EF">
                <a:tint val="81000"/>
                <a:satMod val="109000"/>
                <a:lumMod val="105000"/>
              </a:srgbClr>
            </a:gs>
          </a:gsLst>
          <a:lin ang="5400000" scaled="0"/>
        </a:gradFill>
        <a:ln w="6350" cap="flat" cmpd="sng" algn="in">
          <a:solidFill>
            <a:srgbClr val="83C3EF"/>
          </a:solidFill>
          <a:prstDash val="solid"/>
        </a:ln>
        <a:effectLst/>
      </dsp:spPr>
      <dsp:style>
        <a:lnRef idx="1">
          <a:schemeClr val="accent5"/>
        </a:lnRef>
        <a:fillRef idx="2">
          <a:schemeClr val="accent5"/>
        </a:fillRef>
        <a:effectRef idx="1">
          <a:schemeClr val="accent5"/>
        </a:effectRef>
        <a:fontRef idx="minor">
          <a:schemeClr val="dk1"/>
        </a:fontRef>
      </dsp:style>
    </dsp:sp>
    <dsp:sp modelId="{093D4842-ACF8-42B0-B4BC-0DDE2176CB9E}">
      <dsp:nvSpPr>
        <dsp:cNvPr id="0" name=""/>
        <dsp:cNvSpPr/>
      </dsp:nvSpPr>
      <dsp:spPr>
        <a:xfrm>
          <a:off x="2607919" y="2830412"/>
          <a:ext cx="907728" cy="510668"/>
        </a:xfrm>
        <a:prstGeom prst="roundRect">
          <a:avLst>
            <a:gd name="adj" fmla="val 10000"/>
          </a:avLst>
        </a:prstGeom>
        <a:solidFill>
          <a:srgbClr val="8064A2"/>
        </a:solidFill>
        <a:ln w="19050" cap="flat" cmpd="sng" algn="ctr">
          <a:solidFill>
            <a:sysClr val="window" lastClr="FFFFFF"/>
          </a:solidFill>
          <a:prstDash val="solid"/>
        </a:ln>
        <a:effectLst>
          <a:outerShdw blurRad="40000" dist="20000" dir="5400000" rotWithShape="0">
            <a:srgbClr val="000000">
              <a:alpha val="38000"/>
            </a:srgbClr>
          </a:outerShdw>
        </a:effectLst>
      </dsp:spPr>
      <dsp:style>
        <a:lnRef idx="3">
          <a:schemeClr val="lt1"/>
        </a:lnRef>
        <a:fillRef idx="1">
          <a:schemeClr val="accent4"/>
        </a:fillRef>
        <a:effectRef idx="1">
          <a:schemeClr val="accent4"/>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fi-FI" sz="1000" b="1" kern="1200" dirty="0">
              <a:solidFill>
                <a:sysClr val="window" lastClr="FFFFFF"/>
              </a:solidFill>
              <a:latin typeface="Calibri"/>
              <a:ea typeface="+mn-ea"/>
              <a:cs typeface="+mn-cs"/>
            </a:rPr>
            <a:t>Koulun ulkopuoliset yhteistyötahot</a:t>
          </a:r>
        </a:p>
      </dsp:txBody>
      <dsp:txXfrm>
        <a:off x="2622876" y="2845369"/>
        <a:ext cx="877814" cy="4807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07B12D-2090-422F-A29F-92CA7CE8BFCB}">
      <dsp:nvSpPr>
        <dsp:cNvPr id="0" name=""/>
        <dsp:cNvSpPr/>
      </dsp:nvSpPr>
      <dsp:spPr>
        <a:xfrm>
          <a:off x="809778" y="321487"/>
          <a:ext cx="1693885" cy="1693885"/>
        </a:xfrm>
        <a:prstGeom prst="pieWedge">
          <a:avLst/>
        </a:prstGeom>
        <a:solidFill>
          <a:schemeClr val="accent2">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fi-FI" sz="1100" kern="1200" dirty="0"/>
            <a:t>Kouluterveyden-huollon palvelut</a:t>
          </a:r>
        </a:p>
      </dsp:txBody>
      <dsp:txXfrm>
        <a:off x="1305905" y="817614"/>
        <a:ext cx="1197758" cy="1197758"/>
      </dsp:txXfrm>
    </dsp:sp>
    <dsp:sp modelId="{28DB5135-CA8D-433C-BB99-65A57633BBB6}">
      <dsp:nvSpPr>
        <dsp:cNvPr id="0" name=""/>
        <dsp:cNvSpPr/>
      </dsp:nvSpPr>
      <dsp:spPr>
        <a:xfrm rot="5400000">
          <a:off x="2581903" y="321487"/>
          <a:ext cx="1693885" cy="1693885"/>
        </a:xfrm>
        <a:prstGeom prst="pieWedge">
          <a:avLst/>
        </a:prstGeom>
        <a:solidFill>
          <a:schemeClr val="accent2">
            <a:hueOff val="-4068025"/>
            <a:satOff val="-8049"/>
            <a:lumOff val="-5033"/>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endParaRPr lang="fi-FI" sz="1100" kern="1200" dirty="0"/>
        </a:p>
        <a:p>
          <a:pPr marL="0" lvl="0" indent="0" algn="ctr" defTabSz="488950">
            <a:lnSpc>
              <a:spcPct val="90000"/>
            </a:lnSpc>
            <a:spcBef>
              <a:spcPct val="0"/>
            </a:spcBef>
            <a:spcAft>
              <a:spcPct val="35000"/>
            </a:spcAft>
            <a:buNone/>
          </a:pPr>
          <a:r>
            <a:rPr lang="fi-FI" sz="1100" kern="1200" dirty="0"/>
            <a:t>Opiskeluhuollon kuraattoripalvelut</a:t>
          </a:r>
        </a:p>
        <a:p>
          <a:pPr marL="0" lvl="0" indent="0" algn="ctr" defTabSz="488950">
            <a:lnSpc>
              <a:spcPct val="90000"/>
            </a:lnSpc>
            <a:spcBef>
              <a:spcPct val="0"/>
            </a:spcBef>
            <a:spcAft>
              <a:spcPct val="35000"/>
            </a:spcAft>
            <a:buNone/>
          </a:pPr>
          <a:endParaRPr lang="fi-FI" sz="1200" kern="1200" dirty="0"/>
        </a:p>
      </dsp:txBody>
      <dsp:txXfrm rot="-5400000">
        <a:off x="2581903" y="817614"/>
        <a:ext cx="1197758" cy="1197758"/>
      </dsp:txXfrm>
    </dsp:sp>
    <dsp:sp modelId="{006328D2-75D7-41CB-B132-CC0C970B390F}">
      <dsp:nvSpPr>
        <dsp:cNvPr id="0" name=""/>
        <dsp:cNvSpPr/>
      </dsp:nvSpPr>
      <dsp:spPr>
        <a:xfrm rot="10800000">
          <a:off x="2605939" y="2105638"/>
          <a:ext cx="1693885" cy="1693885"/>
        </a:xfrm>
        <a:prstGeom prst="pieWedge">
          <a:avLst/>
        </a:prstGeom>
        <a:solidFill>
          <a:schemeClr val="accent2">
            <a:hueOff val="-8136050"/>
            <a:satOff val="-16098"/>
            <a:lumOff val="-10065"/>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l" defTabSz="488950">
            <a:lnSpc>
              <a:spcPct val="90000"/>
            </a:lnSpc>
            <a:spcBef>
              <a:spcPct val="0"/>
            </a:spcBef>
            <a:spcAft>
              <a:spcPct val="35000"/>
            </a:spcAft>
            <a:buNone/>
          </a:pPr>
          <a:r>
            <a:rPr lang="fi-FI" sz="1100" kern="1200" dirty="0"/>
            <a:t>Monialainen</a:t>
          </a:r>
        </a:p>
        <a:p>
          <a:pPr marL="0" lvl="0" indent="0" algn="l" defTabSz="488950">
            <a:lnSpc>
              <a:spcPct val="90000"/>
            </a:lnSpc>
            <a:spcBef>
              <a:spcPct val="0"/>
            </a:spcBef>
            <a:spcAft>
              <a:spcPct val="35000"/>
            </a:spcAft>
            <a:buNone/>
          </a:pPr>
          <a:r>
            <a:rPr lang="fi-FI" sz="1100" kern="1200" dirty="0"/>
            <a:t>asiantuntijaryhmä</a:t>
          </a:r>
        </a:p>
      </dsp:txBody>
      <dsp:txXfrm rot="10800000">
        <a:off x="2605939" y="2105638"/>
        <a:ext cx="1197758" cy="1197758"/>
      </dsp:txXfrm>
    </dsp:sp>
    <dsp:sp modelId="{7F643E75-8BB7-45E5-8C1E-D9AC74BD37BB}">
      <dsp:nvSpPr>
        <dsp:cNvPr id="0" name=""/>
        <dsp:cNvSpPr/>
      </dsp:nvSpPr>
      <dsp:spPr>
        <a:xfrm rot="16200000">
          <a:off x="809778" y="2093612"/>
          <a:ext cx="1693885" cy="1693885"/>
        </a:xfrm>
        <a:prstGeom prst="pieWedge">
          <a:avLst/>
        </a:prstGeom>
        <a:solidFill>
          <a:schemeClr val="accent2">
            <a:hueOff val="-12204075"/>
            <a:satOff val="-24147"/>
            <a:lumOff val="-15098"/>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fi-FI" sz="1100" kern="1200" dirty="0"/>
            <a:t>Opiskeluhuollon psykologipalvelut</a:t>
          </a:r>
        </a:p>
      </dsp:txBody>
      <dsp:txXfrm rot="5400000">
        <a:off x="1305905" y="2093612"/>
        <a:ext cx="1197758" cy="1197758"/>
      </dsp:txXfrm>
    </dsp:sp>
    <dsp:sp modelId="{D632DB73-34F2-4848-A915-7BF5F1925A91}">
      <dsp:nvSpPr>
        <dsp:cNvPr id="0" name=""/>
        <dsp:cNvSpPr/>
      </dsp:nvSpPr>
      <dsp:spPr>
        <a:xfrm flipH="1" flipV="1">
          <a:off x="2519922" y="1868003"/>
          <a:ext cx="45722" cy="177379"/>
        </a:xfrm>
        <a:prstGeom prst="circularArrow">
          <a:avLst/>
        </a:prstGeom>
        <a:solidFill>
          <a:schemeClr val="accent2">
            <a:tint val="4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C4C285-AAD4-488D-92E0-A7939DDC6DED}">
      <dsp:nvSpPr>
        <dsp:cNvPr id="0" name=""/>
        <dsp:cNvSpPr/>
      </dsp:nvSpPr>
      <dsp:spPr>
        <a:xfrm rot="10800000" flipH="1" flipV="1">
          <a:off x="2519922" y="2096360"/>
          <a:ext cx="45722" cy="111862"/>
        </a:xfrm>
        <a:prstGeom prst="circularArrow">
          <a:avLst/>
        </a:prstGeom>
        <a:solidFill>
          <a:schemeClr val="accent2">
            <a:tint val="4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07B12D-2090-422F-A29F-92CA7CE8BFCB}">
      <dsp:nvSpPr>
        <dsp:cNvPr id="0" name=""/>
        <dsp:cNvSpPr/>
      </dsp:nvSpPr>
      <dsp:spPr>
        <a:xfrm>
          <a:off x="805789" y="299245"/>
          <a:ext cx="1685540" cy="1685540"/>
        </a:xfrm>
        <a:prstGeom prst="pieWedge">
          <a:avLst/>
        </a:prstGeom>
        <a:solidFill>
          <a:schemeClr val="accent2">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lang="fi-FI" sz="1000" kern="1200" dirty="0"/>
        </a:p>
        <a:p>
          <a:pPr marL="0" lvl="0" indent="0" algn="ctr" defTabSz="444500">
            <a:lnSpc>
              <a:spcPct val="90000"/>
            </a:lnSpc>
            <a:spcBef>
              <a:spcPct val="0"/>
            </a:spcBef>
            <a:spcAft>
              <a:spcPct val="35000"/>
            </a:spcAft>
            <a:buNone/>
          </a:pPr>
          <a:r>
            <a:rPr lang="fi-FI" sz="1100" kern="1200" dirty="0"/>
            <a:t>Kouluterveyden-</a:t>
          </a:r>
        </a:p>
        <a:p>
          <a:pPr marL="0" lvl="0" indent="0" algn="ctr" defTabSz="444500">
            <a:lnSpc>
              <a:spcPct val="90000"/>
            </a:lnSpc>
            <a:spcBef>
              <a:spcPct val="0"/>
            </a:spcBef>
            <a:spcAft>
              <a:spcPct val="35000"/>
            </a:spcAft>
            <a:buNone/>
          </a:pPr>
          <a:r>
            <a:rPr lang="fi-FI" sz="1100" kern="1200" dirty="0"/>
            <a:t>huollonpalvelut</a:t>
          </a:r>
        </a:p>
      </dsp:txBody>
      <dsp:txXfrm>
        <a:off x="1299472" y="792928"/>
        <a:ext cx="1191857" cy="1191857"/>
      </dsp:txXfrm>
    </dsp:sp>
    <dsp:sp modelId="{28DB5135-CA8D-433C-BB99-65A57633BBB6}">
      <dsp:nvSpPr>
        <dsp:cNvPr id="0" name=""/>
        <dsp:cNvSpPr/>
      </dsp:nvSpPr>
      <dsp:spPr>
        <a:xfrm rot="5400000">
          <a:off x="2569184" y="299245"/>
          <a:ext cx="1685540" cy="1685540"/>
        </a:xfrm>
        <a:prstGeom prst="pieWedge">
          <a:avLst/>
        </a:prstGeom>
        <a:solidFill>
          <a:schemeClr val="accent2">
            <a:hueOff val="-4068025"/>
            <a:satOff val="-8049"/>
            <a:lumOff val="-5033"/>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endParaRPr lang="fi-FI" sz="1100" kern="1200" dirty="0"/>
        </a:p>
        <a:p>
          <a:pPr marL="0" lvl="0" indent="0" algn="ctr" defTabSz="488950">
            <a:lnSpc>
              <a:spcPct val="90000"/>
            </a:lnSpc>
            <a:spcBef>
              <a:spcPct val="0"/>
            </a:spcBef>
            <a:spcAft>
              <a:spcPct val="35000"/>
            </a:spcAft>
            <a:buNone/>
          </a:pPr>
          <a:r>
            <a:rPr lang="fi-FI" sz="1000" kern="1200" dirty="0"/>
            <a:t>Opiskeluhuollon kuraattoripalvelut</a:t>
          </a:r>
        </a:p>
      </dsp:txBody>
      <dsp:txXfrm rot="-5400000">
        <a:off x="2569184" y="792928"/>
        <a:ext cx="1191857" cy="1191857"/>
      </dsp:txXfrm>
    </dsp:sp>
    <dsp:sp modelId="{006328D2-75D7-41CB-B132-CC0C970B390F}">
      <dsp:nvSpPr>
        <dsp:cNvPr id="0" name=""/>
        <dsp:cNvSpPr/>
      </dsp:nvSpPr>
      <dsp:spPr>
        <a:xfrm rot="10800000">
          <a:off x="2593102" y="2074607"/>
          <a:ext cx="1685540" cy="1685540"/>
        </a:xfrm>
        <a:prstGeom prst="pieWedge">
          <a:avLst/>
        </a:prstGeom>
        <a:solidFill>
          <a:schemeClr val="accent2">
            <a:hueOff val="-8136050"/>
            <a:satOff val="-16098"/>
            <a:lumOff val="-10065"/>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fi-FI" sz="1100" kern="1200" dirty="0"/>
            <a:t>Monialainen</a:t>
          </a:r>
        </a:p>
        <a:p>
          <a:pPr marL="0" lvl="0" indent="0" algn="ctr" defTabSz="488950">
            <a:lnSpc>
              <a:spcPct val="90000"/>
            </a:lnSpc>
            <a:spcBef>
              <a:spcPct val="0"/>
            </a:spcBef>
            <a:spcAft>
              <a:spcPct val="35000"/>
            </a:spcAft>
            <a:buNone/>
          </a:pPr>
          <a:r>
            <a:rPr lang="fi-FI" sz="1100" kern="1200" dirty="0"/>
            <a:t>asiantuntijaryhmä</a:t>
          </a:r>
        </a:p>
      </dsp:txBody>
      <dsp:txXfrm rot="10800000">
        <a:off x="2593102" y="2074607"/>
        <a:ext cx="1191857" cy="1191857"/>
      </dsp:txXfrm>
    </dsp:sp>
    <dsp:sp modelId="{7F643E75-8BB7-45E5-8C1E-D9AC74BD37BB}">
      <dsp:nvSpPr>
        <dsp:cNvPr id="0" name=""/>
        <dsp:cNvSpPr/>
      </dsp:nvSpPr>
      <dsp:spPr>
        <a:xfrm rot="16200000">
          <a:off x="805789" y="2048069"/>
          <a:ext cx="1685540" cy="1714683"/>
        </a:xfrm>
        <a:prstGeom prst="pieWedge">
          <a:avLst/>
        </a:prstGeom>
        <a:solidFill>
          <a:schemeClr val="accent2">
            <a:hueOff val="-12204075"/>
            <a:satOff val="-24147"/>
            <a:lumOff val="-15098"/>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fi-FI" sz="1100" kern="1200" dirty="0"/>
            <a:t>Opiskeluhuollon psykologipalvelut</a:t>
          </a:r>
        </a:p>
      </dsp:txBody>
      <dsp:txXfrm rot="5400000">
        <a:off x="1293437" y="2062640"/>
        <a:ext cx="1212464" cy="1191857"/>
      </dsp:txXfrm>
    </dsp:sp>
    <dsp:sp modelId="{D632DB73-34F2-4848-A915-7BF5F1925A91}">
      <dsp:nvSpPr>
        <dsp:cNvPr id="0" name=""/>
        <dsp:cNvSpPr/>
      </dsp:nvSpPr>
      <dsp:spPr>
        <a:xfrm flipH="1" flipV="1">
          <a:off x="2507508" y="1838143"/>
          <a:ext cx="45497" cy="176505"/>
        </a:xfrm>
        <a:prstGeom prst="circularArrow">
          <a:avLst/>
        </a:prstGeom>
        <a:solidFill>
          <a:schemeClr val="accent2">
            <a:tint val="4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C4C285-AAD4-488D-92E0-A7939DDC6DED}">
      <dsp:nvSpPr>
        <dsp:cNvPr id="0" name=""/>
        <dsp:cNvSpPr/>
      </dsp:nvSpPr>
      <dsp:spPr>
        <a:xfrm rot="10800000" flipH="1" flipV="1">
          <a:off x="2507508" y="2065375"/>
          <a:ext cx="45497" cy="111311"/>
        </a:xfrm>
        <a:prstGeom prst="circularArrow">
          <a:avLst/>
        </a:prstGeom>
        <a:solidFill>
          <a:schemeClr val="accent2">
            <a:tint val="4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58D3B4-02C5-42EC-9F88-54B665BA8A8D}">
      <dsp:nvSpPr>
        <dsp:cNvPr id="0" name=""/>
        <dsp:cNvSpPr/>
      </dsp:nvSpPr>
      <dsp:spPr>
        <a:xfrm rot="5400000">
          <a:off x="-186593" y="168786"/>
          <a:ext cx="1141250" cy="803676"/>
        </a:xfrm>
        <a:prstGeom prst="chevron">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w="6350" cap="flat" cmpd="sng" algn="in">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i-FI" sz="1000" kern="1200" dirty="0">
              <a:latin typeface="+mj-lt"/>
              <a:cs typeface="Times New Roman" panose="02020603050405020304" pitchFamily="18" charset="0"/>
            </a:rPr>
            <a:t>Huoli oppilaasta</a:t>
          </a:r>
        </a:p>
      </dsp:txBody>
      <dsp:txXfrm rot="-5400000">
        <a:off x="-17806" y="401837"/>
        <a:ext cx="803676" cy="337574"/>
      </dsp:txXfrm>
    </dsp:sp>
    <dsp:sp modelId="{B2766ACB-17B2-47D6-A559-BD0D197C32F7}">
      <dsp:nvSpPr>
        <dsp:cNvPr id="0" name=""/>
        <dsp:cNvSpPr/>
      </dsp:nvSpPr>
      <dsp:spPr>
        <a:xfrm rot="5400000">
          <a:off x="3546855" y="-2729119"/>
          <a:ext cx="821090" cy="6279329"/>
        </a:xfrm>
        <a:prstGeom prst="round2SameRect">
          <a:avLst/>
        </a:prstGeom>
        <a:solidFill>
          <a:schemeClr val="lt1">
            <a:alpha val="90000"/>
            <a:hueOff val="0"/>
            <a:satOff val="0"/>
            <a:lumOff val="0"/>
            <a:alphaOff val="0"/>
          </a:schemeClr>
        </a:solidFill>
        <a:ln w="6350" cap="flat" cmpd="sng" algn="in">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fi-FI" sz="1000" kern="1200" dirty="0">
              <a:latin typeface="+mj-lt"/>
              <a:cs typeface="Times New Roman" panose="02020603050405020304" pitchFamily="18" charset="0"/>
            </a:rPr>
            <a:t>Työntekijä, jolla huoli herää,  ottaa huolen puheeksi oppilaan/ ja huoltajan kanssa. </a:t>
          </a:r>
        </a:p>
        <a:p>
          <a:pPr marL="57150" lvl="1" indent="-57150" algn="l" defTabSz="444500">
            <a:lnSpc>
              <a:spcPct val="90000"/>
            </a:lnSpc>
            <a:spcBef>
              <a:spcPct val="0"/>
            </a:spcBef>
            <a:spcAft>
              <a:spcPct val="15000"/>
            </a:spcAft>
            <a:buChar char="•"/>
          </a:pPr>
          <a:r>
            <a:rPr lang="fi-FI" sz="1000" kern="1200" dirty="0">
              <a:latin typeface="+mj-lt"/>
              <a:cs typeface="Times New Roman" panose="02020603050405020304" pitchFamily="18" charset="0"/>
            </a:rPr>
            <a:t>Työntekijä konsultoi tarvittaessa oppilaan/huoltajan suostumuksella tai  nimettömänä toista työntekijää, jolle asia työtehtävien perusteella kuuluu  (opettaja, erityisopettaja, opinto-ohjaaja,  kuraattori, terveydenhoitaja, psykologi )</a:t>
          </a:r>
        </a:p>
      </dsp:txBody>
      <dsp:txXfrm rot="-5400000">
        <a:off x="817736" y="40082"/>
        <a:ext cx="6239247" cy="740926"/>
      </dsp:txXfrm>
    </dsp:sp>
    <dsp:sp modelId="{7EF90132-C0F6-4ECE-9187-5F8FAE380DE9}">
      <dsp:nvSpPr>
        <dsp:cNvPr id="0" name=""/>
        <dsp:cNvSpPr/>
      </dsp:nvSpPr>
      <dsp:spPr>
        <a:xfrm rot="5400000">
          <a:off x="-146110" y="1155997"/>
          <a:ext cx="1141250" cy="870103"/>
        </a:xfrm>
        <a:prstGeom prst="chevron">
          <a:avLst/>
        </a:prstGeom>
        <a:gradFill rotWithShape="0">
          <a:gsLst>
            <a:gs pos="0">
              <a:schemeClr val="accent2">
                <a:hueOff val="-4068025"/>
                <a:satOff val="-8049"/>
                <a:lumOff val="-5033"/>
                <a:alphaOff val="0"/>
                <a:tint val="94000"/>
                <a:satMod val="103000"/>
                <a:lumMod val="102000"/>
              </a:schemeClr>
            </a:gs>
            <a:gs pos="50000">
              <a:schemeClr val="accent2">
                <a:hueOff val="-4068025"/>
                <a:satOff val="-8049"/>
                <a:lumOff val="-5033"/>
                <a:alphaOff val="0"/>
                <a:shade val="100000"/>
                <a:satMod val="110000"/>
                <a:lumMod val="100000"/>
              </a:schemeClr>
            </a:gs>
            <a:gs pos="100000">
              <a:schemeClr val="accent2">
                <a:hueOff val="-4068025"/>
                <a:satOff val="-8049"/>
                <a:lumOff val="-5033"/>
                <a:alphaOff val="0"/>
                <a:shade val="78000"/>
                <a:satMod val="120000"/>
                <a:lumMod val="99000"/>
              </a:schemeClr>
            </a:gs>
          </a:gsLst>
          <a:lin ang="5400000" scaled="0"/>
        </a:gradFill>
        <a:ln w="6350" cap="flat" cmpd="sng" algn="in">
          <a:solidFill>
            <a:schemeClr val="accent2">
              <a:hueOff val="-4068025"/>
              <a:satOff val="-8049"/>
              <a:lumOff val="-5033"/>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endParaRPr lang="fi-FI" sz="1000" kern="1200" dirty="0">
            <a:latin typeface="+mj-lt"/>
            <a:cs typeface="Times New Roman" panose="02020603050405020304" pitchFamily="18" charset="0"/>
          </a:endParaRPr>
        </a:p>
        <a:p>
          <a:pPr marL="0" lvl="0" indent="0" algn="ctr" defTabSz="444500">
            <a:lnSpc>
              <a:spcPct val="90000"/>
            </a:lnSpc>
            <a:spcBef>
              <a:spcPct val="0"/>
            </a:spcBef>
            <a:spcAft>
              <a:spcPct val="35000"/>
            </a:spcAft>
            <a:buNone/>
          </a:pPr>
          <a:r>
            <a:rPr lang="fi-FI" sz="900" kern="1200" dirty="0">
              <a:latin typeface="+mj-lt"/>
              <a:cs typeface="Times New Roman" panose="02020603050405020304" pitchFamily="18" charset="0"/>
            </a:rPr>
            <a:t>Asiantuntija-ryhmän koolle kutsuminen</a:t>
          </a:r>
        </a:p>
        <a:p>
          <a:pPr marL="0" lvl="0" indent="0" algn="ctr" defTabSz="444500">
            <a:lnSpc>
              <a:spcPct val="90000"/>
            </a:lnSpc>
            <a:spcBef>
              <a:spcPct val="0"/>
            </a:spcBef>
            <a:spcAft>
              <a:spcPct val="35000"/>
            </a:spcAft>
            <a:buNone/>
          </a:pPr>
          <a:endParaRPr lang="fi-FI" sz="900" kern="1200" dirty="0">
            <a:latin typeface="+mj-lt"/>
            <a:cs typeface="Times New Roman" panose="02020603050405020304" pitchFamily="18" charset="0"/>
          </a:endParaRPr>
        </a:p>
      </dsp:txBody>
      <dsp:txXfrm rot="-5400000">
        <a:off x="-10536" y="1455476"/>
        <a:ext cx="870103" cy="271147"/>
      </dsp:txXfrm>
    </dsp:sp>
    <dsp:sp modelId="{A167B3E7-54B1-4A9F-9473-2A2691C46593}">
      <dsp:nvSpPr>
        <dsp:cNvPr id="0" name=""/>
        <dsp:cNvSpPr/>
      </dsp:nvSpPr>
      <dsp:spPr>
        <a:xfrm rot="5400000">
          <a:off x="3633219" y="-1777471"/>
          <a:ext cx="742202" cy="6375277"/>
        </a:xfrm>
        <a:prstGeom prst="round2SameRect">
          <a:avLst/>
        </a:prstGeom>
        <a:solidFill>
          <a:schemeClr val="lt1">
            <a:alpha val="90000"/>
            <a:hueOff val="0"/>
            <a:satOff val="0"/>
            <a:lumOff val="0"/>
            <a:alphaOff val="0"/>
          </a:schemeClr>
        </a:solidFill>
        <a:ln w="6350" cap="flat" cmpd="sng" algn="in">
          <a:solidFill>
            <a:schemeClr val="accent2">
              <a:hueOff val="-4068025"/>
              <a:satOff val="-8049"/>
              <a:lumOff val="-503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endParaRPr lang="fi-FI" sz="1000" kern="1200" dirty="0">
            <a:latin typeface="+mj-lt"/>
            <a:cs typeface="Times New Roman" panose="02020603050405020304" pitchFamily="18" charset="0"/>
          </a:endParaRPr>
        </a:p>
        <a:p>
          <a:pPr marL="57150" lvl="1" indent="-57150" algn="l" defTabSz="444500">
            <a:lnSpc>
              <a:spcPct val="90000"/>
            </a:lnSpc>
            <a:spcBef>
              <a:spcPct val="0"/>
            </a:spcBef>
            <a:spcAft>
              <a:spcPct val="15000"/>
            </a:spcAft>
            <a:buChar char="•"/>
          </a:pPr>
          <a:r>
            <a:rPr lang="fi-FI" sz="1000" kern="1200" dirty="0">
              <a:latin typeface="+mj-lt"/>
              <a:cs typeface="Times New Roman" panose="02020603050405020304" pitchFamily="18" charset="0"/>
            </a:rPr>
            <a:t>Työntekijä sopii oppilaan/huoltajan kanssa tarvittavista jatkotoimista ja ketkä kutsutaan monialaiseen asiantuntijaryhmään</a:t>
          </a:r>
        </a:p>
        <a:p>
          <a:pPr marL="57150" lvl="1" indent="-57150" algn="l" defTabSz="444500">
            <a:lnSpc>
              <a:spcPct val="90000"/>
            </a:lnSpc>
            <a:spcBef>
              <a:spcPct val="0"/>
            </a:spcBef>
            <a:spcAft>
              <a:spcPct val="15000"/>
            </a:spcAft>
            <a:buChar char="•"/>
          </a:pPr>
          <a:r>
            <a:rPr lang="fi-FI" sz="1000" kern="1200" dirty="0">
              <a:latin typeface="+mj-lt"/>
              <a:cs typeface="Times New Roman" panose="02020603050405020304" pitchFamily="18" charset="0"/>
            </a:rPr>
            <a:t>Työntekijä kutsuu monialaisen asiantuntijaryhmän koolle oppilaan tuen tarpeen selvittämiseksi ja opiskeluhuollon palveluiden tai muiden tarvittavien tukitoimien järjestämiseksi</a:t>
          </a:r>
        </a:p>
        <a:p>
          <a:pPr marL="57150" lvl="1" indent="-57150" algn="l" defTabSz="444500">
            <a:lnSpc>
              <a:spcPct val="90000"/>
            </a:lnSpc>
            <a:spcBef>
              <a:spcPct val="0"/>
            </a:spcBef>
            <a:spcAft>
              <a:spcPct val="15000"/>
            </a:spcAft>
            <a:buChar char="•"/>
          </a:pPr>
          <a:endParaRPr lang="fi-FI" sz="1000" kern="1200" dirty="0">
            <a:latin typeface="+mj-lt"/>
            <a:cs typeface="Times New Roman" panose="02020603050405020304" pitchFamily="18" charset="0"/>
          </a:endParaRPr>
        </a:p>
      </dsp:txBody>
      <dsp:txXfrm rot="-5400000">
        <a:off x="816682" y="1075297"/>
        <a:ext cx="6339046" cy="669740"/>
      </dsp:txXfrm>
    </dsp:sp>
    <dsp:sp modelId="{99D5B6B1-D4A7-465E-B7B4-C71DC25E3254}">
      <dsp:nvSpPr>
        <dsp:cNvPr id="0" name=""/>
        <dsp:cNvSpPr/>
      </dsp:nvSpPr>
      <dsp:spPr>
        <a:xfrm rot="5400000">
          <a:off x="-166753" y="2211204"/>
          <a:ext cx="1141250" cy="798875"/>
        </a:xfrm>
        <a:prstGeom prst="chevron">
          <a:avLst/>
        </a:prstGeom>
        <a:gradFill rotWithShape="0">
          <a:gsLst>
            <a:gs pos="0">
              <a:schemeClr val="accent2">
                <a:hueOff val="-8136050"/>
                <a:satOff val="-16098"/>
                <a:lumOff val="-10065"/>
                <a:alphaOff val="0"/>
                <a:tint val="94000"/>
                <a:satMod val="103000"/>
                <a:lumMod val="102000"/>
              </a:schemeClr>
            </a:gs>
            <a:gs pos="50000">
              <a:schemeClr val="accent2">
                <a:hueOff val="-8136050"/>
                <a:satOff val="-16098"/>
                <a:lumOff val="-10065"/>
                <a:alphaOff val="0"/>
                <a:shade val="100000"/>
                <a:satMod val="110000"/>
                <a:lumMod val="100000"/>
              </a:schemeClr>
            </a:gs>
            <a:gs pos="100000">
              <a:schemeClr val="accent2">
                <a:hueOff val="-8136050"/>
                <a:satOff val="-16098"/>
                <a:lumOff val="-10065"/>
                <a:alphaOff val="0"/>
                <a:shade val="78000"/>
                <a:satMod val="120000"/>
                <a:lumMod val="99000"/>
              </a:schemeClr>
            </a:gs>
          </a:gsLst>
          <a:lin ang="5400000" scaled="0"/>
        </a:gradFill>
        <a:ln w="6350" cap="flat" cmpd="sng" algn="in">
          <a:solidFill>
            <a:schemeClr val="accent2">
              <a:hueOff val="-8136050"/>
              <a:satOff val="-16098"/>
              <a:lumOff val="-10065"/>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i-FI" sz="1000" kern="1200" dirty="0">
              <a:latin typeface="+mj-lt"/>
              <a:cs typeface="Times New Roman" panose="02020603050405020304" pitchFamily="18" charset="0"/>
            </a:rPr>
            <a:t>Asian käsittely ja päätökset</a:t>
          </a:r>
        </a:p>
      </dsp:txBody>
      <dsp:txXfrm rot="-5400000">
        <a:off x="4435" y="2439455"/>
        <a:ext cx="798875" cy="342375"/>
      </dsp:txXfrm>
    </dsp:sp>
    <dsp:sp modelId="{4E043EFD-83B5-4435-AFCA-34110077808F}">
      <dsp:nvSpPr>
        <dsp:cNvPr id="0" name=""/>
        <dsp:cNvSpPr/>
      </dsp:nvSpPr>
      <dsp:spPr>
        <a:xfrm rot="5400000">
          <a:off x="3597800" y="-748377"/>
          <a:ext cx="741812" cy="6301961"/>
        </a:xfrm>
        <a:prstGeom prst="round2SameRect">
          <a:avLst/>
        </a:prstGeom>
        <a:solidFill>
          <a:schemeClr val="lt1">
            <a:alpha val="90000"/>
            <a:hueOff val="0"/>
            <a:satOff val="0"/>
            <a:lumOff val="0"/>
            <a:alphaOff val="0"/>
          </a:schemeClr>
        </a:solidFill>
        <a:ln w="6350" cap="flat" cmpd="sng" algn="in">
          <a:solidFill>
            <a:schemeClr val="accent2">
              <a:hueOff val="-8136050"/>
              <a:satOff val="-16098"/>
              <a:lumOff val="-1006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5715" rIns="5715" bIns="5715" numCol="1" spcCol="1270" anchor="ctr" anchorCtr="0">
          <a:noAutofit/>
        </a:bodyPr>
        <a:lstStyle/>
        <a:p>
          <a:pPr marL="57150" lvl="1" indent="-57150" algn="l" defTabSz="400050">
            <a:lnSpc>
              <a:spcPct val="90000"/>
            </a:lnSpc>
            <a:spcBef>
              <a:spcPct val="0"/>
            </a:spcBef>
            <a:spcAft>
              <a:spcPct val="15000"/>
            </a:spcAft>
            <a:buChar char="•"/>
          </a:pPr>
          <a:r>
            <a:rPr lang="fi-FI" sz="900" kern="1200" dirty="0">
              <a:latin typeface="+mj-lt"/>
              <a:cs typeface="Times New Roman" panose="02020603050405020304" pitchFamily="18" charset="0"/>
            </a:rPr>
            <a:t> </a:t>
          </a:r>
          <a:r>
            <a:rPr lang="fi-FI" sz="1000" kern="1200" dirty="0">
              <a:latin typeface="+mj-lt"/>
              <a:cs typeface="Times New Roman" panose="02020603050405020304" pitchFamily="18" charset="0"/>
            </a:rPr>
            <a:t>Monialaisen asiantuntijaryhmän tapaamisessa oppilas/huoltajat allekirjoittavat suostumuslomakkeen asian käsittelyyn</a:t>
          </a:r>
        </a:p>
        <a:p>
          <a:pPr marL="57150" lvl="1" indent="-57150" algn="l" defTabSz="444500">
            <a:lnSpc>
              <a:spcPct val="90000"/>
            </a:lnSpc>
            <a:spcBef>
              <a:spcPct val="0"/>
            </a:spcBef>
            <a:spcAft>
              <a:spcPct val="15000"/>
            </a:spcAft>
            <a:buChar char="•"/>
          </a:pPr>
          <a:r>
            <a:rPr lang="fi-FI" sz="1000" kern="1200" dirty="0">
              <a:latin typeface="+mj-lt"/>
              <a:cs typeface="Times New Roman" panose="02020603050405020304" pitchFamily="18" charset="0"/>
            </a:rPr>
            <a:t> Tapaamisessa nimetään vastuuhenkilö, joka huolehtii opiskeluhuoltokertomuksen kirjaamisesta (muistio )</a:t>
          </a:r>
        </a:p>
        <a:p>
          <a:pPr marL="57150" lvl="1" indent="-57150" algn="l" defTabSz="444500">
            <a:lnSpc>
              <a:spcPct val="90000"/>
            </a:lnSpc>
            <a:spcBef>
              <a:spcPct val="0"/>
            </a:spcBef>
            <a:spcAft>
              <a:spcPct val="15000"/>
            </a:spcAft>
            <a:buChar char="•"/>
          </a:pPr>
          <a:r>
            <a:rPr lang="fi-FI" sz="1000" kern="1200" dirty="0">
              <a:latin typeface="+mj-lt"/>
              <a:cs typeface="Times New Roman" panose="02020603050405020304" pitchFamily="18" charset="0"/>
            </a:rPr>
            <a:t> Tapaamisessa sovitaan jatkotoimenpiteistä ja niiden vastuuhenkilöistä sekä mahdollisesta seurantatapaamisesta</a:t>
          </a:r>
        </a:p>
      </dsp:txBody>
      <dsp:txXfrm rot="-5400000">
        <a:off x="817726" y="2067909"/>
        <a:ext cx="6265749" cy="669388"/>
      </dsp:txXfrm>
    </dsp:sp>
    <dsp:sp modelId="{C851FF54-F0E1-46D3-A557-63EE01A19E4F}">
      <dsp:nvSpPr>
        <dsp:cNvPr id="0" name=""/>
        <dsp:cNvSpPr/>
      </dsp:nvSpPr>
      <dsp:spPr>
        <a:xfrm rot="5400000">
          <a:off x="-188994" y="3197542"/>
          <a:ext cx="1141250" cy="798875"/>
        </a:xfrm>
        <a:prstGeom prst="chevron">
          <a:avLst/>
        </a:prstGeom>
        <a:gradFill rotWithShape="0">
          <a:gsLst>
            <a:gs pos="0">
              <a:schemeClr val="accent2">
                <a:hueOff val="-12204075"/>
                <a:satOff val="-24147"/>
                <a:lumOff val="-15098"/>
                <a:alphaOff val="0"/>
                <a:tint val="94000"/>
                <a:satMod val="103000"/>
                <a:lumMod val="102000"/>
              </a:schemeClr>
            </a:gs>
            <a:gs pos="50000">
              <a:schemeClr val="accent2">
                <a:hueOff val="-12204075"/>
                <a:satOff val="-24147"/>
                <a:lumOff val="-15098"/>
                <a:alphaOff val="0"/>
                <a:shade val="100000"/>
                <a:satMod val="110000"/>
                <a:lumMod val="100000"/>
              </a:schemeClr>
            </a:gs>
            <a:gs pos="100000">
              <a:schemeClr val="accent2">
                <a:hueOff val="-12204075"/>
                <a:satOff val="-24147"/>
                <a:lumOff val="-15098"/>
                <a:alphaOff val="0"/>
                <a:shade val="78000"/>
                <a:satMod val="120000"/>
                <a:lumMod val="99000"/>
              </a:schemeClr>
            </a:gs>
          </a:gsLst>
          <a:lin ang="5400000" scaled="0"/>
        </a:gradFill>
        <a:ln w="6350" cap="flat" cmpd="sng" algn="in">
          <a:solidFill>
            <a:schemeClr val="accent2">
              <a:hueOff val="-12204075"/>
              <a:satOff val="-24147"/>
              <a:lumOff val="-15098"/>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i-FI" sz="1000" kern="1200" dirty="0">
              <a:latin typeface="+mj-lt"/>
              <a:cs typeface="Times New Roman" panose="02020603050405020304" pitchFamily="18" charset="0"/>
            </a:rPr>
            <a:t>Seuranta ja arviointi</a:t>
          </a:r>
        </a:p>
      </dsp:txBody>
      <dsp:txXfrm rot="-5400000">
        <a:off x="-17806" y="3425793"/>
        <a:ext cx="798875" cy="342375"/>
      </dsp:txXfrm>
    </dsp:sp>
    <dsp:sp modelId="{77BBFCA3-68D4-41EC-8794-92551296F0ED}">
      <dsp:nvSpPr>
        <dsp:cNvPr id="0" name=""/>
        <dsp:cNvSpPr/>
      </dsp:nvSpPr>
      <dsp:spPr>
        <a:xfrm rot="5400000">
          <a:off x="3597800" y="232618"/>
          <a:ext cx="741812" cy="6375277"/>
        </a:xfrm>
        <a:prstGeom prst="round2SameRect">
          <a:avLst/>
        </a:prstGeom>
        <a:solidFill>
          <a:schemeClr val="lt1">
            <a:alpha val="90000"/>
            <a:hueOff val="0"/>
            <a:satOff val="0"/>
            <a:lumOff val="0"/>
            <a:alphaOff val="0"/>
          </a:schemeClr>
        </a:solidFill>
        <a:ln w="6350" cap="flat" cmpd="sng" algn="in">
          <a:solidFill>
            <a:schemeClr val="accent2">
              <a:hueOff val="-12204075"/>
              <a:satOff val="-24147"/>
              <a:lumOff val="-1509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fi-FI" sz="1000" kern="1200" dirty="0">
              <a:latin typeface="+mn-lt"/>
              <a:cs typeface="Times New Roman" panose="02020603050405020304" pitchFamily="18" charset="0"/>
            </a:rPr>
            <a:t>Arvioidaan sovittujen toimenpiteiden vaikuttavuutta</a:t>
          </a:r>
        </a:p>
        <a:p>
          <a:pPr marL="57150" lvl="1" indent="-57150" algn="l" defTabSz="444500">
            <a:lnSpc>
              <a:spcPct val="90000"/>
            </a:lnSpc>
            <a:spcBef>
              <a:spcPct val="0"/>
            </a:spcBef>
            <a:spcAft>
              <a:spcPct val="15000"/>
            </a:spcAft>
            <a:buChar char="•"/>
          </a:pPr>
          <a:r>
            <a:rPr lang="fi-FI" sz="1000" kern="1200" dirty="0">
              <a:latin typeface="+mn-lt"/>
              <a:cs typeface="Times New Roman" panose="02020603050405020304" pitchFamily="18" charset="0"/>
            </a:rPr>
            <a:t>Tarvittaessa jatketaan huolta aiheuttaneen asian käsittelyä ja sovitaan jatkotoimista</a:t>
          </a:r>
        </a:p>
      </dsp:txBody>
      <dsp:txXfrm rot="-5400000">
        <a:off x="781068" y="3085562"/>
        <a:ext cx="6339065" cy="6693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72BE87-A9B7-48DC-ACD8-78E3B8FFD613}">
      <dsp:nvSpPr>
        <dsp:cNvPr id="0" name=""/>
        <dsp:cNvSpPr/>
      </dsp:nvSpPr>
      <dsp:spPr>
        <a:xfrm>
          <a:off x="1073582" y="44459"/>
          <a:ext cx="3371657" cy="3098791"/>
        </a:xfrm>
        <a:prstGeom prst="pie">
          <a:avLst>
            <a:gd name="adj1" fmla="val 16200000"/>
            <a:gd name="adj2" fmla="val 1800000"/>
          </a:avLst>
        </a:prstGeom>
        <a:solidFill>
          <a:srgbClr val="00B0F0"/>
        </a:solidFill>
        <a:ln w="6350" cap="flat" cmpd="sng" algn="in">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i-FI" sz="1800" kern="1200" dirty="0"/>
            <a:t>KEVÄT-LUKUKAUSI</a:t>
          </a:r>
        </a:p>
      </dsp:txBody>
      <dsp:txXfrm>
        <a:off x="2850526" y="701108"/>
        <a:ext cx="1204163" cy="922259"/>
      </dsp:txXfrm>
    </dsp:sp>
    <dsp:sp modelId="{0FD2A8BA-7D49-4121-8A6F-5C6BE73BC90D}">
      <dsp:nvSpPr>
        <dsp:cNvPr id="0" name=""/>
        <dsp:cNvSpPr/>
      </dsp:nvSpPr>
      <dsp:spPr>
        <a:xfrm>
          <a:off x="1865848" y="652788"/>
          <a:ext cx="1651014" cy="2239276"/>
        </a:xfrm>
        <a:prstGeom prst="pie">
          <a:avLst>
            <a:gd name="adj1" fmla="val 1800000"/>
            <a:gd name="adj2" fmla="val 9000000"/>
          </a:avLst>
        </a:prstGeom>
        <a:gradFill rotWithShape="1">
          <a:gsLst>
            <a:gs pos="0">
              <a:schemeClr val="accent5">
                <a:tint val="67000"/>
                <a:satMod val="105000"/>
                <a:lumMod val="110000"/>
              </a:schemeClr>
            </a:gs>
            <a:gs pos="50000">
              <a:schemeClr val="accent5">
                <a:tint val="73000"/>
                <a:satMod val="103000"/>
                <a:lumMod val="105000"/>
              </a:schemeClr>
            </a:gs>
            <a:gs pos="100000">
              <a:schemeClr val="accent5">
                <a:tint val="81000"/>
                <a:satMod val="109000"/>
                <a:lumMod val="105000"/>
              </a:schemeClr>
            </a:gs>
          </a:gsLst>
          <a:lin ang="5400000" scaled="0"/>
        </a:gradFill>
        <a:ln w="6350" cap="flat" cmpd="sng" algn="in">
          <a:solidFill>
            <a:schemeClr val="accent5"/>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i-FI" sz="1800" kern="1200" dirty="0"/>
            <a:t>KESÄ</a:t>
          </a:r>
        </a:p>
      </dsp:txBody>
      <dsp:txXfrm>
        <a:off x="2258946" y="2105651"/>
        <a:ext cx="884472" cy="586477"/>
      </dsp:txXfrm>
    </dsp:sp>
    <dsp:sp modelId="{01AF5CA3-9614-47F3-B316-0D062A891EB6}">
      <dsp:nvSpPr>
        <dsp:cNvPr id="0" name=""/>
        <dsp:cNvSpPr/>
      </dsp:nvSpPr>
      <dsp:spPr>
        <a:xfrm>
          <a:off x="1034815" y="25399"/>
          <a:ext cx="3240412" cy="3149600"/>
        </a:xfrm>
        <a:prstGeom prst="pie">
          <a:avLst>
            <a:gd name="adj1" fmla="val 9000000"/>
            <a:gd name="adj2" fmla="val 16200000"/>
          </a:avLst>
        </a:prstGeom>
        <a:solidFill>
          <a:srgbClr val="00B0F0"/>
        </a:solidFill>
        <a:ln w="6350" cap="flat" cmpd="sng" algn="in">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i-FI" sz="1800" kern="1200"/>
            <a:t>SYYS-LUKUKAUSI</a:t>
          </a:r>
          <a:endParaRPr lang="fi-FI" sz="2000" kern="1200"/>
        </a:p>
      </dsp:txBody>
      <dsp:txXfrm>
        <a:off x="1410163" y="692815"/>
        <a:ext cx="1157290" cy="937381"/>
      </dsp:txXfrm>
    </dsp:sp>
    <dsp:sp modelId="{468B80EB-C76D-4679-A3B1-E0C6AD6AB17E}">
      <dsp:nvSpPr>
        <dsp:cNvPr id="0" name=""/>
        <dsp:cNvSpPr/>
      </dsp:nvSpPr>
      <dsp:spPr>
        <a:xfrm>
          <a:off x="796413" y="-203196"/>
          <a:ext cx="3914962" cy="3587769"/>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AE44B15-40E5-4A6D-962F-08B4542EF310}">
      <dsp:nvSpPr>
        <dsp:cNvPr id="0" name=""/>
        <dsp:cNvSpPr/>
      </dsp:nvSpPr>
      <dsp:spPr>
        <a:xfrm>
          <a:off x="1686562" y="488464"/>
          <a:ext cx="2018116" cy="2572593"/>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8DC719A-30AD-4EEC-B614-460A905EC83E}">
      <dsp:nvSpPr>
        <dsp:cNvPr id="0" name=""/>
        <dsp:cNvSpPr/>
      </dsp:nvSpPr>
      <dsp:spPr>
        <a:xfrm>
          <a:off x="822154" y="-196668"/>
          <a:ext cx="3701516" cy="3676833"/>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5.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85971" y="3356228"/>
            <a:ext cx="6585819" cy="1340011"/>
          </a:xfrm>
          <a:prstGeom prst="rect">
            <a:avLst/>
          </a:prstGeom>
        </p:spPr>
        <p:txBody>
          <a:bodyPr anchor="ctr">
            <a:noAutofit/>
          </a:bodyPr>
          <a:lstStyle>
            <a:lvl1pPr algn="ctr">
              <a:defRPr sz="5400" b="1" spc="800" baseline="0"/>
            </a:lvl1pPr>
          </a:lstStyle>
          <a:p>
            <a:r>
              <a:rPr lang="en-US" dirty="0" err="1"/>
              <a:t>Otsikko</a:t>
            </a:r>
            <a:endParaRPr lang="en-US" dirty="0"/>
          </a:p>
        </p:txBody>
      </p:sp>
    </p:spTree>
    <p:extLst>
      <p:ext uri="{BB962C8B-B14F-4D97-AF65-F5344CB8AC3E}">
        <p14:creationId xmlns:p14="http://schemas.microsoft.com/office/powerpoint/2010/main" val="3526524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 ja sisältö (vaale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06236" y="528159"/>
            <a:ext cx="6331164" cy="1128363"/>
          </a:xfrm>
          <a:prstGeom prst="rect">
            <a:avLst/>
          </a:prstGeom>
        </p:spPr>
        <p:txBody>
          <a:bodyPr/>
          <a:lstStyle>
            <a:lvl1pPr algn="ctr">
              <a:defRPr sz="4000">
                <a:solidFill>
                  <a:schemeClr val="accent1"/>
                </a:solidFill>
              </a:defRPr>
            </a:lvl1pPr>
          </a:lstStyle>
          <a:p>
            <a:r>
              <a:rPr lang="fi-FI" dirty="0" err="1"/>
              <a:t>Otsikko,koko</a:t>
            </a:r>
            <a:r>
              <a:rPr lang="fi-FI" dirty="0"/>
              <a:t> 40, keskitetty</a:t>
            </a:r>
            <a:endParaRPr lang="en-US" dirty="0"/>
          </a:p>
        </p:txBody>
      </p:sp>
      <p:sp>
        <p:nvSpPr>
          <p:cNvPr id="12" name="Sisällön paikkamerkki 11">
            <a:extLst>
              <a:ext uri="{FF2B5EF4-FFF2-40B4-BE49-F238E27FC236}">
                <a16:creationId xmlns:a16="http://schemas.microsoft.com/office/drawing/2014/main" id="{E714B42E-2856-B842-80EC-1CB21E8A6F5A}"/>
              </a:ext>
            </a:extLst>
          </p:cNvPr>
          <p:cNvSpPr>
            <a:spLocks noGrp="1"/>
          </p:cNvSpPr>
          <p:nvPr>
            <p:ph sz="quarter" idx="10" hasCustomPrompt="1"/>
          </p:nvPr>
        </p:nvSpPr>
        <p:spPr>
          <a:xfrm flipH="1">
            <a:off x="806236" y="2103829"/>
            <a:ext cx="6399212" cy="3142928"/>
          </a:xfrm>
          <a:prstGeom prst="rect">
            <a:avLst/>
          </a:prstGeom>
        </p:spPr>
        <p:txBody>
          <a:bodyPr/>
          <a:lstStyle>
            <a:lvl1pPr marL="0" indent="0">
              <a:buNone/>
              <a:defRPr>
                <a:solidFill>
                  <a:schemeClr val="tx1"/>
                </a:solidFill>
              </a:defRPr>
            </a:lvl1pPr>
          </a:lstStyle>
          <a:p>
            <a:r>
              <a:rPr lang="fi-FI" dirty="0"/>
              <a:t>Leipäteksti, kokosuositus 24</a:t>
            </a:r>
          </a:p>
        </p:txBody>
      </p:sp>
    </p:spTree>
    <p:extLst>
      <p:ext uri="{BB962C8B-B14F-4D97-AF65-F5344CB8AC3E}">
        <p14:creationId xmlns:p14="http://schemas.microsoft.com/office/powerpoint/2010/main" val="209767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sisältö ja kuva(vaale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06236" y="528159"/>
            <a:ext cx="6331164" cy="1128363"/>
          </a:xfrm>
          <a:prstGeom prst="rect">
            <a:avLst/>
          </a:prstGeom>
        </p:spPr>
        <p:txBody>
          <a:bodyPr/>
          <a:lstStyle>
            <a:lvl1pPr algn="ctr">
              <a:defRPr sz="4000">
                <a:solidFill>
                  <a:schemeClr val="accent1"/>
                </a:solidFill>
              </a:defRPr>
            </a:lvl1pPr>
          </a:lstStyle>
          <a:p>
            <a:r>
              <a:rPr lang="fi-FI" dirty="0" err="1"/>
              <a:t>Otsikko,koko</a:t>
            </a:r>
            <a:r>
              <a:rPr lang="fi-FI" dirty="0"/>
              <a:t> 40, keskitetty</a:t>
            </a:r>
            <a:endParaRPr lang="en-US" dirty="0"/>
          </a:p>
        </p:txBody>
      </p:sp>
      <p:sp>
        <p:nvSpPr>
          <p:cNvPr id="12" name="Sisällön paikkamerkki 11">
            <a:extLst>
              <a:ext uri="{FF2B5EF4-FFF2-40B4-BE49-F238E27FC236}">
                <a16:creationId xmlns:a16="http://schemas.microsoft.com/office/drawing/2014/main" id="{E714B42E-2856-B842-80EC-1CB21E8A6F5A}"/>
              </a:ext>
            </a:extLst>
          </p:cNvPr>
          <p:cNvSpPr>
            <a:spLocks noGrp="1"/>
          </p:cNvSpPr>
          <p:nvPr>
            <p:ph sz="quarter" idx="10" hasCustomPrompt="1"/>
          </p:nvPr>
        </p:nvSpPr>
        <p:spPr>
          <a:xfrm flipH="1">
            <a:off x="806236" y="2103829"/>
            <a:ext cx="3315190" cy="3142928"/>
          </a:xfrm>
          <a:prstGeom prst="rect">
            <a:avLst/>
          </a:prstGeom>
        </p:spPr>
        <p:txBody>
          <a:bodyPr/>
          <a:lstStyle>
            <a:lvl1pPr marL="0" indent="0">
              <a:buNone/>
              <a:defRPr>
                <a:solidFill>
                  <a:schemeClr val="tx1"/>
                </a:solidFill>
              </a:defRPr>
            </a:lvl1pPr>
          </a:lstStyle>
          <a:p>
            <a:r>
              <a:rPr lang="fi-FI" dirty="0"/>
              <a:t>Leipäteksti, kokosuositus 24</a:t>
            </a:r>
          </a:p>
        </p:txBody>
      </p:sp>
      <p:sp>
        <p:nvSpPr>
          <p:cNvPr id="4" name="Kuvan paikkamerkki 3">
            <a:extLst>
              <a:ext uri="{FF2B5EF4-FFF2-40B4-BE49-F238E27FC236}">
                <a16:creationId xmlns:a16="http://schemas.microsoft.com/office/drawing/2014/main" id="{B0FB5B90-9CF2-5C4F-95D5-131F1B62ED0A}"/>
              </a:ext>
            </a:extLst>
          </p:cNvPr>
          <p:cNvSpPr>
            <a:spLocks noGrp="1"/>
          </p:cNvSpPr>
          <p:nvPr>
            <p:ph type="pic" sz="quarter" idx="11"/>
          </p:nvPr>
        </p:nvSpPr>
        <p:spPr>
          <a:xfrm>
            <a:off x="4678639" y="2103829"/>
            <a:ext cx="3802752" cy="3142928"/>
          </a:xfrm>
          <a:prstGeom prst="rect">
            <a:avLst/>
          </a:prstGeom>
        </p:spPr>
        <p:txBody>
          <a:bodyPr/>
          <a:lstStyle/>
          <a:p>
            <a:r>
              <a:rPr lang="fi-FI"/>
              <a:t>Lisää kuva napsauttamalla kuvaketta</a:t>
            </a:r>
          </a:p>
        </p:txBody>
      </p:sp>
    </p:spTree>
    <p:extLst>
      <p:ext uri="{BB962C8B-B14F-4D97-AF65-F5344CB8AC3E}">
        <p14:creationId xmlns:p14="http://schemas.microsoft.com/office/powerpoint/2010/main" val="1480124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so kuv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Kuvan paikkamerkki 3">
            <a:extLst>
              <a:ext uri="{FF2B5EF4-FFF2-40B4-BE49-F238E27FC236}">
                <a16:creationId xmlns:a16="http://schemas.microsoft.com/office/drawing/2014/main" id="{B0FB5B90-9CF2-5C4F-95D5-131F1B62ED0A}"/>
              </a:ext>
            </a:extLst>
          </p:cNvPr>
          <p:cNvSpPr>
            <a:spLocks noGrp="1"/>
          </p:cNvSpPr>
          <p:nvPr>
            <p:ph type="pic" sz="quarter" idx="11"/>
          </p:nvPr>
        </p:nvSpPr>
        <p:spPr>
          <a:xfrm>
            <a:off x="702365" y="1166191"/>
            <a:ext cx="6228522" cy="3922644"/>
          </a:xfrm>
          <a:prstGeom prst="rect">
            <a:avLst/>
          </a:prstGeom>
        </p:spPr>
        <p:txBody>
          <a:bodyPr/>
          <a:lstStyle/>
          <a:p>
            <a:r>
              <a:rPr lang="fi-FI"/>
              <a:t>Lisää kuva napsauttamalla kuvaketta</a:t>
            </a:r>
          </a:p>
        </p:txBody>
      </p:sp>
    </p:spTree>
    <p:extLst>
      <p:ext uri="{BB962C8B-B14F-4D97-AF65-F5344CB8AC3E}">
        <p14:creationId xmlns:p14="http://schemas.microsoft.com/office/powerpoint/2010/main" val="3894596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tsikko ja sisältö (vaaleampi sinin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06236" y="1429859"/>
            <a:ext cx="7633742" cy="1128363"/>
          </a:xfrm>
          <a:prstGeom prst="rect">
            <a:avLst/>
          </a:prstGeom>
        </p:spPr>
        <p:txBody>
          <a:bodyPr/>
          <a:lstStyle>
            <a:lvl1pPr algn="ctr">
              <a:defRPr sz="4000">
                <a:solidFill>
                  <a:schemeClr val="bg1"/>
                </a:solidFill>
              </a:defRPr>
            </a:lvl1pPr>
          </a:lstStyle>
          <a:p>
            <a:r>
              <a:rPr lang="fi-FI" dirty="0" err="1"/>
              <a:t>Otsikko,koko</a:t>
            </a:r>
            <a:r>
              <a:rPr lang="fi-FI" dirty="0"/>
              <a:t> 40, keskitetty</a:t>
            </a:r>
            <a:endParaRPr lang="en-US" dirty="0"/>
          </a:p>
        </p:txBody>
      </p:sp>
      <p:sp>
        <p:nvSpPr>
          <p:cNvPr id="12" name="Sisällön paikkamerkki 11">
            <a:extLst>
              <a:ext uri="{FF2B5EF4-FFF2-40B4-BE49-F238E27FC236}">
                <a16:creationId xmlns:a16="http://schemas.microsoft.com/office/drawing/2014/main" id="{E714B42E-2856-B842-80EC-1CB21E8A6F5A}"/>
              </a:ext>
            </a:extLst>
          </p:cNvPr>
          <p:cNvSpPr>
            <a:spLocks noGrp="1"/>
          </p:cNvSpPr>
          <p:nvPr>
            <p:ph sz="quarter" idx="10" hasCustomPrompt="1"/>
          </p:nvPr>
        </p:nvSpPr>
        <p:spPr>
          <a:xfrm flipH="1">
            <a:off x="2040766" y="2730500"/>
            <a:ext cx="6399212" cy="2490856"/>
          </a:xfrm>
          <a:prstGeom prst="rect">
            <a:avLst/>
          </a:prstGeom>
        </p:spPr>
        <p:txBody>
          <a:bodyPr/>
          <a:lstStyle>
            <a:lvl1pPr marL="0" indent="0">
              <a:buNone/>
              <a:defRPr>
                <a:solidFill>
                  <a:schemeClr val="bg1"/>
                </a:solidFill>
              </a:defRPr>
            </a:lvl1pPr>
          </a:lstStyle>
          <a:p>
            <a:r>
              <a:rPr lang="fi-FI" dirty="0"/>
              <a:t>Leipäteksti, kokosuositus 24</a:t>
            </a:r>
          </a:p>
        </p:txBody>
      </p:sp>
    </p:spTree>
    <p:extLst>
      <p:ext uri="{BB962C8B-B14F-4D97-AF65-F5344CB8AC3E}">
        <p14:creationId xmlns:p14="http://schemas.microsoft.com/office/powerpoint/2010/main" val="3384043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 ja sisältö (tumm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06236" y="528159"/>
            <a:ext cx="6331164" cy="1128363"/>
          </a:xfrm>
          <a:prstGeom prst="rect">
            <a:avLst/>
          </a:prstGeom>
        </p:spPr>
        <p:txBody>
          <a:bodyPr/>
          <a:lstStyle>
            <a:lvl1pPr algn="ctr">
              <a:defRPr sz="4000">
                <a:solidFill>
                  <a:schemeClr val="bg1"/>
                </a:solidFill>
              </a:defRPr>
            </a:lvl1pPr>
          </a:lstStyle>
          <a:p>
            <a:r>
              <a:rPr lang="fi-FI" dirty="0" err="1"/>
              <a:t>Otsikko,koko</a:t>
            </a:r>
            <a:r>
              <a:rPr lang="fi-FI" dirty="0"/>
              <a:t> 40, keskitetty</a:t>
            </a:r>
            <a:endParaRPr lang="en-US" dirty="0"/>
          </a:p>
        </p:txBody>
      </p:sp>
      <p:sp>
        <p:nvSpPr>
          <p:cNvPr id="12" name="Sisällön paikkamerkki 11">
            <a:extLst>
              <a:ext uri="{FF2B5EF4-FFF2-40B4-BE49-F238E27FC236}">
                <a16:creationId xmlns:a16="http://schemas.microsoft.com/office/drawing/2014/main" id="{E714B42E-2856-B842-80EC-1CB21E8A6F5A}"/>
              </a:ext>
            </a:extLst>
          </p:cNvPr>
          <p:cNvSpPr>
            <a:spLocks noGrp="1"/>
          </p:cNvSpPr>
          <p:nvPr>
            <p:ph sz="quarter" idx="10" hasCustomPrompt="1"/>
          </p:nvPr>
        </p:nvSpPr>
        <p:spPr>
          <a:xfrm flipH="1">
            <a:off x="806236" y="2103829"/>
            <a:ext cx="6331164" cy="3142928"/>
          </a:xfrm>
          <a:prstGeom prst="rect">
            <a:avLst/>
          </a:prstGeom>
        </p:spPr>
        <p:txBody>
          <a:bodyPr/>
          <a:lstStyle>
            <a:lvl1pPr marL="0" indent="0">
              <a:buNone/>
              <a:defRPr>
                <a:solidFill>
                  <a:schemeClr val="bg1"/>
                </a:solidFill>
              </a:defRPr>
            </a:lvl1pPr>
          </a:lstStyle>
          <a:p>
            <a:r>
              <a:rPr lang="fi-FI" dirty="0"/>
              <a:t>Leipäteksti, kokosuositus 24</a:t>
            </a:r>
          </a:p>
        </p:txBody>
      </p:sp>
    </p:spTree>
    <p:extLst>
      <p:ext uri="{BB962C8B-B14F-4D97-AF65-F5344CB8AC3E}">
        <p14:creationId xmlns:p14="http://schemas.microsoft.com/office/powerpoint/2010/main" val="1579038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opetus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6A1F53A-7801-8344-8E65-BAFCD3B0D73E}"/>
              </a:ext>
            </a:extLst>
          </p:cNvPr>
          <p:cNvSpPr>
            <a:spLocks noGrp="1"/>
          </p:cNvSpPr>
          <p:nvPr>
            <p:ph type="title" hasCustomPrompt="1"/>
          </p:nvPr>
        </p:nvSpPr>
        <p:spPr>
          <a:xfrm>
            <a:off x="2324100" y="5549900"/>
            <a:ext cx="4267200" cy="990600"/>
          </a:xfrm>
        </p:spPr>
        <p:txBody>
          <a:bodyPr>
            <a:normAutofit/>
          </a:bodyPr>
          <a:lstStyle>
            <a:lvl1pPr algn="ctr">
              <a:defRPr sz="3200">
                <a:solidFill>
                  <a:schemeClr val="bg1"/>
                </a:solidFill>
              </a:defRPr>
            </a:lvl1pPr>
          </a:lstStyle>
          <a:p>
            <a:r>
              <a:rPr lang="fi-FI" dirty="0"/>
              <a:t>Otsikko</a:t>
            </a:r>
          </a:p>
        </p:txBody>
      </p:sp>
    </p:spTree>
    <p:extLst>
      <p:ext uri="{BB962C8B-B14F-4D97-AF65-F5344CB8AC3E}">
        <p14:creationId xmlns:p14="http://schemas.microsoft.com/office/powerpoint/2010/main" val="321726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13" name="Otsikon paikkamerkki 12">
            <a:extLst>
              <a:ext uri="{FF2B5EF4-FFF2-40B4-BE49-F238E27FC236}">
                <a16:creationId xmlns:a16="http://schemas.microsoft.com/office/drawing/2014/main" id="{CE2D1D9F-80CC-914F-9AC6-B082C2FFB63C}"/>
              </a:ext>
            </a:extLst>
          </p:cNvPr>
          <p:cNvSpPr>
            <a:spLocks noGrp="1"/>
          </p:cNvSpPr>
          <p:nvPr>
            <p:ph type="title"/>
          </p:nvPr>
        </p:nvSpPr>
        <p:spPr>
          <a:xfrm>
            <a:off x="708163" y="3508651"/>
            <a:ext cx="7886700" cy="1325563"/>
          </a:xfrm>
          <a:prstGeom prst="rect">
            <a:avLst/>
          </a:prstGeom>
        </p:spPr>
        <p:txBody>
          <a:bodyPr vert="horz" lIns="91440" tIns="45720" rIns="91440" bIns="45720" rtlCol="0" anchor="ctr">
            <a:norm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358344343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15" r:id="rId3"/>
    <p:sldLayoutId id="2147483716" r:id="rId4"/>
    <p:sldLayoutId id="2147483714" r:id="rId5"/>
    <p:sldLayoutId id="2147483713" r:id="rId6"/>
    <p:sldLayoutId id="2147483712" r:id="rId7"/>
  </p:sldLayoutIdLst>
  <p:txStyles>
    <p:titleStyle>
      <a:lvl1pPr algn="l" defTabSz="914377"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594" indent="-228594" algn="l" defTabSz="914377"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783" indent="-228594" algn="l" defTabSz="914377"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914377" indent="0" algn="l" defTabSz="914377"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3pPr>
      <a:lvl4pPr marL="1600160"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349" indent="-228594" algn="l" defTabSz="914377"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537"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726" indent="-228594" algn="l" defTabSz="914377"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8914"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103" indent="-228594" algn="l" defTabSz="914377"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94" userDrawn="1">
          <p15:clr>
            <a:srgbClr val="F26B43"/>
          </p15:clr>
        </p15:guide>
        <p15:guide id="2" pos="5400" userDrawn="1">
          <p15:clr>
            <a:srgbClr val="F26B43"/>
          </p15:clr>
        </p15:guide>
        <p15:guide id="3" orient="horz" pos="4008" userDrawn="1">
          <p15:clr>
            <a:srgbClr val="F26B43"/>
          </p15:clr>
        </p15:guide>
        <p15:guide id="4" orient="horz" pos="1440" userDrawn="1">
          <p15:clr>
            <a:srgbClr val="F26B43"/>
          </p15:clr>
        </p15:guide>
        <p15:guide id="5" orient="horz" pos="3720" userDrawn="1">
          <p15:clr>
            <a:srgbClr val="F26B43"/>
          </p15:clr>
        </p15:guide>
        <p15:guide id="6" orient="horz" pos="2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kymenhva.fi/lapset-nuoret-ja-perheet/nuoren-kasvu-ja-kehitys/nuoren-terveys/" TargetMode="External"/><Relationship Id="rId2" Type="http://schemas.openxmlformats.org/officeDocument/2006/relationships/hyperlink" Target="https://www.kotka.fi/kasvatus-ja-koulutus/opetustoimi/opiskeluhuolto/oppilashuoltosuunnitelma-liite/" TargetMode="External"/><Relationship Id="rId1" Type="http://schemas.openxmlformats.org/officeDocument/2006/relationships/slideLayout" Target="../slideLayouts/slideLayout5.xml"/><Relationship Id="rId5" Type="http://schemas.openxmlformats.org/officeDocument/2006/relationships/hyperlink" Target="http://www.finlex.fi/" TargetMode="External"/><Relationship Id="rId4" Type="http://schemas.openxmlformats.org/officeDocument/2006/relationships/hyperlink" Target="https://kymenhva.fi/lapset-nuoret-ja-perheet/lapsen-nuoren-ja-perheen-hyvinvointi-ja-tuki/oppilaan-ja-opiskelijan-tuki/" TargetMode="Externa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7.png"/><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4035D5B-EA57-0B44-BD11-678B797BADBC}"/>
              </a:ext>
            </a:extLst>
          </p:cNvPr>
          <p:cNvSpPr>
            <a:spLocks noGrp="1"/>
          </p:cNvSpPr>
          <p:nvPr>
            <p:ph type="ctrTitle"/>
          </p:nvPr>
        </p:nvSpPr>
        <p:spPr>
          <a:xfrm>
            <a:off x="1285971" y="3356228"/>
            <a:ext cx="6585819" cy="1714536"/>
          </a:xfrm>
        </p:spPr>
        <p:txBody>
          <a:bodyPr/>
          <a:lstStyle/>
          <a:p>
            <a:br>
              <a:rPr lang="fi-FI" sz="1800" dirty="0">
                <a:latin typeface="Calibri" panose="020F0502020204030204" pitchFamily="34" charset="0"/>
                <a:cs typeface="Calibri" panose="020F0502020204030204" pitchFamily="34" charset="0"/>
              </a:rPr>
            </a:br>
            <a:r>
              <a:rPr lang="fi-FI" sz="1800" dirty="0">
                <a:solidFill>
                  <a:schemeClr val="tx1"/>
                </a:solidFill>
                <a:latin typeface="Calibri"/>
                <a:cs typeface="Calibri"/>
              </a:rPr>
              <a:t>opetuksen järjestäjän opiskeluhuoltosuunnitelma</a:t>
            </a:r>
            <a:br>
              <a:rPr lang="fi-FI" sz="1800" dirty="0">
                <a:latin typeface="Calibri" panose="020F0502020204030204" pitchFamily="34" charset="0"/>
                <a:cs typeface="Calibri" panose="020F0502020204030204" pitchFamily="34" charset="0"/>
              </a:rPr>
            </a:br>
            <a:br>
              <a:rPr lang="fi-FI" sz="1800" dirty="0">
                <a:latin typeface="Calibri" panose="020F0502020204030204" pitchFamily="34" charset="0"/>
                <a:cs typeface="Calibri" panose="020F0502020204030204" pitchFamily="34" charset="0"/>
              </a:rPr>
            </a:br>
            <a:r>
              <a:rPr lang="fi-FI" sz="1800" dirty="0">
                <a:solidFill>
                  <a:srgbClr val="FF0000"/>
                </a:solidFill>
                <a:latin typeface="Calibri"/>
                <a:cs typeface="Calibri"/>
              </a:rPr>
              <a:t>Hovinsaaren koulu ja </a:t>
            </a:r>
            <a:r>
              <a:rPr lang="fi-FI" sz="1800">
                <a:solidFill>
                  <a:srgbClr val="FF0000"/>
                </a:solidFill>
                <a:latin typeface="Calibri"/>
                <a:cs typeface="Calibri"/>
              </a:rPr>
              <a:t>esiopetus</a:t>
            </a:r>
            <a:br>
              <a:rPr lang="fi-FI" sz="1800" dirty="0">
                <a:latin typeface="Calibri" panose="020F0502020204030204" pitchFamily="34" charset="0"/>
                <a:cs typeface="Calibri" panose="020F0502020204030204" pitchFamily="34" charset="0"/>
              </a:rPr>
            </a:br>
            <a:r>
              <a:rPr lang="fi-FI" sz="1800">
                <a:solidFill>
                  <a:srgbClr val="FF0000"/>
                </a:solidFill>
                <a:latin typeface="Calibri"/>
                <a:cs typeface="Calibri"/>
              </a:rPr>
              <a:t>toimintasuunnitelma</a:t>
            </a:r>
            <a:br>
              <a:rPr lang="fi-FI" sz="1800" dirty="0">
                <a:latin typeface="Calibri" panose="020F0502020204030204" pitchFamily="34" charset="0"/>
                <a:cs typeface="Calibri" panose="020F0502020204030204" pitchFamily="34" charset="0"/>
              </a:rPr>
            </a:br>
            <a:r>
              <a:rPr lang="fi-FI" sz="1800">
                <a:solidFill>
                  <a:srgbClr val="FF0000"/>
                </a:solidFill>
                <a:latin typeface="Calibri"/>
                <a:cs typeface="Calibri"/>
              </a:rPr>
              <a:t>2026-2027</a:t>
            </a:r>
            <a:br>
              <a:rPr lang="fi-FI" sz="1800" dirty="0">
                <a:latin typeface="Calibri" panose="020F0502020204030204" pitchFamily="34" charset="0"/>
                <a:cs typeface="Calibri" panose="020F0502020204030204" pitchFamily="34" charset="0"/>
              </a:rPr>
            </a:br>
            <a:br>
              <a:rPr lang="fi-FI" sz="1800" dirty="0">
                <a:latin typeface="Calibri" panose="020F0502020204030204" pitchFamily="34" charset="0"/>
                <a:cs typeface="Calibri" panose="020F0502020204030204" pitchFamily="34" charset="0"/>
              </a:rPr>
            </a:br>
            <a:br>
              <a:rPr lang="fi-FI" sz="1800" dirty="0">
                <a:latin typeface="Calibri" panose="020F0502020204030204" pitchFamily="34" charset="0"/>
                <a:cs typeface="Calibri" panose="020F0502020204030204" pitchFamily="34" charset="0"/>
              </a:rPr>
            </a:br>
            <a:endParaRPr lang="fi-FI"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92856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709695" y="528160"/>
            <a:ext cx="6331164" cy="718750"/>
          </a:xfrm>
        </p:spPr>
        <p:txBody>
          <a:bodyPr>
            <a:normAutofit fontScale="90000"/>
          </a:bodyPr>
          <a:lstStyle/>
          <a:p>
            <a:br>
              <a:rPr lang="fi-FI" sz="2700" dirty="0">
                <a:latin typeface="Times New Roman" panose="02020603050405020304" pitchFamily="18" charset="0"/>
                <a:cs typeface="Times New Roman" panose="02020603050405020304" pitchFamily="18" charset="0"/>
              </a:rPr>
            </a:br>
            <a:br>
              <a:rPr lang="fi-FI" dirty="0">
                <a:latin typeface="Times New Roman" panose="02020603050405020304" pitchFamily="18" charset="0"/>
                <a:cs typeface="Times New Roman" panose="02020603050405020304" pitchFamily="18" charset="0"/>
              </a:rPr>
            </a:br>
            <a:r>
              <a:rPr lang="fi-FI" dirty="0">
                <a:latin typeface="Times New Roman" panose="02020603050405020304" pitchFamily="18" charset="0"/>
                <a:cs typeface="Times New Roman" panose="02020603050405020304" pitchFamily="18" charset="0"/>
              </a:rPr>
              <a:t> </a:t>
            </a:r>
          </a:p>
        </p:txBody>
      </p:sp>
      <p:graphicFrame>
        <p:nvGraphicFramePr>
          <p:cNvPr id="5" name="Sisällön paikkamerkki 7"/>
          <p:cNvGraphicFramePr>
            <a:graphicFrameLocks noGrp="1"/>
          </p:cNvGraphicFramePr>
          <p:nvPr>
            <p:ph sz="quarter" idx="10"/>
            <p:extLst>
              <p:ext uri="{D42A27DB-BD31-4B8C-83A1-F6EECF244321}">
                <p14:modId xmlns:p14="http://schemas.microsoft.com/office/powerpoint/2010/main" val="2281707229"/>
              </p:ext>
            </p:extLst>
          </p:nvPr>
        </p:nvGraphicFramePr>
        <p:xfrm>
          <a:off x="256166" y="1654424"/>
          <a:ext cx="7174153" cy="41703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kstiruutu 6"/>
          <p:cNvSpPr txBox="1"/>
          <p:nvPr/>
        </p:nvSpPr>
        <p:spPr>
          <a:xfrm>
            <a:off x="1073888" y="1307915"/>
            <a:ext cx="5602779" cy="276999"/>
          </a:xfrm>
          <a:prstGeom prst="rect">
            <a:avLst/>
          </a:prstGeom>
          <a:noFill/>
          <a:ln>
            <a:solidFill>
              <a:schemeClr val="bg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srgbClr val="000000"/>
                </a:solidFill>
                <a:effectLst/>
                <a:uLnTx/>
                <a:uFillTx/>
                <a:latin typeface="Calibri" panose="020F0502020204030204"/>
                <a:ea typeface="+mn-ea"/>
                <a:cs typeface="Times New Roman" panose="02020603050405020304" pitchFamily="18" charset="0"/>
              </a:rPr>
              <a:t>Oppilaan tuen järjestäminen</a:t>
            </a:r>
          </a:p>
        </p:txBody>
      </p:sp>
      <p:sp>
        <p:nvSpPr>
          <p:cNvPr id="10" name="Pyöristetty suorakulmio 9"/>
          <p:cNvSpPr/>
          <p:nvPr/>
        </p:nvSpPr>
        <p:spPr>
          <a:xfrm>
            <a:off x="1073888" y="159488"/>
            <a:ext cx="6356431" cy="1087422"/>
          </a:xfrm>
          <a:prstGeom prst="roundRect">
            <a:avLst/>
          </a:prstGeom>
          <a:no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srgbClr val="000000"/>
                </a:solidFill>
                <a:effectLst/>
                <a:uLnTx/>
                <a:uFillTx/>
                <a:latin typeface="Calibri" panose="020F0502020204030204"/>
                <a:ea typeface="+mn-ea"/>
                <a:cs typeface="Times New Roman" panose="02020603050405020304" pitchFamily="18" charset="0"/>
              </a:rPr>
              <a:t>Monialainen asiantuntijaryhmä</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i-FI" sz="1000" b="1" i="0" u="none" strike="noStrike" kern="1200" cap="none" spc="0" normalizeH="0" baseline="0" noProof="0" dirty="0">
              <a:ln>
                <a:noFill/>
              </a:ln>
              <a:solidFill>
                <a:srgbClr val="83C3EF">
                  <a:lumMod val="20000"/>
                  <a:lumOff val="80000"/>
                </a:srgbClr>
              </a:solidFill>
              <a:effectLst/>
              <a:uLnTx/>
              <a:uFillTx/>
              <a:latin typeface="Calibri" panose="020F0502020204030204"/>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rgbClr val="000000"/>
                </a:solidFill>
                <a:effectLst/>
                <a:uLnTx/>
                <a:uFillTx/>
                <a:latin typeface="Calibri" panose="020F0502020204030204"/>
                <a:ea typeface="+mn-ea"/>
                <a:cs typeface="Times New Roman" panose="02020603050405020304" pitchFamily="18" charset="0"/>
              </a:rPr>
              <a:t>Monialainen yksilökohtainen opiskeluhuolto voi olla tarpeellista oppilaan tuen tarpeen selvittämiseksi ja opiskeluhuollon tuen järjestämiseksi. Yksittäisen oppilaan monialaista opiskeluhuoltoa toteutetaan tapauskohtaisesti tilanteen ja tarpeen mukaisesti koottavassa asiantuntijaryhmässä. Oppilas ja huoltajat ovat vahvasti osallisina yksilökohtaisessa opiskeluhuoltotyössä ja työskentely vaatii heidän suostumuksensa.  </a:t>
            </a:r>
          </a:p>
        </p:txBody>
      </p:sp>
    </p:spTree>
    <p:extLst>
      <p:ext uri="{BB962C8B-B14F-4D97-AF65-F5344CB8AC3E}">
        <p14:creationId xmlns:p14="http://schemas.microsoft.com/office/powerpoint/2010/main" val="3940222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p:cNvSpPr/>
          <p:nvPr/>
        </p:nvSpPr>
        <p:spPr>
          <a:xfrm>
            <a:off x="79022" y="0"/>
            <a:ext cx="7405511" cy="1723549"/>
          </a:xfrm>
          <a:prstGeom prst="rect">
            <a:avLst/>
          </a:prstGeom>
        </p:spPr>
        <p:txBody>
          <a:bodyPr wrap="square">
            <a:spAutoFit/>
          </a:bodyPr>
          <a:lstStyle/>
          <a:p>
            <a:br>
              <a:rPr lang="fi-FI" dirty="0">
                <a:latin typeface="Times New Roman" panose="02020603050405020304" pitchFamily="18" charset="0"/>
                <a:cs typeface="Times New Roman" panose="02020603050405020304" pitchFamily="18" charset="0"/>
              </a:rPr>
            </a:br>
            <a:r>
              <a:rPr lang="fi-FI" sz="2800" dirty="0">
                <a:solidFill>
                  <a:schemeClr val="bg1"/>
                </a:solidFill>
                <a:latin typeface="Calibri" panose="020F0502020204030204" pitchFamily="34" charset="0"/>
                <a:cs typeface="Calibri" panose="020F0502020204030204" pitchFamily="34" charset="0"/>
              </a:rPr>
              <a:t>4 </a:t>
            </a:r>
            <a:r>
              <a:rPr lang="fi-FI" sz="2000" b="1" dirty="0">
                <a:solidFill>
                  <a:schemeClr val="bg1"/>
                </a:solidFill>
                <a:effectLst/>
                <a:latin typeface="Arial" panose="020B0604020202020204" pitchFamily="34" charset="0"/>
                <a:ea typeface="Times New Roman" panose="02020603050405020304" pitchFamily="18" charset="0"/>
              </a:rPr>
              <a:t>YHTEISTYÖN JÄRJESTÄMINEN OPPILAIDEN JA HEIDÄN PERHEIDENSÄ SEKÄ KOULUSSA TYÖSKENTELEVIEN JA MUIDEN OPPILAIDEN HYVINVOINTIA TUKEVIEN TAHOJEN KANSSA</a:t>
            </a:r>
            <a:r>
              <a:rPr lang="fi-FI" sz="2000" b="1" dirty="0">
                <a:solidFill>
                  <a:schemeClr val="bg1"/>
                </a:solidFill>
                <a:latin typeface="Calibri" panose="020F0502020204030204" pitchFamily="34" charset="0"/>
                <a:cs typeface="Calibri" panose="020F0502020204030204" pitchFamily="34" charset="0"/>
              </a:rPr>
              <a:t> </a:t>
            </a:r>
            <a:endParaRPr lang="fi-FI" sz="2000" b="1" dirty="0">
              <a:solidFill>
                <a:schemeClr val="bg1"/>
              </a:solidFill>
            </a:endParaRPr>
          </a:p>
        </p:txBody>
      </p:sp>
      <p:sp>
        <p:nvSpPr>
          <p:cNvPr id="6" name="Sisällön paikkamerkki 2"/>
          <p:cNvSpPr>
            <a:spLocks noGrp="1"/>
          </p:cNvSpPr>
          <p:nvPr>
            <p:ph sz="quarter" idx="10"/>
          </p:nvPr>
        </p:nvSpPr>
        <p:spPr>
          <a:xfrm flipH="1">
            <a:off x="417219" y="1935004"/>
            <a:ext cx="3630975" cy="5486400"/>
          </a:xfrm>
        </p:spPr>
        <p:txBody>
          <a:bodyPr/>
          <a:lstStyle/>
          <a:p>
            <a:pPr marL="171450" indent="-171450">
              <a:buFont typeface="Wingdings" panose="05000000000000000000" pitchFamily="2" charset="2"/>
              <a:buChar char="v"/>
            </a:pPr>
            <a:r>
              <a:rPr lang="fi-FI" sz="1200" dirty="0">
                <a:latin typeface="Calibri" panose="020F0502020204030204" pitchFamily="34" charset="0"/>
                <a:cs typeface="Calibri" panose="020F0502020204030204" pitchFamily="34" charset="0"/>
              </a:rPr>
              <a:t>Yhteistyö perustuu luottamukseen, avoimuuteen ja kunnioittavaan suhtautumiseen salassapitosäädöksiä noudattaen sekä huomioiden oppilaan ikä ja kehitystaso</a:t>
            </a:r>
          </a:p>
          <a:p>
            <a:pPr marL="171450" indent="-171450">
              <a:buFont typeface="Wingdings" panose="05000000000000000000" pitchFamily="2" charset="2"/>
              <a:buChar char="v"/>
            </a:pPr>
            <a:r>
              <a:rPr lang="fi-FI" sz="1200" dirty="0">
                <a:latin typeface="Calibri" panose="020F0502020204030204" pitchFamily="34" charset="0"/>
                <a:cs typeface="Calibri" panose="020F0502020204030204" pitchFamily="34" charset="0"/>
              </a:rPr>
              <a:t>Oppilaiden ja huoltajien näkemyksiä koulun käytänteistä ja kehitettävistä asioista voidaan kerätä erilaisilla kyselyillä</a:t>
            </a:r>
          </a:p>
          <a:p>
            <a:pPr marL="171450" indent="-171450">
              <a:buFont typeface="Wingdings" panose="05000000000000000000" pitchFamily="2" charset="2"/>
              <a:buChar char="v"/>
            </a:pPr>
            <a:r>
              <a:rPr lang="fi-FI" sz="1200" dirty="0">
                <a:latin typeface="Calibri" panose="020F0502020204030204" pitchFamily="34" charset="0"/>
                <a:cs typeface="Calibri" panose="020F0502020204030204" pitchFamily="34" charset="0"/>
              </a:rPr>
              <a:t>Oppilaskunnan ja monissa kouluissa toimivan vanhempaintoimikunnan </a:t>
            </a:r>
            <a:r>
              <a:rPr lang="fi-FI" sz="1200" dirty="0">
                <a:solidFill>
                  <a:srgbClr val="FFFFFF"/>
                </a:solidFill>
                <a:latin typeface="Calibri" panose="020F0502020204030204" pitchFamily="34" charset="0"/>
                <a:cs typeface="Calibri" panose="020F0502020204030204" pitchFamily="34" charset="0"/>
              </a:rPr>
              <a:t>osallisuus yhteisöllisen</a:t>
            </a:r>
            <a:r>
              <a:rPr lang="fi-FI" sz="1200" dirty="0">
                <a:latin typeface="Calibri" panose="020F0502020204030204" pitchFamily="34" charset="0"/>
                <a:cs typeface="Calibri" panose="020F0502020204030204" pitchFamily="34" charset="0"/>
              </a:rPr>
              <a:t> opiskeluhuollon suunnittelussa, toteuttamisessa ja arvioinnissa on tärkeää</a:t>
            </a:r>
            <a:r>
              <a:rPr lang="fi-FI" sz="1200" dirty="0">
                <a:solidFill>
                  <a:srgbClr val="FFFFFF"/>
                </a:solidFill>
                <a:latin typeface="Calibri" panose="020F0502020204030204" pitchFamily="34" charset="0"/>
                <a:cs typeface="Calibri" panose="020F0502020204030204" pitchFamily="34" charset="0"/>
              </a:rPr>
              <a:t> </a:t>
            </a:r>
            <a:endParaRPr lang="fi-FI" sz="1200" dirty="0">
              <a:latin typeface="Calibri" panose="020F0502020204030204" pitchFamily="34" charset="0"/>
              <a:cs typeface="Calibri" panose="020F0502020204030204" pitchFamily="34" charset="0"/>
            </a:endParaRPr>
          </a:p>
          <a:p>
            <a:pPr marL="171450" indent="-171450">
              <a:buFont typeface="Wingdings" panose="05000000000000000000" pitchFamily="2" charset="2"/>
              <a:buChar char="v"/>
            </a:pPr>
            <a:r>
              <a:rPr lang="fi-FI" sz="1200" dirty="0">
                <a:latin typeface="Calibri" panose="020F0502020204030204" pitchFamily="34" charset="0"/>
                <a:cs typeface="Calibri" panose="020F0502020204030204" pitchFamily="34" charset="0"/>
              </a:rPr>
              <a:t>Oppilaiden ja huoltajien edustajat kutsutaan yhteisöllisen opiskeluhuoltoryhmän palaveriin vähintään kerran vuodessa  </a:t>
            </a:r>
          </a:p>
          <a:p>
            <a:pPr marL="171450" indent="-171450">
              <a:buFont typeface="Wingdings" panose="05000000000000000000" pitchFamily="2" charset="2"/>
              <a:buChar char="v"/>
            </a:pPr>
            <a:r>
              <a:rPr lang="fi-FI" sz="1200" dirty="0">
                <a:latin typeface="Calibri" panose="020F0502020204030204" pitchFamily="34" charset="0"/>
                <a:cs typeface="Calibri" panose="020F0502020204030204" pitchFamily="34" charset="0"/>
              </a:rPr>
              <a:t>Yksilökohtaisen opiskeluhuollon suunnittelu, toteuttaminen ja arviointi tehdään aina yhdessä oppilaan ja/tai huoltajan kanssa</a:t>
            </a:r>
          </a:p>
        </p:txBody>
      </p:sp>
      <p:sp>
        <p:nvSpPr>
          <p:cNvPr id="4" name="Tekstiruutu 3"/>
          <p:cNvSpPr txBox="1"/>
          <p:nvPr/>
        </p:nvSpPr>
        <p:spPr>
          <a:xfrm>
            <a:off x="5032594" y="1973475"/>
            <a:ext cx="3225339" cy="2862322"/>
          </a:xfrm>
          <a:prstGeom prst="rect">
            <a:avLst/>
          </a:prstGeom>
          <a:noFill/>
        </p:spPr>
        <p:txBody>
          <a:bodyPr wrap="square" rtlCol="0">
            <a:spAutoFit/>
          </a:bodyPr>
          <a:lstStyle/>
          <a:p>
            <a:r>
              <a:rPr lang="fi-FI" sz="1200" dirty="0">
                <a:solidFill>
                  <a:schemeClr val="bg1"/>
                </a:solidFill>
                <a:latin typeface="Calibri" panose="020F0502020204030204" pitchFamily="34" charset="0"/>
                <a:cs typeface="Calibri" panose="020F0502020204030204" pitchFamily="34" charset="0"/>
              </a:rPr>
              <a:t>Hovinsaaren esiopetus ja koulu,</a:t>
            </a:r>
            <a:r>
              <a:rPr lang="fi-FI" sz="1200" dirty="0">
                <a:solidFill>
                  <a:srgbClr val="FF0000"/>
                </a:solidFill>
                <a:latin typeface="Calibri" panose="020F0502020204030204" pitchFamily="34" charset="0"/>
                <a:cs typeface="Calibri" panose="020F0502020204030204" pitchFamily="34" charset="0"/>
              </a:rPr>
              <a:t> </a:t>
            </a:r>
            <a:r>
              <a:rPr lang="fi-FI" sz="1200" dirty="0">
                <a:solidFill>
                  <a:schemeClr val="bg1"/>
                </a:solidFill>
                <a:latin typeface="Calibri" panose="020F0502020204030204" pitchFamily="34" charset="0"/>
                <a:cs typeface="Calibri" panose="020F0502020204030204" pitchFamily="34" charset="0"/>
              </a:rPr>
              <a:t>käytössä olevat yhteistyömuodot:</a:t>
            </a:r>
          </a:p>
          <a:p>
            <a:pPr marL="171450" indent="-171450">
              <a:buFont typeface="Wingdings" panose="05000000000000000000" pitchFamily="2" charset="2"/>
              <a:buChar char="v"/>
            </a:pPr>
            <a:endParaRPr lang="fi-FI" sz="1200" dirty="0">
              <a:solidFill>
                <a:schemeClr val="bg1"/>
              </a:solidFill>
              <a:latin typeface="Calibri" panose="020F0502020204030204" pitchFamily="34" charset="0"/>
              <a:cs typeface="Calibri" panose="020F0502020204030204" pitchFamily="34" charset="0"/>
            </a:endParaRPr>
          </a:p>
          <a:p>
            <a:pPr marL="171450" indent="-171450">
              <a:buFont typeface="Wingdings" panose="05000000000000000000" pitchFamily="2" charset="2"/>
              <a:buChar char="v"/>
            </a:pPr>
            <a:endParaRPr lang="fi-FI" sz="1200" dirty="0">
              <a:solidFill>
                <a:schemeClr val="bg1"/>
              </a:solidFill>
              <a:latin typeface="Calibri" panose="020F0502020204030204" pitchFamily="34" charset="0"/>
              <a:cs typeface="Calibri" panose="020F0502020204030204" pitchFamily="34" charset="0"/>
            </a:endParaRPr>
          </a:p>
          <a:p>
            <a:pPr marL="171450" indent="-171450">
              <a:buFont typeface="Wingdings" panose="05000000000000000000" pitchFamily="2" charset="2"/>
              <a:buChar char="v"/>
            </a:pPr>
            <a:r>
              <a:rPr lang="fi-FI" sz="1200" dirty="0">
                <a:solidFill>
                  <a:schemeClr val="bg1"/>
                </a:solidFill>
              </a:rPr>
              <a:t>tiedottaminen (Wilma, </a:t>
            </a:r>
            <a:r>
              <a:rPr lang="fi-FI" sz="1200" dirty="0" err="1">
                <a:solidFill>
                  <a:schemeClr val="bg1"/>
                </a:solidFill>
              </a:rPr>
              <a:t>Edlevo</a:t>
            </a:r>
            <a:r>
              <a:rPr lang="fi-FI" sz="1200" dirty="0">
                <a:solidFill>
                  <a:schemeClr val="bg1"/>
                </a:solidFill>
              </a:rPr>
              <a:t>) </a:t>
            </a:r>
          </a:p>
          <a:p>
            <a:pPr marL="171450" indent="-171450">
              <a:buFont typeface="Wingdings" panose="05000000000000000000" pitchFamily="2" charset="2"/>
              <a:buChar char="v"/>
            </a:pPr>
            <a:r>
              <a:rPr lang="fi-FI" sz="1200" dirty="0">
                <a:solidFill>
                  <a:schemeClr val="bg1"/>
                </a:solidFill>
              </a:rPr>
              <a:t>huoltajan ja oppilaiden kanssa erilaiset keskustelut </a:t>
            </a:r>
          </a:p>
          <a:p>
            <a:pPr marL="171450" indent="-171450">
              <a:buFont typeface="Wingdings" panose="05000000000000000000" pitchFamily="2" charset="2"/>
              <a:buChar char="v"/>
            </a:pPr>
            <a:r>
              <a:rPr lang="fi-FI" sz="1200" dirty="0">
                <a:solidFill>
                  <a:schemeClr val="bg1"/>
                </a:solidFill>
              </a:rPr>
              <a:t>huoltajaillat</a:t>
            </a:r>
          </a:p>
          <a:p>
            <a:pPr marL="171450" indent="-171450">
              <a:buFont typeface="Wingdings" panose="05000000000000000000" pitchFamily="2" charset="2"/>
              <a:buChar char="v"/>
            </a:pPr>
            <a:r>
              <a:rPr lang="fi-FI" sz="1200" dirty="0">
                <a:solidFill>
                  <a:schemeClr val="bg1"/>
                </a:solidFill>
              </a:rPr>
              <a:t>yhteiset teemapäivät </a:t>
            </a:r>
          </a:p>
          <a:p>
            <a:pPr marL="171450" indent="-171450">
              <a:buFont typeface="Wingdings" panose="05000000000000000000" pitchFamily="2" charset="2"/>
              <a:buChar char="v"/>
            </a:pPr>
            <a:r>
              <a:rPr lang="fi-FI" sz="1200" dirty="0">
                <a:solidFill>
                  <a:schemeClr val="bg1"/>
                </a:solidFill>
              </a:rPr>
              <a:t>koulun ja esiopetuksen yhteinen vanhempaintoimikunta </a:t>
            </a:r>
          </a:p>
          <a:p>
            <a:pPr marL="171450" indent="-171450">
              <a:buFont typeface="Wingdings" panose="05000000000000000000" pitchFamily="2" charset="2"/>
              <a:buChar char="v"/>
            </a:pPr>
            <a:r>
              <a:rPr lang="fi-FI" sz="1200" dirty="0">
                <a:solidFill>
                  <a:schemeClr val="bg1"/>
                </a:solidFill>
              </a:rPr>
              <a:t>koulun oppilaskunta </a:t>
            </a:r>
          </a:p>
          <a:p>
            <a:pPr marL="171450" indent="-171450">
              <a:buFont typeface="Wingdings" panose="05000000000000000000" pitchFamily="2" charset="2"/>
              <a:buChar char="v"/>
            </a:pPr>
            <a:r>
              <a:rPr lang="fi-FI" sz="1200" dirty="0">
                <a:solidFill>
                  <a:schemeClr val="bg1"/>
                </a:solidFill>
              </a:rPr>
              <a:t>huoltajien kanssa tehtävässä yhteistyössä leops -keskusteluilla on esiopetuksessa merkittävä osa</a:t>
            </a:r>
            <a:endParaRPr lang="fi-FI" sz="12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7493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29BDF67-283E-AE33-0364-C6A104D115A3}"/>
              </a:ext>
            </a:extLst>
          </p:cNvPr>
          <p:cNvSpPr>
            <a:spLocks noGrp="1"/>
          </p:cNvSpPr>
          <p:nvPr>
            <p:ph type="title"/>
          </p:nvPr>
        </p:nvSpPr>
        <p:spPr>
          <a:xfrm>
            <a:off x="135467" y="528159"/>
            <a:ext cx="7292622" cy="1128363"/>
          </a:xfrm>
        </p:spPr>
        <p:txBody>
          <a:bodyPr>
            <a:normAutofit fontScale="90000"/>
          </a:bodyPr>
          <a:lstStyle/>
          <a:p>
            <a:r>
              <a:rPr lang="fi-FI" sz="2700" b="1" dirty="0">
                <a:ea typeface="Times New Roman" panose="02020603050405020304" pitchFamily="18" charset="0"/>
              </a:rPr>
              <a:t>5</a:t>
            </a:r>
            <a:r>
              <a:rPr lang="fi-FI" sz="2700" b="1" dirty="0">
                <a:effectLst/>
                <a:ea typeface="Times New Roman" panose="02020603050405020304" pitchFamily="18" charset="0"/>
              </a:rPr>
              <a:t> SUUNNITELMAT OPPILAIDEN SUOJAAMISEKSI VÄKIVALLALTA, KIUSAAMISELTA JA HÄIRINNÄLTÄ SEKÄ KRIISISUUNNITELMA</a:t>
            </a:r>
            <a:br>
              <a:rPr lang="fi-FI" sz="3200" dirty="0">
                <a:effectLst/>
                <a:latin typeface="Arial" panose="020B0604020202020204" pitchFamily="34" charset="0"/>
                <a:ea typeface="Times New Roman" panose="02020603050405020304" pitchFamily="18" charset="0"/>
              </a:rPr>
            </a:br>
            <a:endParaRPr lang="fi-FI" sz="3200" dirty="0"/>
          </a:p>
        </p:txBody>
      </p:sp>
      <p:sp>
        <p:nvSpPr>
          <p:cNvPr id="3" name="Sisällön paikkamerkki 2">
            <a:extLst>
              <a:ext uri="{FF2B5EF4-FFF2-40B4-BE49-F238E27FC236}">
                <a16:creationId xmlns:a16="http://schemas.microsoft.com/office/drawing/2014/main" id="{C1D5711E-EDBC-CEF5-E6E4-E33AB46DDA7D}"/>
              </a:ext>
            </a:extLst>
          </p:cNvPr>
          <p:cNvSpPr>
            <a:spLocks noGrp="1"/>
          </p:cNvSpPr>
          <p:nvPr>
            <p:ph sz="quarter" idx="10"/>
          </p:nvPr>
        </p:nvSpPr>
        <p:spPr>
          <a:xfrm flipH="1">
            <a:off x="806236" y="2103829"/>
            <a:ext cx="3315190" cy="3574482"/>
          </a:xfrm>
        </p:spPr>
        <p:txBody>
          <a:bodyPr/>
          <a:lstStyle/>
          <a:p>
            <a:pPr marL="342900" indent="-342900">
              <a:buFont typeface="Wingdings" panose="05000000000000000000" pitchFamily="2" charset="2"/>
              <a:buChar char="v"/>
            </a:pPr>
            <a:r>
              <a:rPr lang="fi-FI" sz="1600" dirty="0"/>
              <a:t>Kotkan opetustoimessa on käytössä kaikille yhteinen toimintamalli kiusaamisen, häirintään, väkivallan, rikoksien ja rikollisten tekojen ennaltaehkäisemiseksi ja niihin puuttumiseksi </a:t>
            </a:r>
          </a:p>
          <a:p>
            <a:pPr marL="342900" indent="-342900">
              <a:buFont typeface="Wingdings" panose="05000000000000000000" pitchFamily="2" charset="2"/>
              <a:buChar char="v"/>
            </a:pPr>
            <a:r>
              <a:rPr lang="fi-FI" sz="1600" dirty="0"/>
              <a:t>Jokaisella koululla on oma kriisisuunnitelmansa, johon on kuvattu toimenpiteet kriisitilanteissa. Se ei ole julkinen asiakirja.</a:t>
            </a:r>
          </a:p>
        </p:txBody>
      </p:sp>
      <p:sp>
        <p:nvSpPr>
          <p:cNvPr id="5" name="Sisällön paikkamerkki 2">
            <a:extLst>
              <a:ext uri="{FF2B5EF4-FFF2-40B4-BE49-F238E27FC236}">
                <a16:creationId xmlns:a16="http://schemas.microsoft.com/office/drawing/2014/main" id="{6021E4B4-5BDD-B38C-90F8-89C821303552}"/>
              </a:ext>
            </a:extLst>
          </p:cNvPr>
          <p:cNvSpPr txBox="1">
            <a:spLocks/>
          </p:cNvSpPr>
          <p:nvPr/>
        </p:nvSpPr>
        <p:spPr>
          <a:xfrm flipH="1">
            <a:off x="4864529" y="2103829"/>
            <a:ext cx="3315190" cy="3142928"/>
          </a:xfrm>
          <a:prstGeom prst="rect">
            <a:avLst/>
          </a:prstGeom>
        </p:spPr>
        <p:txBody>
          <a:bodyPr/>
          <a:lstStyle>
            <a:lvl1pPr marL="0" indent="0" algn="l" defTabSz="914377" rtl="0" eaLnBrk="1" latinLnBrk="0" hangingPunct="1">
              <a:lnSpc>
                <a:spcPct val="110000"/>
              </a:lnSpc>
              <a:spcBef>
                <a:spcPts val="700"/>
              </a:spcBef>
              <a:buClr>
                <a:schemeClr val="tx2"/>
              </a:buClr>
              <a:buFont typeface="Arial" panose="020B0604020202020204" pitchFamily="34" charset="0"/>
              <a:buNone/>
              <a:defRPr sz="2000" kern="1200">
                <a:solidFill>
                  <a:schemeClr val="tx1"/>
                </a:solidFill>
                <a:latin typeface="+mn-lt"/>
                <a:ea typeface="+mn-ea"/>
                <a:cs typeface="+mn-cs"/>
              </a:defRPr>
            </a:lvl1pPr>
            <a:lvl2pPr marL="685783" indent="-228594" algn="l" defTabSz="914377"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914377" indent="0" algn="l" defTabSz="914377"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3pPr>
            <a:lvl4pPr marL="1600160"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349" indent="-228594" algn="l" defTabSz="914377"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537"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726" indent="-228594" algn="l" defTabSz="914377"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8914"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103" indent="-228594" algn="l" defTabSz="914377"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endParaRPr lang="fi-FI" dirty="0">
              <a:solidFill>
                <a:srgbClr val="FF0000"/>
              </a:solidFill>
            </a:endParaRPr>
          </a:p>
        </p:txBody>
      </p:sp>
      <p:sp>
        <p:nvSpPr>
          <p:cNvPr id="6" name="Tekstiruutu 5">
            <a:extLst>
              <a:ext uri="{FF2B5EF4-FFF2-40B4-BE49-F238E27FC236}">
                <a16:creationId xmlns:a16="http://schemas.microsoft.com/office/drawing/2014/main" id="{3B1D37EB-EB29-981F-A0B7-D318DEC0A228}"/>
              </a:ext>
            </a:extLst>
          </p:cNvPr>
          <p:cNvSpPr txBox="1"/>
          <p:nvPr/>
        </p:nvSpPr>
        <p:spPr>
          <a:xfrm>
            <a:off x="4707467" y="2154163"/>
            <a:ext cx="3725333" cy="2031325"/>
          </a:xfrm>
          <a:prstGeom prst="rect">
            <a:avLst/>
          </a:prstGeom>
          <a:noFill/>
        </p:spPr>
        <p:txBody>
          <a:bodyPr wrap="square" lIns="91440" tIns="45720" rIns="91440" bIns="45720" rtlCol="0" anchor="t">
            <a:spAutoFit/>
          </a:bodyPr>
          <a:lstStyle/>
          <a:p>
            <a:pPr marL="285750" indent="-285750">
              <a:buFont typeface="Wingdings" panose="05000000000000000000" pitchFamily="2" charset="2"/>
              <a:buChar char="v"/>
            </a:pPr>
            <a:r>
              <a:rPr lang="fi-FI" dirty="0"/>
              <a:t>Kotkan toimintamalli löytyy koulun Peda.net sivuilta</a:t>
            </a:r>
          </a:p>
          <a:p>
            <a:pPr marL="285750" indent="-285750">
              <a:buFont typeface="Wingdings" panose="05000000000000000000" pitchFamily="2" charset="2"/>
              <a:buChar char="v"/>
            </a:pPr>
            <a:r>
              <a:rPr lang="fi-FI" dirty="0"/>
              <a:t>Pelastus- ja kriisisuunnitelma on laadittu</a:t>
            </a:r>
          </a:p>
          <a:p>
            <a:pPr marL="285750" indent="-285750">
              <a:buFont typeface="Wingdings" panose="05000000000000000000" pitchFamily="2" charset="2"/>
              <a:buChar char="v"/>
            </a:pPr>
            <a:r>
              <a:rPr lang="fi-FI" dirty="0"/>
              <a:t>Kriisitilanteissa voi olla yhteydessä </a:t>
            </a:r>
            <a:r>
              <a:rPr lang="fi-FI"/>
              <a:t>rehtoriin, psykologiin, kuraattoriin tai </a:t>
            </a:r>
            <a:r>
              <a:rPr lang="fi-FI" dirty="0"/>
              <a:t>terveydenhoitajaan</a:t>
            </a:r>
          </a:p>
        </p:txBody>
      </p:sp>
    </p:spTree>
    <p:extLst>
      <p:ext uri="{BB962C8B-B14F-4D97-AF65-F5344CB8AC3E}">
        <p14:creationId xmlns:p14="http://schemas.microsoft.com/office/powerpoint/2010/main" val="2868860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8312ED2-6680-7743-A811-45139AA80615}"/>
              </a:ext>
            </a:extLst>
          </p:cNvPr>
          <p:cNvSpPr>
            <a:spLocks noGrp="1"/>
          </p:cNvSpPr>
          <p:nvPr>
            <p:ph type="title"/>
          </p:nvPr>
        </p:nvSpPr>
        <p:spPr/>
        <p:txBody>
          <a:bodyPr>
            <a:normAutofit fontScale="90000"/>
          </a:bodyPr>
          <a:lstStyle/>
          <a:p>
            <a:r>
              <a:rPr lang="fi-FI" sz="2400" dirty="0">
                <a:latin typeface="Times New Roman" panose="02020603050405020304" pitchFamily="18" charset="0"/>
                <a:cs typeface="Times New Roman" panose="02020603050405020304" pitchFamily="18" charset="0"/>
              </a:rPr>
              <a:t>6 </a:t>
            </a:r>
            <a:r>
              <a:rPr lang="fi-FI" sz="3200" dirty="0" err="1">
                <a:latin typeface="Calibri" panose="020F0502020204030204" pitchFamily="34" charset="0"/>
                <a:cs typeface="Calibri" panose="020F0502020204030204" pitchFamily="34" charset="0"/>
              </a:rPr>
              <a:t>OpISKELUhuoltosuunnitelman</a:t>
            </a:r>
            <a:r>
              <a:rPr lang="fi-FI" sz="3200" dirty="0">
                <a:latin typeface="Calibri" panose="020F0502020204030204" pitchFamily="34" charset="0"/>
                <a:cs typeface="Calibri" panose="020F0502020204030204" pitchFamily="34" charset="0"/>
              </a:rPr>
              <a:t> toteuttaminen, seuraaminen ja arviointi</a:t>
            </a:r>
          </a:p>
        </p:txBody>
      </p:sp>
      <p:sp>
        <p:nvSpPr>
          <p:cNvPr id="3" name="Sisällön paikkamerkki 2">
            <a:extLst>
              <a:ext uri="{FF2B5EF4-FFF2-40B4-BE49-F238E27FC236}">
                <a16:creationId xmlns:a16="http://schemas.microsoft.com/office/drawing/2014/main" id="{11A1ACCF-C79F-5043-AD67-E59F678E0DBC}"/>
              </a:ext>
            </a:extLst>
          </p:cNvPr>
          <p:cNvSpPr>
            <a:spLocks noGrp="1"/>
          </p:cNvSpPr>
          <p:nvPr>
            <p:ph sz="quarter" idx="10"/>
          </p:nvPr>
        </p:nvSpPr>
        <p:spPr>
          <a:xfrm flipH="1">
            <a:off x="806234" y="1656522"/>
            <a:ext cx="3458193" cy="4154073"/>
          </a:xfrm>
        </p:spPr>
        <p:txBody>
          <a:bodyPr/>
          <a:lstStyle/>
          <a:p>
            <a:pPr marL="285750" indent="-285750">
              <a:buFont typeface="Wingdings" panose="05000000000000000000" pitchFamily="2" charset="2"/>
              <a:buChar char="v"/>
            </a:pPr>
            <a:r>
              <a:rPr lang="fi-FI" sz="1600" dirty="0">
                <a:latin typeface="Calibri" panose="020F0502020204030204" pitchFamily="34" charset="0"/>
                <a:cs typeface="Calibri" panose="020F0502020204030204" pitchFamily="34" charset="0"/>
              </a:rPr>
              <a:t>Koulujen yhteisöllinen opiskeluhuoltoryhmä vastaa opiskeluhuoltosuunnitelman toteuttamisesta, seurannasta ja arvioinnista </a:t>
            </a:r>
          </a:p>
          <a:p>
            <a:pPr marL="285750" indent="-285750">
              <a:buFont typeface="Wingdings" panose="05000000000000000000" pitchFamily="2" charset="2"/>
              <a:buChar char="v"/>
            </a:pPr>
            <a:r>
              <a:rPr lang="fi-FI" sz="1600" dirty="0">
                <a:latin typeface="Calibri" panose="020F0502020204030204" pitchFamily="34" charset="0"/>
                <a:cs typeface="Calibri" panose="020F0502020204030204" pitchFamily="34" charset="0"/>
              </a:rPr>
              <a:t>Kuluneen lukuvuoden tavoitteet arvioidaan kevätlukukauden lopulla ja samalla asetetaan uudet tavoitteet seuraavalle lukuvuodelle</a:t>
            </a:r>
          </a:p>
          <a:p>
            <a:pPr marL="285750" indent="-285750">
              <a:buFont typeface="Wingdings" panose="05000000000000000000" pitchFamily="2" charset="2"/>
              <a:buChar char="v"/>
            </a:pPr>
            <a:r>
              <a:rPr lang="fi-FI" sz="1600" dirty="0">
                <a:latin typeface="Calibri" panose="020F0502020204030204" pitchFamily="34" charset="0"/>
                <a:cs typeface="Calibri" panose="020F0502020204030204" pitchFamily="34" charset="0"/>
              </a:rPr>
              <a:t>Opetuksen järjestäjä kokoaa tiedot, seuraa ja arvioi koulujen opiskeluhuoltosuunnitelmia ja niiden toteutumista</a:t>
            </a:r>
          </a:p>
        </p:txBody>
      </p:sp>
      <p:sp>
        <p:nvSpPr>
          <p:cNvPr id="15" name="Sisällön paikkamerkki 2">
            <a:extLst>
              <a:ext uri="{FF2B5EF4-FFF2-40B4-BE49-F238E27FC236}">
                <a16:creationId xmlns:a16="http://schemas.microsoft.com/office/drawing/2014/main" id="{11A1ACCF-C79F-5043-AD67-E59F678E0DBC}"/>
              </a:ext>
            </a:extLst>
          </p:cNvPr>
          <p:cNvSpPr txBox="1">
            <a:spLocks/>
          </p:cNvSpPr>
          <p:nvPr/>
        </p:nvSpPr>
        <p:spPr>
          <a:xfrm flipH="1">
            <a:off x="5048495" y="1812022"/>
            <a:ext cx="3458193" cy="3998572"/>
          </a:xfrm>
          <a:prstGeom prst="rect">
            <a:avLst/>
          </a:prstGeom>
        </p:spPr>
        <p:txBody>
          <a:bodyPr/>
          <a:lstStyle>
            <a:lvl1pPr marL="0" indent="0" algn="l" defTabSz="914377" rtl="0" eaLnBrk="1" latinLnBrk="0" hangingPunct="1">
              <a:lnSpc>
                <a:spcPct val="110000"/>
              </a:lnSpc>
              <a:spcBef>
                <a:spcPts val="700"/>
              </a:spcBef>
              <a:buClr>
                <a:schemeClr val="tx2"/>
              </a:buClr>
              <a:buFont typeface="Arial" panose="020B0604020202020204" pitchFamily="34" charset="0"/>
              <a:buNone/>
              <a:defRPr sz="2000" kern="1200">
                <a:solidFill>
                  <a:schemeClr val="tx1"/>
                </a:solidFill>
                <a:latin typeface="+mn-lt"/>
                <a:ea typeface="+mn-ea"/>
                <a:cs typeface="+mn-cs"/>
              </a:defRPr>
            </a:lvl1pPr>
            <a:lvl2pPr marL="685783" indent="-228594" algn="l" defTabSz="914377"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914377" indent="0" algn="l" defTabSz="914377"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3pPr>
            <a:lvl4pPr marL="1600160"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349" indent="-228594" algn="l" defTabSz="914377"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537"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726" indent="-228594" algn="l" defTabSz="914377"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8914"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103" indent="-228594" algn="l" defTabSz="914377"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171450" indent="-171450">
              <a:buFont typeface="Wingdings" panose="05000000000000000000" pitchFamily="2" charset="2"/>
              <a:buChar char="v"/>
            </a:pPr>
            <a:r>
              <a:rPr lang="fi-FI" sz="1100" dirty="0"/>
              <a:t>Tiedon kerääminen ja käytettävät menetelmät: oppilaiden, huoltajien ja henkilöstön näkemyksiä ja mielipiteitä koulun käytännöistä ja kehitettävistä asioista kerätään avoimen keskustelun, saadun palauteen ja kyselyiden avulla </a:t>
            </a:r>
          </a:p>
          <a:p>
            <a:pPr marL="171450" indent="-171450">
              <a:buFont typeface="Wingdings" panose="05000000000000000000" pitchFamily="2" charset="2"/>
              <a:buChar char="v"/>
            </a:pPr>
            <a:r>
              <a:rPr lang="fi-FI" sz="1100" dirty="0"/>
              <a:t>Seuranta: tavoitteiden toteutumista seurataan kevään lopulla. Lähitavoitteita arvioidaan kokouksissa lukuvuoden edetessä. </a:t>
            </a:r>
          </a:p>
          <a:p>
            <a:pPr marL="171450" indent="-171450">
              <a:buFont typeface="Wingdings" panose="05000000000000000000" pitchFamily="2" charset="2"/>
              <a:buChar char="v"/>
            </a:pPr>
            <a:r>
              <a:rPr lang="fi-FI" sz="1100" dirty="0"/>
              <a:t>Arviointi ja saadun tiedon hyödyntäminen: lukuvuoden tavoitteiden toteutumista arvioidaan kevään lopussa. Saadun tiedon pohjalta arvioidaan tarpeelliset toimenpiteet ja määritellään uudet tavoitteet </a:t>
            </a:r>
          </a:p>
          <a:p>
            <a:pPr marL="171450" indent="-171450">
              <a:buFont typeface="Wingdings" panose="05000000000000000000" pitchFamily="2" charset="2"/>
              <a:buChar char="v"/>
            </a:pPr>
            <a:r>
              <a:rPr lang="fi-FI" sz="1100" dirty="0"/>
              <a:t>Keskeisistä tuloksista tiedottaminen oppilaille, huoltajille ja yhteistyötahoille tapahtuu koulun sisäisten tiedotusvälineiden kautta.</a:t>
            </a:r>
            <a:endParaRPr lang="fi-FI" sz="12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8788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8312ED2-6680-7743-A811-45139AA80615}"/>
              </a:ext>
            </a:extLst>
          </p:cNvPr>
          <p:cNvSpPr>
            <a:spLocks noGrp="1"/>
          </p:cNvSpPr>
          <p:nvPr>
            <p:ph type="title"/>
          </p:nvPr>
        </p:nvSpPr>
        <p:spPr>
          <a:xfrm>
            <a:off x="631767" y="528159"/>
            <a:ext cx="6891251" cy="1128363"/>
          </a:xfrm>
        </p:spPr>
        <p:txBody>
          <a:bodyPr>
            <a:noAutofit/>
          </a:bodyPr>
          <a:lstStyle/>
          <a:p>
            <a:r>
              <a:rPr lang="fi-FI" sz="3200" dirty="0">
                <a:latin typeface="Calibri" panose="020F0502020204030204" pitchFamily="34" charset="0"/>
                <a:cs typeface="Calibri" panose="020F0502020204030204" pitchFamily="34" charset="0"/>
              </a:rPr>
              <a:t>6 </a:t>
            </a:r>
            <a:r>
              <a:rPr lang="fi-FI" sz="3200" dirty="0" err="1">
                <a:latin typeface="Calibri" panose="020F0502020204030204" pitchFamily="34" charset="0"/>
                <a:cs typeface="Calibri" panose="020F0502020204030204" pitchFamily="34" charset="0"/>
              </a:rPr>
              <a:t>OPISKELUhuoltosuunnitelman</a:t>
            </a:r>
            <a:r>
              <a:rPr lang="fi-FI" sz="3200" dirty="0">
                <a:latin typeface="Calibri" panose="020F0502020204030204" pitchFamily="34" charset="0"/>
                <a:cs typeface="Calibri" panose="020F0502020204030204" pitchFamily="34" charset="0"/>
              </a:rPr>
              <a:t> toteuttaminen, seuraaminen ja arviointi</a:t>
            </a:r>
          </a:p>
        </p:txBody>
      </p:sp>
      <p:sp>
        <p:nvSpPr>
          <p:cNvPr id="15" name="Sisällön paikkamerkki 2">
            <a:extLst>
              <a:ext uri="{FF2B5EF4-FFF2-40B4-BE49-F238E27FC236}">
                <a16:creationId xmlns:a16="http://schemas.microsoft.com/office/drawing/2014/main" id="{11A1ACCF-C79F-5043-AD67-E59F678E0DBC}"/>
              </a:ext>
            </a:extLst>
          </p:cNvPr>
          <p:cNvSpPr txBox="1">
            <a:spLocks/>
          </p:cNvSpPr>
          <p:nvPr/>
        </p:nvSpPr>
        <p:spPr>
          <a:xfrm flipH="1">
            <a:off x="5048495" y="2103829"/>
            <a:ext cx="3458193" cy="3706765"/>
          </a:xfrm>
          <a:prstGeom prst="rect">
            <a:avLst/>
          </a:prstGeom>
        </p:spPr>
        <p:txBody>
          <a:bodyPr/>
          <a:lstStyle>
            <a:lvl1pPr marL="0" indent="0" algn="l" defTabSz="914377" rtl="0" eaLnBrk="1" latinLnBrk="0" hangingPunct="1">
              <a:lnSpc>
                <a:spcPct val="110000"/>
              </a:lnSpc>
              <a:spcBef>
                <a:spcPts val="700"/>
              </a:spcBef>
              <a:buClr>
                <a:schemeClr val="tx2"/>
              </a:buClr>
              <a:buFont typeface="Arial" panose="020B0604020202020204" pitchFamily="34" charset="0"/>
              <a:buNone/>
              <a:defRPr sz="2000" kern="1200">
                <a:solidFill>
                  <a:schemeClr val="tx1"/>
                </a:solidFill>
                <a:latin typeface="+mn-lt"/>
                <a:ea typeface="+mn-ea"/>
                <a:cs typeface="+mn-cs"/>
              </a:defRPr>
            </a:lvl1pPr>
            <a:lvl2pPr marL="685783" indent="-228594" algn="l" defTabSz="914377"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914377" indent="0" algn="l" defTabSz="914377"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3pPr>
            <a:lvl4pPr marL="1600160"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349" indent="-228594" algn="l" defTabSz="914377"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537"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726" indent="-228594" algn="l" defTabSz="914377"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8914"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103" indent="-228594" algn="l" defTabSz="914377"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endParaRPr lang="fi-FI" sz="1600" dirty="0">
              <a:solidFill>
                <a:srgbClr val="FF0000"/>
              </a:solidFill>
              <a:latin typeface="Calibri" panose="020F0502020204030204" pitchFamily="34" charset="0"/>
              <a:cs typeface="Calibri" panose="020F0502020204030204" pitchFamily="34" charset="0"/>
            </a:endParaRPr>
          </a:p>
          <a:p>
            <a:endParaRPr lang="fi-FI" sz="1600" dirty="0">
              <a:solidFill>
                <a:srgbClr val="FF0000"/>
              </a:solidFill>
              <a:latin typeface="Calibri" panose="020F0502020204030204" pitchFamily="34" charset="0"/>
              <a:cs typeface="Calibri" panose="020F0502020204030204" pitchFamily="34" charset="0"/>
            </a:endParaRPr>
          </a:p>
        </p:txBody>
      </p:sp>
      <p:sp>
        <p:nvSpPr>
          <p:cNvPr id="3" name="Sisällön paikkamerkki 2"/>
          <p:cNvSpPr>
            <a:spLocks noGrp="1"/>
          </p:cNvSpPr>
          <p:nvPr>
            <p:ph sz="quarter" idx="10"/>
          </p:nvPr>
        </p:nvSpPr>
        <p:spPr>
          <a:xfrm flipH="1">
            <a:off x="806235" y="2103829"/>
            <a:ext cx="3574571" cy="3142928"/>
          </a:xfrm>
        </p:spPr>
        <p:txBody>
          <a:bodyPr/>
          <a:lstStyle/>
          <a:p>
            <a:pPr marL="171450" indent="-171450">
              <a:lnSpc>
                <a:spcPct val="100000"/>
              </a:lnSpc>
              <a:buFont typeface="Wingdings" panose="05000000000000000000" pitchFamily="2" charset="2"/>
              <a:buChar char="v"/>
            </a:pPr>
            <a:r>
              <a:rPr lang="fi-FI" sz="1400" dirty="0"/>
              <a:t>Koulutuksen järjestäjä vastaa yhteistyössä oppilaitoksen sijaintikunnan opetustoimen ja </a:t>
            </a:r>
            <a:r>
              <a:rPr lang="fi-FI" sz="1400" dirty="0" err="1"/>
              <a:t>sosiaali</a:t>
            </a:r>
            <a:r>
              <a:rPr lang="fi-FI" sz="1400" dirty="0"/>
              <a:t>- ja terveystoimen kanssa opiskeluhuollon kokonaisuuden omavalvonnan toteutumisesta</a:t>
            </a:r>
          </a:p>
          <a:p>
            <a:pPr marL="171450" indent="-171450">
              <a:lnSpc>
                <a:spcPct val="100000"/>
              </a:lnSpc>
              <a:buFont typeface="Wingdings" panose="05000000000000000000" pitchFamily="2" charset="2"/>
              <a:buChar char="v"/>
            </a:pPr>
            <a:r>
              <a:rPr lang="fi-FI" sz="1400" dirty="0"/>
              <a:t>Koulutuksen järjestäjän on arvioitava opiskeluhuollon toteutumista ja vaikuttavuutta yhteistyössä kunnan opetustoimen ja </a:t>
            </a:r>
            <a:r>
              <a:rPr lang="fi-FI" sz="1400" dirty="0" err="1"/>
              <a:t>sosiaali</a:t>
            </a:r>
            <a:r>
              <a:rPr lang="fi-FI" sz="1400" dirty="0"/>
              <a:t>- ja terveystoimen kanssa sekä osallistuttava ulkopuoliseen opiskeluhuoltoa koskevaan arviointiin</a:t>
            </a:r>
          </a:p>
          <a:p>
            <a:pPr>
              <a:lnSpc>
                <a:spcPct val="100000"/>
              </a:lnSpc>
            </a:pPr>
            <a:endParaRPr lang="fi-FI" sz="1400" dirty="0"/>
          </a:p>
          <a:p>
            <a:pPr>
              <a:lnSpc>
                <a:spcPct val="100000"/>
              </a:lnSpc>
            </a:pPr>
            <a:endParaRPr lang="fi-FI" sz="1200" dirty="0"/>
          </a:p>
          <a:p>
            <a:pPr>
              <a:lnSpc>
                <a:spcPct val="100000"/>
              </a:lnSpc>
            </a:pPr>
            <a:endParaRPr lang="fi-FI" dirty="0"/>
          </a:p>
          <a:p>
            <a:endParaRPr lang="fi-FI" dirty="0"/>
          </a:p>
          <a:p>
            <a:endParaRPr lang="fi-FI" dirty="0"/>
          </a:p>
          <a:p>
            <a:endParaRPr lang="fi-FI" dirty="0"/>
          </a:p>
        </p:txBody>
      </p:sp>
    </p:spTree>
    <p:extLst>
      <p:ext uri="{BB962C8B-B14F-4D97-AF65-F5344CB8AC3E}">
        <p14:creationId xmlns:p14="http://schemas.microsoft.com/office/powerpoint/2010/main" val="54851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06236" y="1429860"/>
            <a:ext cx="7633742" cy="523632"/>
          </a:xfrm>
        </p:spPr>
        <p:txBody>
          <a:bodyPr>
            <a:normAutofit fontScale="90000"/>
          </a:bodyPr>
          <a:lstStyle/>
          <a:p>
            <a:r>
              <a:rPr lang="fi-FI" dirty="0"/>
              <a:t>LISÄTIETOJA</a:t>
            </a:r>
          </a:p>
        </p:txBody>
      </p:sp>
      <p:sp>
        <p:nvSpPr>
          <p:cNvPr id="3" name="Sisällön paikkamerkki 2"/>
          <p:cNvSpPr>
            <a:spLocks noGrp="1"/>
          </p:cNvSpPr>
          <p:nvPr>
            <p:ph sz="quarter" idx="10"/>
          </p:nvPr>
        </p:nvSpPr>
        <p:spPr>
          <a:xfrm flipH="1">
            <a:off x="1264355" y="2050165"/>
            <a:ext cx="7633742" cy="2589569"/>
          </a:xfrm>
        </p:spPr>
        <p:style>
          <a:lnRef idx="2">
            <a:schemeClr val="dk1"/>
          </a:lnRef>
          <a:fillRef idx="1">
            <a:schemeClr val="lt1"/>
          </a:fillRef>
          <a:effectRef idx="0">
            <a:schemeClr val="dk1"/>
          </a:effectRef>
          <a:fontRef idx="minor">
            <a:schemeClr val="dk1"/>
          </a:fontRef>
        </p:style>
        <p:txBody>
          <a:bodyPr/>
          <a:lstStyle/>
          <a:p>
            <a:r>
              <a:rPr lang="fi-FI" sz="1600" b="1" dirty="0">
                <a:solidFill>
                  <a:schemeClr val="tx1"/>
                </a:solidFill>
                <a:hlinkClick r:id="rId2">
                  <a:extLst>
                    <a:ext uri="{A12FA001-AC4F-418D-AE19-62706E023703}">
                      <ahyp:hlinkClr xmlns:ahyp="http://schemas.microsoft.com/office/drawing/2018/hyperlinkcolor" val="tx"/>
                    </a:ext>
                  </a:extLst>
                </a:hlinkClick>
              </a:rPr>
              <a:t>OPETUKSEN JÄRJESTÄJÄN OPISKELUHUOLTOSUUNITELMA: </a:t>
            </a:r>
            <a:r>
              <a:rPr lang="fi-FI" sz="1600" dirty="0">
                <a:solidFill>
                  <a:schemeClr val="accent5"/>
                </a:solidFill>
                <a:hlinkClick r:id="rId2">
                  <a:extLst>
                    <a:ext uri="{A12FA001-AC4F-418D-AE19-62706E023703}">
                      <ahyp:hlinkClr xmlns:ahyp="http://schemas.microsoft.com/office/drawing/2018/hyperlinkcolor" val="tx"/>
                    </a:ext>
                  </a:extLst>
                </a:hlinkClick>
              </a:rPr>
              <a:t>https://www.kotka.fi/wp-content/uploads/2023/07/Opetuksen-jarjestajan-opiskeluhuoltosuunitelma.pdf </a:t>
            </a:r>
          </a:p>
          <a:p>
            <a:r>
              <a:rPr lang="fi-FI" sz="1600" dirty="0">
                <a:solidFill>
                  <a:schemeClr val="accent5"/>
                </a:solidFill>
                <a:hlinkClick r:id="rId2">
                  <a:extLst>
                    <a:ext uri="{A12FA001-AC4F-418D-AE19-62706E023703}">
                      <ahyp:hlinkClr xmlns:ahyp="http://schemas.microsoft.com/office/drawing/2018/hyperlinkcolor" val="tx"/>
                    </a:ext>
                  </a:extLst>
                </a:hlinkClick>
              </a:rPr>
              <a:t> </a:t>
            </a:r>
            <a:r>
              <a:rPr lang="fi-FI" sz="1600" b="1" dirty="0">
                <a:solidFill>
                  <a:schemeClr val="tx1"/>
                </a:solidFill>
              </a:rPr>
              <a:t>Koulu- ja opiskeluterveydenhuolto: </a:t>
            </a:r>
            <a:r>
              <a:rPr lang="fi-FI" sz="1600" dirty="0">
                <a:solidFill>
                  <a:schemeClr val="tx1"/>
                </a:solidFill>
                <a:hlinkClick r:id="rId3"/>
              </a:rPr>
              <a:t>https://kymenhva.fi/lapset-nuoret-ja-perheet/nuoren-kasvu-ja-kehitys/nuoren-terveys/</a:t>
            </a:r>
            <a:r>
              <a:rPr lang="fi-FI" sz="1600" dirty="0">
                <a:solidFill>
                  <a:schemeClr val="tx1"/>
                </a:solidFill>
              </a:rPr>
              <a:t> </a:t>
            </a:r>
          </a:p>
          <a:p>
            <a:r>
              <a:rPr lang="fi-FI" sz="1600" b="1" dirty="0">
                <a:solidFill>
                  <a:schemeClr val="tx1"/>
                </a:solidFill>
              </a:rPr>
              <a:t>Opiskeluhuollon kuraattori- ja psykologipalvelut: </a:t>
            </a:r>
            <a:r>
              <a:rPr lang="fi-FI" sz="1600" dirty="0">
                <a:solidFill>
                  <a:schemeClr val="tx1"/>
                </a:solidFill>
                <a:hlinkClick r:id="rId4"/>
              </a:rPr>
              <a:t>https://kymenhva.fi/lapset-nuoret-ja-perheet/lapsen-nuoren-ja-perheen-hyvinvointi-ja-tuki/oppilaan-ja-opiskelijan-tuki/</a:t>
            </a:r>
            <a:r>
              <a:rPr lang="fi-FI" sz="1600" dirty="0">
                <a:solidFill>
                  <a:schemeClr val="tx1"/>
                </a:solidFill>
              </a:rPr>
              <a:t> </a:t>
            </a:r>
          </a:p>
          <a:p>
            <a:r>
              <a:rPr lang="fi-FI" sz="1600" b="1" dirty="0">
                <a:solidFill>
                  <a:schemeClr val="tx1"/>
                </a:solidFill>
              </a:rPr>
              <a:t>Oppilas- ja opiskelijahuoltolaki (1287/2013): </a:t>
            </a:r>
            <a:r>
              <a:rPr lang="fi-FI" sz="1600" dirty="0">
                <a:solidFill>
                  <a:schemeClr val="tx1"/>
                </a:solidFill>
                <a:hlinkClick r:id="rId5"/>
              </a:rPr>
              <a:t>www.finlex.fi</a:t>
            </a:r>
            <a:r>
              <a:rPr lang="fi-FI" sz="1600" dirty="0">
                <a:solidFill>
                  <a:schemeClr val="tx1"/>
                </a:solidFill>
              </a:rPr>
              <a:t> </a:t>
            </a:r>
          </a:p>
          <a:p>
            <a:endParaRPr lang="fi-FI" sz="1200" dirty="0">
              <a:solidFill>
                <a:schemeClr val="tx1"/>
              </a:solidFill>
            </a:endParaRPr>
          </a:p>
        </p:txBody>
      </p:sp>
    </p:spTree>
    <p:extLst>
      <p:ext uri="{BB962C8B-B14F-4D97-AF65-F5344CB8AC3E}">
        <p14:creationId xmlns:p14="http://schemas.microsoft.com/office/powerpoint/2010/main" val="3992660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iruutu 17">
            <a:extLst>
              <a:ext uri="{FF2B5EF4-FFF2-40B4-BE49-F238E27FC236}">
                <a16:creationId xmlns:a16="http://schemas.microsoft.com/office/drawing/2014/main" id="{AE9BF857-16BF-C103-70CD-10DFDFE0B3FC}"/>
              </a:ext>
            </a:extLst>
          </p:cNvPr>
          <p:cNvSpPr txBox="1">
            <a:spLocks noChangeArrowheads="1"/>
          </p:cNvSpPr>
          <p:nvPr/>
        </p:nvSpPr>
        <p:spPr bwMode="auto">
          <a:xfrm>
            <a:off x="3562385" y="328120"/>
            <a:ext cx="1892300" cy="419100"/>
          </a:xfrm>
          <a:prstGeom prst="rect">
            <a:avLst/>
          </a:prstGeom>
          <a:solidFill>
            <a:schemeClr val="accent1"/>
          </a:solidFill>
          <a:ln w="9525">
            <a:solidFill>
              <a:srgbClr val="795D9B"/>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VUOSIKELLO</a:t>
            </a:r>
            <a:endParaRPr kumimoji="0" lang="fi-FI" altLang="fi-FI" sz="1800" b="0" i="0" u="none" strike="noStrike" cap="none" normalizeH="0" baseline="0" dirty="0">
              <a:ln>
                <a:noFill/>
              </a:ln>
              <a:solidFill>
                <a:schemeClr val="tx1"/>
              </a:solidFill>
              <a:effectLst/>
              <a:latin typeface="Arial" panose="020B0604020202020204" pitchFamily="34" charset="0"/>
            </a:endParaRPr>
          </a:p>
        </p:txBody>
      </p:sp>
      <p:graphicFrame>
        <p:nvGraphicFramePr>
          <p:cNvPr id="9" name="Kaaviokuva 8">
            <a:extLst>
              <a:ext uri="{FF2B5EF4-FFF2-40B4-BE49-F238E27FC236}">
                <a16:creationId xmlns:a16="http://schemas.microsoft.com/office/drawing/2014/main" id="{BF359CFE-4E97-E844-8A2A-FB48517A4A95}"/>
              </a:ext>
            </a:extLst>
          </p:cNvPr>
          <p:cNvGraphicFramePr/>
          <p:nvPr>
            <p:extLst>
              <p:ext uri="{D42A27DB-BD31-4B8C-83A1-F6EECF244321}">
                <p14:modId xmlns:p14="http://schemas.microsoft.com/office/powerpoint/2010/main" val="2482557956"/>
              </p:ext>
            </p:extLst>
          </p:nvPr>
        </p:nvGraphicFramePr>
        <p:xfrm>
          <a:off x="1693333" y="1188403"/>
          <a:ext cx="5486400"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Pyöristetty suorakulmio 18">
            <a:extLst>
              <a:ext uri="{FF2B5EF4-FFF2-40B4-BE49-F238E27FC236}">
                <a16:creationId xmlns:a16="http://schemas.microsoft.com/office/drawing/2014/main" id="{B800AE25-B51D-4211-1A6F-D99C171F1043}"/>
              </a:ext>
            </a:extLst>
          </p:cNvPr>
          <p:cNvSpPr>
            <a:spLocks noChangeArrowheads="1"/>
          </p:cNvSpPr>
          <p:nvPr/>
        </p:nvSpPr>
        <p:spPr bwMode="auto">
          <a:xfrm>
            <a:off x="200449" y="1151424"/>
            <a:ext cx="2226661" cy="3645873"/>
          </a:xfrm>
          <a:prstGeom prst="roundRect">
            <a:avLst>
              <a:gd name="adj" fmla="val 16667"/>
            </a:avLst>
          </a:prstGeom>
          <a:solidFill>
            <a:schemeClr val="accent2">
              <a:lumMod val="60000"/>
              <a:lumOff val="40000"/>
            </a:schemeClr>
          </a:solidFill>
          <a:ln w="38100">
            <a:solidFill>
              <a:schemeClr val="tx2">
                <a:lumMod val="90000"/>
                <a:lumOff val="10000"/>
              </a:schemeClr>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algn="ctr" defTabSz="914400" eaLnBrk="0" fontAlgn="base" hangingPunct="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marL="0" marR="0" lvl="0" indent="0" algn="ctr" defTabSz="914400">
              <a:lnSpc>
                <a:spcPct val="100000"/>
              </a:lnSpc>
              <a:spcBef>
                <a:spcPct val="0"/>
              </a:spcBef>
              <a:spcAft>
                <a:spcPct val="0"/>
              </a:spcAft>
              <a:buClrTx/>
              <a:buSzTx/>
              <a:buFontTx/>
              <a:buNone/>
              <a:tabLst/>
            </a:pPr>
            <a:r>
              <a:rPr kumimoji="0" lang="fi-FI" altLang="fi-FI" sz="800" b="0" i="0" u="none" strike="noStrike" cap="none" normalizeH="0" baseline="0" dirty="0">
                <a:ln>
                  <a:noFill/>
                </a:ln>
                <a:effectLst/>
                <a:latin typeface="Arial"/>
                <a:ea typeface="Times New Roman" panose="02020603050405020304" pitchFamily="18" charset="0"/>
                <a:cs typeface="Arial"/>
              </a:rPr>
              <a:t>SYYSLUKUKAUDELLA TAPAHTUU:</a:t>
            </a:r>
            <a:endParaRPr lang="fi-FI" dirty="0">
              <a:cs typeface="Calibri"/>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i-FI" altLang="fi-FI" sz="800" dirty="0">
              <a:latin typeface="Arial" panose="020B0604020202020204" pitchFamily="34" charset="0"/>
              <a:cs typeface="Arial" panose="020B0604020202020204" pitchFamily="34" charset="0"/>
            </a:endParaRPr>
          </a:p>
          <a:p>
            <a:pPr algn="ctr" defTabSz="914400"/>
            <a:r>
              <a:rPr lang="fi-FI" sz="800">
                <a:latin typeface="Verdana"/>
                <a:ea typeface="Verdana"/>
                <a:cs typeface="Arial"/>
              </a:rPr>
              <a:t>YU-päivä</a:t>
            </a:r>
            <a:endParaRPr lang="fi-FI"/>
          </a:p>
          <a:p>
            <a:pPr algn="ctr" defTabSz="914400"/>
            <a:r>
              <a:rPr lang="fi-FI" sz="800">
                <a:latin typeface="Verdana"/>
                <a:ea typeface="Verdana"/>
                <a:cs typeface="Arial"/>
              </a:rPr>
              <a:t>BeActive</a:t>
            </a:r>
            <a:r>
              <a:rPr lang="fi-FI" sz="800" dirty="0">
                <a:latin typeface="Verdana"/>
                <a:ea typeface="Verdana"/>
                <a:cs typeface="Arial"/>
              </a:rPr>
              <a:t> Day</a:t>
            </a:r>
            <a:endParaRPr lang="fi-FI"/>
          </a:p>
          <a:p>
            <a:pPr algn="ctr" defTabSz="914400"/>
            <a:r>
              <a:rPr lang="fi-FI" sz="800" dirty="0">
                <a:latin typeface="Verdana"/>
                <a:ea typeface="Verdana"/>
                <a:cs typeface="Arial"/>
              </a:rPr>
              <a:t>Unicef-kävely</a:t>
            </a:r>
          </a:p>
          <a:p>
            <a:pPr algn="ctr" defTabSz="914400"/>
            <a:r>
              <a:rPr lang="fi-FI" sz="800">
                <a:latin typeface="Verdana"/>
                <a:ea typeface="Verdana"/>
                <a:cs typeface="Arial"/>
              </a:rPr>
              <a:t>Amasing Race</a:t>
            </a:r>
            <a:endParaRPr lang="fi-FI" sz="800" dirty="0">
              <a:latin typeface="Verdana"/>
              <a:ea typeface="Verdana"/>
              <a:cs typeface="Arial"/>
            </a:endParaRPr>
          </a:p>
          <a:p>
            <a:pPr algn="ctr" defTabSz="914400"/>
            <a:r>
              <a:rPr lang="fi-FI" sz="800">
                <a:latin typeface="Verdana"/>
                <a:ea typeface="Verdana"/>
                <a:cs typeface="Arial"/>
              </a:rPr>
              <a:t>Arviointiviikko</a:t>
            </a:r>
            <a:endParaRPr lang="fi-FI">
              <a:latin typeface="Calibri" panose="020F0502020204030204"/>
              <a:ea typeface="Calibri" panose="020F0502020204030204"/>
              <a:cs typeface="Calibri" panose="020F0502020204030204"/>
            </a:endParaRPr>
          </a:p>
          <a:p>
            <a:pPr algn="ctr" defTabSz="914400"/>
            <a:r>
              <a:rPr lang="fi-FI" sz="800">
                <a:latin typeface="Verdana"/>
                <a:ea typeface="Verdana"/>
                <a:cs typeface="Arial"/>
              </a:rPr>
              <a:t>Joulujuhla</a:t>
            </a:r>
          </a:p>
          <a:p>
            <a:pPr algn="ctr" defTabSz="914400"/>
            <a:endParaRPr lang="fi-FI" sz="800" dirty="0">
              <a:cs typeface="Arial"/>
            </a:endParaRPr>
          </a:p>
          <a:p>
            <a:pPr algn="ctr" defTabSz="914400" eaLnBrk="0" fontAlgn="base" hangingPunct="0">
              <a:spcBef>
                <a:spcPct val="0"/>
              </a:spcBef>
              <a:spcAft>
                <a:spcPct val="0"/>
              </a:spcAft>
            </a:pPr>
            <a:r>
              <a:rPr lang="fi-FI" sz="1000" dirty="0">
                <a:ea typeface="Verdana"/>
                <a:cs typeface="Arial"/>
              </a:rPr>
              <a:t>Oppilaskunnan toteuttamat tapahtumat kouluvuoden aikana</a:t>
            </a:r>
            <a:endParaRPr lang="fi-FI" sz="1000" dirty="0">
              <a:cs typeface="Arial"/>
            </a:endParaRPr>
          </a:p>
          <a:p>
            <a:pPr algn="ctr" defTabSz="914400" eaLnBrk="0" fontAlgn="base" hangingPunct="0">
              <a:spcBef>
                <a:spcPct val="0"/>
              </a:spcBef>
              <a:spcAft>
                <a:spcPct val="0"/>
              </a:spcAft>
            </a:pPr>
            <a:r>
              <a:rPr lang="fi-FI" sz="1000" dirty="0">
                <a:ea typeface="Verdana"/>
                <a:cs typeface="Arial"/>
              </a:rPr>
              <a:t>Kulttuuripolku</a:t>
            </a:r>
            <a:endParaRPr lang="fi-FI" sz="1000" dirty="0">
              <a:cs typeface="Calibri"/>
            </a:endParaRPr>
          </a:p>
          <a:p>
            <a:pPr algn="ctr" defTabSz="914400"/>
            <a:r>
              <a:rPr lang="fi-FI" sz="800" dirty="0">
                <a:latin typeface="Verdana"/>
                <a:ea typeface="Verdana"/>
                <a:cs typeface="Arial"/>
              </a:rPr>
              <a:t>Juhlapäivät huomioidaan koulun toiminnassa</a:t>
            </a:r>
            <a:endParaRPr lang="fi-FI" sz="800" dirty="0">
              <a:cs typeface="Calibri"/>
            </a:endParaRPr>
          </a:p>
          <a:p>
            <a:pPr algn="ctr" defTabSz="914400"/>
            <a:r>
              <a:rPr lang="fi-FI" sz="800" dirty="0">
                <a:latin typeface="Verdana"/>
                <a:ea typeface="Verdana"/>
                <a:cs typeface="Arial"/>
              </a:rPr>
              <a:t>Luontokoulu Hailin toiminta / muu toiminta</a:t>
            </a:r>
            <a:endParaRPr lang="fi-FI" sz="800" dirty="0">
              <a:cs typeface="Calibri"/>
            </a:endParaRPr>
          </a:p>
          <a:p>
            <a:pPr algn="ctr" defTabSz="914400"/>
            <a:r>
              <a:rPr lang="fi-FI" sz="800" dirty="0">
                <a:latin typeface="Verdana"/>
                <a:ea typeface="Verdana"/>
                <a:cs typeface="Arial"/>
              </a:rPr>
              <a:t>Yhteistoiminta seurakunnan kanssa</a:t>
            </a:r>
          </a:p>
          <a:p>
            <a:pPr algn="ctr" defTabSz="914400"/>
            <a:r>
              <a:rPr lang="fi-FI" sz="800" dirty="0">
                <a:latin typeface="Verdana"/>
                <a:ea typeface="Verdana"/>
                <a:cs typeface="Arial"/>
              </a:rPr>
              <a:t>Yhteistoiminta Hovinsaari-seuran kanssa</a:t>
            </a:r>
          </a:p>
          <a:p>
            <a:pPr marL="0" marR="0" lvl="0" indent="0" algn="ctr" defTabSz="914400">
              <a:lnSpc>
                <a:spcPct val="100000"/>
              </a:lnSpc>
              <a:buClrTx/>
              <a:buSzTx/>
              <a:buFontTx/>
              <a:buNone/>
              <a:tabLst/>
            </a:pPr>
            <a:endParaRPr lang="fi-FI" sz="800" b="0" i="0" u="none" strike="noStrike" cap="none" normalizeH="0" baseline="0" dirty="0">
              <a:ln>
                <a:noFill/>
              </a:ln>
              <a:effectLst/>
              <a:latin typeface="Verdana"/>
              <a:ea typeface="Verdana"/>
              <a:cs typeface="Arial" panose="020B0604020202020204" pitchFamily="34" charset="0"/>
            </a:endParaRPr>
          </a:p>
          <a:p>
            <a:pPr marL="0" marR="0" lvl="0" indent="0" algn="ctr" defTabSz="914400" rtl="0" latinLnBrk="0">
              <a:lnSpc>
                <a:spcPct val="100000"/>
              </a:lnSpc>
              <a:spcBef>
                <a:spcPct val="0"/>
              </a:spcBef>
              <a:spcAft>
                <a:spcPct val="0"/>
              </a:spcAft>
              <a:buClrTx/>
              <a:buSzTx/>
              <a:buFontTx/>
              <a:buNone/>
              <a:tabLst/>
            </a:pPr>
            <a:endParaRPr lang="fi-FI" altLang="fi-FI" sz="1100" dirty="0">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i-FI" altLang="fi-FI"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i-FI" altLang="fi-FI" sz="1100" dirty="0">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i-FI" altLang="fi-FI"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i-FI" altLang="fi-FI" sz="1100" dirty="0">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i-FI" altLang="fi-FI"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i-FI" altLang="fi-FI" sz="1100" dirty="0">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i-FI" altLang="fi-FI"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i-FI" altLang="fi-FI" sz="1100" dirty="0">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i-FI" altLang="fi-FI"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i-FI" altLang="fi-FI" sz="1100" dirty="0">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i-FI" altLang="fi-FI"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algn="ctr" defTabSz="914400" eaLnBrk="0" fontAlgn="base" hangingPunct="0">
              <a:spcBef>
                <a:spcPct val="0"/>
              </a:spcBef>
              <a:spcAft>
                <a:spcPct val="0"/>
              </a:spcAft>
            </a:pPr>
            <a:endParaRPr lang="fi-FI" altLang="fi-FI" dirty="0">
              <a:latin typeface="Arial" panose="020B0604020202020204" pitchFamily="34" charset="0"/>
              <a:cs typeface="Arial" panose="020B0604020202020204" pitchFamily="34" charset="0"/>
            </a:endParaRPr>
          </a:p>
        </p:txBody>
      </p:sp>
      <p:sp>
        <p:nvSpPr>
          <p:cNvPr id="11" name="Pyöristetty suorakulmio 19">
            <a:extLst>
              <a:ext uri="{FF2B5EF4-FFF2-40B4-BE49-F238E27FC236}">
                <a16:creationId xmlns:a16="http://schemas.microsoft.com/office/drawing/2014/main" id="{0D999294-D02C-D350-29F9-C936F371118F}"/>
              </a:ext>
            </a:extLst>
          </p:cNvPr>
          <p:cNvSpPr>
            <a:spLocks noChangeArrowheads="1"/>
          </p:cNvSpPr>
          <p:nvPr/>
        </p:nvSpPr>
        <p:spPr bwMode="auto">
          <a:xfrm>
            <a:off x="6337336" y="1732721"/>
            <a:ext cx="2226661" cy="3064576"/>
          </a:xfrm>
          <a:prstGeom prst="roundRect">
            <a:avLst>
              <a:gd name="adj" fmla="val 16667"/>
            </a:avLst>
          </a:prstGeom>
          <a:solidFill>
            <a:schemeClr val="accent1">
              <a:lumMod val="40000"/>
              <a:lumOff val="60000"/>
            </a:schemeClr>
          </a:solidFill>
          <a:ln w="28575">
            <a:solidFill>
              <a:schemeClr val="tx2">
                <a:lumMod val="90000"/>
                <a:lumOff val="10000"/>
              </a:schemeClr>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algn="ctr" defTabSz="914400" eaLnBrk="0" fontAlgn="base" hangingPunct="0">
              <a:spcBef>
                <a:spcPct val="0"/>
              </a:spcBef>
              <a:spcAft>
                <a:spcPct val="0"/>
              </a:spcAft>
            </a:pPr>
            <a:endParaRPr lang="fi-FI" altLang="fi-FI" sz="1100" dirty="0">
              <a:latin typeface="Arial"/>
              <a:ea typeface="Times New Roman" panose="02020603050405020304" pitchFamily="18" charset="0"/>
              <a:cs typeface="Arial"/>
            </a:endParaRPr>
          </a:p>
          <a:p>
            <a:pPr algn="ctr" defTabSz="914400">
              <a:spcBef>
                <a:spcPct val="0"/>
              </a:spcBef>
              <a:spcAft>
                <a:spcPct val="0"/>
              </a:spcAft>
            </a:pPr>
            <a:endParaRPr lang="fi-FI" altLang="fi-FI" sz="1100" dirty="0">
              <a:latin typeface="Arial"/>
              <a:ea typeface="Times New Roman" panose="02020603050405020304" pitchFamily="18" charset="0"/>
              <a:cs typeface="Arial"/>
            </a:endParaRPr>
          </a:p>
          <a:p>
            <a:pPr algn="ctr" defTabSz="914400">
              <a:spcBef>
                <a:spcPct val="0"/>
              </a:spcBef>
              <a:spcAft>
                <a:spcPct val="0"/>
              </a:spcAft>
            </a:pPr>
            <a:endParaRPr lang="fi-FI" altLang="fi-FI" sz="1100" dirty="0">
              <a:latin typeface="Arial"/>
              <a:ea typeface="Times New Roman" panose="02020603050405020304" pitchFamily="18" charset="0"/>
              <a:cs typeface="Arial"/>
            </a:endParaRPr>
          </a:p>
          <a:p>
            <a:pPr algn="ctr" defTabSz="914400">
              <a:spcBef>
                <a:spcPct val="0"/>
              </a:spcBef>
              <a:spcAft>
                <a:spcPct val="0"/>
              </a:spcAft>
            </a:pPr>
            <a:endParaRPr lang="fi-FI" altLang="fi-FI" sz="1100" dirty="0">
              <a:latin typeface="Arial"/>
              <a:ea typeface="Times New Roman" panose="02020603050405020304" pitchFamily="18" charset="0"/>
              <a:cs typeface="Arial"/>
            </a:endParaRPr>
          </a:p>
          <a:p>
            <a:pPr algn="ctr" defTabSz="914400">
              <a:spcBef>
                <a:spcPct val="0"/>
              </a:spcBef>
              <a:spcAft>
                <a:spcPct val="0"/>
              </a:spcAft>
            </a:pPr>
            <a:endParaRPr lang="fi-FI" altLang="fi-FI" sz="1100" dirty="0">
              <a:latin typeface="Arial"/>
              <a:ea typeface="Times New Roman" panose="02020603050405020304" pitchFamily="18" charset="0"/>
              <a:cs typeface="Arial"/>
            </a:endParaRPr>
          </a:p>
          <a:p>
            <a:pPr algn="ctr" defTabSz="914400">
              <a:spcBef>
                <a:spcPct val="0"/>
              </a:spcBef>
              <a:spcAft>
                <a:spcPct val="0"/>
              </a:spcAft>
            </a:pPr>
            <a:endParaRPr lang="fi-FI" altLang="fi-FI" sz="1100" dirty="0">
              <a:latin typeface="Arial"/>
              <a:ea typeface="Times New Roman" panose="02020603050405020304" pitchFamily="18" charset="0"/>
              <a:cs typeface="Arial"/>
            </a:endParaRPr>
          </a:p>
          <a:p>
            <a:pPr algn="ctr" defTabSz="914400">
              <a:spcBef>
                <a:spcPct val="0"/>
              </a:spcBef>
              <a:spcAft>
                <a:spcPct val="0"/>
              </a:spcAft>
            </a:pPr>
            <a:endParaRPr lang="fi-FI" altLang="fi-FI" sz="11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algn="ctr" defTabSz="914400">
              <a:spcBef>
                <a:spcPct val="0"/>
              </a:spcBef>
              <a:spcAft>
                <a:spcPct val="0"/>
              </a:spcAft>
            </a:pPr>
            <a:endParaRPr lang="fi-FI" altLang="fi-FI" sz="800" dirty="0">
              <a:latin typeface="Arial"/>
              <a:ea typeface="Times New Roman" panose="02020603050405020304" pitchFamily="18" charset="0"/>
              <a:cs typeface="Arial"/>
            </a:endParaRPr>
          </a:p>
          <a:p>
            <a:pPr marL="0" marR="0" lvl="0" indent="0" algn="ctr" defTabSz="914400">
              <a:lnSpc>
                <a:spcPct val="100000"/>
              </a:lnSpc>
              <a:spcBef>
                <a:spcPct val="0"/>
              </a:spcBef>
              <a:spcAft>
                <a:spcPct val="0"/>
              </a:spcAft>
              <a:buClrTx/>
              <a:buSzTx/>
              <a:buFontTx/>
              <a:buNone/>
              <a:tabLst/>
            </a:pPr>
            <a:r>
              <a:rPr kumimoji="0" lang="fi-FI" altLang="fi-FI" sz="800" b="0" i="0" u="none" strike="noStrike" cap="none" normalizeH="0" baseline="0" dirty="0">
                <a:ln>
                  <a:noFill/>
                </a:ln>
                <a:effectLst/>
                <a:latin typeface="Arial"/>
                <a:ea typeface="Times New Roman" panose="02020603050405020304" pitchFamily="18" charset="0"/>
                <a:cs typeface="Arial"/>
              </a:rPr>
              <a:t>KEVÄTLUKUKAUDELLA TAPAHTUU:</a:t>
            </a:r>
          </a:p>
          <a:p>
            <a:pPr marL="0" marR="0" lvl="0" indent="0" algn="ctr" defTabSz="914400">
              <a:lnSpc>
                <a:spcPct val="100000"/>
              </a:lnSpc>
              <a:spcBef>
                <a:spcPct val="0"/>
              </a:spcBef>
              <a:spcAft>
                <a:spcPct val="0"/>
              </a:spcAft>
              <a:buClrTx/>
              <a:buSzTx/>
              <a:buFontTx/>
              <a:buNone/>
              <a:tabLst/>
            </a:pPr>
            <a:endParaRPr kumimoji="0" lang="fi-FI" altLang="fi-FI" sz="800" b="0" i="0" u="none" strike="noStrike" cap="none" normalizeH="0" baseline="0" dirty="0">
              <a:ln>
                <a:noFill/>
              </a:ln>
              <a:effectLst/>
              <a:latin typeface="Arial"/>
              <a:ea typeface="Times New Roman" panose="02020603050405020304" pitchFamily="18" charset="0"/>
              <a:cs typeface="Arial"/>
            </a:endParaRPr>
          </a:p>
          <a:p>
            <a:pPr algn="ctr" defTabSz="914400">
              <a:spcBef>
                <a:spcPct val="0"/>
              </a:spcBef>
              <a:spcAft>
                <a:spcPct val="0"/>
              </a:spcAft>
            </a:pPr>
            <a:r>
              <a:rPr lang="fi-FI" sz="800" dirty="0">
                <a:latin typeface="Verdana"/>
                <a:ea typeface="Verdana"/>
                <a:cs typeface="Arial"/>
              </a:rPr>
              <a:t>Talviliikuntapäivä </a:t>
            </a:r>
            <a:endParaRPr lang="fi-FI" sz="800" dirty="0">
              <a:cs typeface="Calibri"/>
            </a:endParaRPr>
          </a:p>
          <a:p>
            <a:pPr algn="ctr" defTabSz="914400"/>
            <a:r>
              <a:rPr lang="fi-FI" sz="800" dirty="0" err="1">
                <a:latin typeface="Verdana"/>
                <a:ea typeface="Verdana"/>
                <a:cs typeface="Arial"/>
              </a:rPr>
              <a:t>Vapputalent</a:t>
            </a:r>
            <a:endParaRPr lang="fi-FI" sz="800" dirty="0">
              <a:cs typeface="Arial"/>
            </a:endParaRPr>
          </a:p>
          <a:p>
            <a:pPr algn="ctr" defTabSz="914400">
              <a:spcBef>
                <a:spcPct val="0"/>
              </a:spcBef>
              <a:spcAft>
                <a:spcPct val="0"/>
              </a:spcAft>
            </a:pPr>
            <a:r>
              <a:rPr lang="fi-FI" sz="800" dirty="0">
                <a:latin typeface="Verdana"/>
                <a:ea typeface="Verdana"/>
                <a:cs typeface="Arial"/>
              </a:rPr>
              <a:t>Maastojuoksupäivä</a:t>
            </a:r>
          </a:p>
          <a:p>
            <a:pPr algn="ctr" defTabSz="914400">
              <a:spcBef>
                <a:spcPct val="0"/>
              </a:spcBef>
              <a:spcAft>
                <a:spcPct val="0"/>
              </a:spcAft>
            </a:pPr>
            <a:r>
              <a:rPr lang="fi-FI" sz="800" dirty="0">
                <a:latin typeface="Verdana"/>
                <a:ea typeface="Verdana"/>
                <a:cs typeface="Arial"/>
              </a:rPr>
              <a:t>Siivous- ja grillauspäivä</a:t>
            </a:r>
            <a:endParaRPr lang="fi-FI" sz="800" dirty="0">
              <a:cs typeface="Arial"/>
            </a:endParaRPr>
          </a:p>
          <a:p>
            <a:pPr algn="ctr" defTabSz="914400">
              <a:spcBef>
                <a:spcPct val="0"/>
              </a:spcBef>
              <a:spcAft>
                <a:spcPct val="0"/>
              </a:spcAft>
            </a:pPr>
            <a:r>
              <a:rPr lang="fi-FI" sz="800" dirty="0">
                <a:latin typeface="Verdana"/>
                <a:ea typeface="Verdana"/>
                <a:cs typeface="Arial"/>
              </a:rPr>
              <a:t>Kevätkauden päätös</a:t>
            </a:r>
            <a:endParaRPr lang="fi-FI" sz="800" dirty="0">
              <a:cs typeface="Arial"/>
            </a:endParaRPr>
          </a:p>
          <a:p>
            <a:pPr marL="0" marR="0" lvl="0" indent="0" algn="ctr" defTabSz="914400">
              <a:lnSpc>
                <a:spcPct val="100000"/>
              </a:lnSpc>
              <a:spcBef>
                <a:spcPct val="0"/>
              </a:spcBef>
              <a:spcAft>
                <a:spcPct val="0"/>
              </a:spcAft>
              <a:buClrTx/>
              <a:buSzTx/>
              <a:buFontTx/>
              <a:buNone/>
              <a:tabLst/>
            </a:pPr>
            <a:endParaRPr lang="fi-FI" sz="800" dirty="0">
              <a:cs typeface="Calibri"/>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i-FI" altLang="fi-FI" sz="1100" dirty="0">
              <a:latin typeface="Arial" panose="020B0604020202020204" pitchFamily="34" charset="0"/>
              <a:cs typeface="Arial" panose="020B0604020202020204" pitchFamily="34" charset="0"/>
            </a:endParaRPr>
          </a:p>
          <a:p>
            <a:pPr algn="ctr" defTabSz="914400"/>
            <a:r>
              <a:rPr lang="fi-FI" sz="800" dirty="0">
                <a:latin typeface="Verdana"/>
                <a:ea typeface="Verdana"/>
                <a:cs typeface="Arial"/>
              </a:rPr>
              <a:t>Oppilaskunnan toteuttamat tapahtumat kouluvuoden aikana</a:t>
            </a:r>
          </a:p>
          <a:p>
            <a:pPr algn="ctr" defTabSz="914400"/>
            <a:r>
              <a:rPr lang="fi-FI" sz="800" dirty="0">
                <a:latin typeface="Verdana"/>
                <a:ea typeface="Verdana"/>
                <a:cs typeface="Arial"/>
              </a:rPr>
              <a:t>Kulttuuripolku</a:t>
            </a:r>
          </a:p>
          <a:p>
            <a:pPr algn="ctr" defTabSz="914400"/>
            <a:r>
              <a:rPr lang="fi-FI" sz="800" dirty="0">
                <a:latin typeface="Verdana"/>
                <a:ea typeface="Verdana"/>
                <a:cs typeface="Arial"/>
              </a:rPr>
              <a:t>juhlapäivät huomioidaan koulun toiminnassa</a:t>
            </a:r>
          </a:p>
          <a:p>
            <a:pPr algn="ctr" defTabSz="914400"/>
            <a:r>
              <a:rPr lang="fi-FI" sz="800" dirty="0">
                <a:latin typeface="Verdana"/>
                <a:ea typeface="Verdana"/>
                <a:cs typeface="Arial"/>
              </a:rPr>
              <a:t>Luontokoulu Hailin toiminta / muu toiminta</a:t>
            </a:r>
          </a:p>
          <a:p>
            <a:pPr algn="ctr" defTabSz="914400"/>
            <a:r>
              <a:rPr lang="fi-FI" sz="800" dirty="0">
                <a:latin typeface="Verdana"/>
                <a:ea typeface="Verdana"/>
                <a:cs typeface="Arial"/>
              </a:rPr>
              <a:t>Yhteistoiminta seurakunnan kanssa</a:t>
            </a:r>
          </a:p>
          <a:p>
            <a:pPr algn="ctr" defTabSz="914400"/>
            <a:r>
              <a:rPr lang="fi-FI" sz="800" dirty="0">
                <a:latin typeface="Verdana"/>
                <a:ea typeface="Verdana"/>
                <a:cs typeface="Arial"/>
              </a:rPr>
              <a:t>Yhteistoiminta Hovinsaari-seuran kanssa</a:t>
            </a:r>
          </a:p>
          <a:p>
            <a:pPr marL="0" marR="0" lvl="0" indent="0" algn="ctr" defTabSz="914400" rtl="0" eaLnBrk="0" fontAlgn="base" latinLnBrk="0" hangingPunct="0">
              <a:lnSpc>
                <a:spcPct val="100000"/>
              </a:lnSpc>
              <a:spcBef>
                <a:spcPct val="0"/>
              </a:spcBef>
              <a:spcAft>
                <a:spcPct val="0"/>
              </a:spcAft>
              <a:buClrTx/>
              <a:buSzTx/>
              <a:buFontTx/>
              <a:buNone/>
              <a:tabLst/>
            </a:pPr>
            <a:endParaRPr lang="fi-FI" altLang="fi-FI" sz="800" b="0" i="0" u="none" strike="noStrike" cap="none" normalizeH="0" baseline="0" dirty="0">
              <a:ln>
                <a:noFill/>
              </a:ln>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i-FI" altLang="fi-FI"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i-FI" altLang="fi-FI" sz="1100" dirty="0">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i-FI" altLang="fi-FI"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i-FI" altLang="fi-FI" sz="1100" dirty="0">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i-FI" altLang="fi-FI"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i-FI" altLang="fi-FI" sz="1100" dirty="0">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i-FI" altLang="fi-FI" sz="1800" b="0" i="0" u="none" strike="noStrike" cap="none" normalizeH="0" baseline="0" dirty="0">
              <a:ln>
                <a:noFill/>
              </a:ln>
              <a:solidFill>
                <a:schemeClr val="tx1"/>
              </a:solidFill>
              <a:effectLst/>
              <a:latin typeface="Arial" panose="020B0604020202020204" pitchFamily="34" charset="0"/>
            </a:endParaRPr>
          </a:p>
        </p:txBody>
      </p:sp>
      <p:sp>
        <p:nvSpPr>
          <p:cNvPr id="12" name="Pyöristetty suorakulmio 21">
            <a:extLst>
              <a:ext uri="{FF2B5EF4-FFF2-40B4-BE49-F238E27FC236}">
                <a16:creationId xmlns:a16="http://schemas.microsoft.com/office/drawing/2014/main" id="{06FC7552-26C0-E66E-2392-D0F0BD0352B9}"/>
              </a:ext>
            </a:extLst>
          </p:cNvPr>
          <p:cNvSpPr>
            <a:spLocks noChangeArrowheads="1"/>
          </p:cNvSpPr>
          <p:nvPr/>
        </p:nvSpPr>
        <p:spPr bwMode="auto">
          <a:xfrm>
            <a:off x="1450975" y="4944533"/>
            <a:ext cx="6242050" cy="725064"/>
          </a:xfrm>
          <a:prstGeom prst="roundRect">
            <a:avLst>
              <a:gd name="adj" fmla="val 16667"/>
            </a:avLst>
          </a:prstGeom>
          <a:solidFill>
            <a:schemeClr val="accent1"/>
          </a:solidFill>
          <a:ln w="19050">
            <a:solidFill>
              <a:schemeClr val="tx2">
                <a:lumMod val="90000"/>
                <a:lumOff val="10000"/>
              </a:schemeClr>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algn="ctr" defTabSz="914400" eaLnBrk="0" fontAlgn="base" hangingPunct="0">
              <a:spcBef>
                <a:spcPct val="0"/>
              </a:spcBef>
              <a:spcAft>
                <a:spcPct val="0"/>
              </a:spcAft>
            </a:pPr>
            <a:r>
              <a:rPr kumimoji="0" lang="fi-FI" altLang="fi-FI" sz="1100" b="0" i="0" u="none" strike="noStrike" cap="none" normalizeH="0" baseline="0" dirty="0">
                <a:ln>
                  <a:noFill/>
                </a:ln>
                <a:solidFill>
                  <a:schemeClr val="bg1"/>
                </a:solidFill>
                <a:effectLst/>
                <a:latin typeface="Arial" panose="020B0604020202020204" pitchFamily="34" charset="0"/>
                <a:ea typeface="Times New Roman" panose="02020603050405020304" pitchFamily="18" charset="0"/>
                <a:cs typeface="Arial" panose="020B0604020202020204" pitchFamily="34" charset="0"/>
              </a:rPr>
              <a:t>SÄÄNNÖLLISET TOIMINNOT/PALVELUT:</a:t>
            </a:r>
          </a:p>
          <a:p>
            <a:pPr algn="ctr" defTabSz="914400" eaLnBrk="0" fontAlgn="base" hangingPunct="0">
              <a:spcBef>
                <a:spcPct val="0"/>
              </a:spcBef>
              <a:spcAft>
                <a:spcPct val="0"/>
              </a:spcAft>
            </a:pPr>
            <a:r>
              <a:rPr lang="fi-FI" sz="1000">
                <a:solidFill>
                  <a:schemeClr val="bg1"/>
                </a:solidFill>
                <a:latin typeface="Verdana"/>
                <a:ea typeface="Verdana"/>
                <a:cs typeface="Arial"/>
              </a:rPr>
              <a:t>OHR-kokoontuu: 26.8., 23.9., 28.10., 25.11., 13.1., 10.2., 10.3., 14.4., 5.5.</a:t>
            </a:r>
            <a:endParaRPr lang="fi-FI" sz="1000" dirty="0">
              <a:solidFill>
                <a:schemeClr val="bg1"/>
              </a:solidFill>
              <a:latin typeface="Verdana"/>
              <a:ea typeface="Verdana"/>
              <a:cs typeface="Arial"/>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i-FI" altLang="fi-FI"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a16="http://schemas.microsoft.com/office/drawing/2014/main" id="{FC49127F-8665-3B8B-1259-97979F49E2EF}"/>
              </a:ext>
            </a:extLst>
          </p:cNvPr>
          <p:cNvSpPr>
            <a:spLocks noChangeArrowheads="1"/>
          </p:cNvSpPr>
          <p:nvPr/>
        </p:nvSpPr>
        <p:spPr bwMode="auto">
          <a:xfrm>
            <a:off x="0" y="-7337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i-FI"/>
          </a:p>
        </p:txBody>
      </p:sp>
    </p:spTree>
    <p:extLst>
      <p:ext uri="{BB962C8B-B14F-4D97-AF65-F5344CB8AC3E}">
        <p14:creationId xmlns:p14="http://schemas.microsoft.com/office/powerpoint/2010/main" val="1746709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6324516-9609-7D49-AD71-1464DE6817CC}"/>
              </a:ext>
            </a:extLst>
          </p:cNvPr>
          <p:cNvSpPr>
            <a:spLocks noGrp="1"/>
          </p:cNvSpPr>
          <p:nvPr>
            <p:ph type="title"/>
          </p:nvPr>
        </p:nvSpPr>
        <p:spPr>
          <a:xfrm>
            <a:off x="2286000" y="5562600"/>
            <a:ext cx="4267200" cy="990600"/>
          </a:xfrm>
        </p:spPr>
        <p:txBody>
          <a:bodyPr>
            <a:normAutofit/>
          </a:bodyPr>
          <a:lstStyle/>
          <a:p>
            <a:r>
              <a:rPr lang="fi-FI" sz="1200" dirty="0"/>
              <a:t>opetustoimi ja varhaiskasvatus</a:t>
            </a:r>
            <a:br>
              <a:rPr lang="fi-FI" sz="1200" dirty="0"/>
            </a:br>
            <a:r>
              <a:rPr lang="fi-FI" sz="1200" dirty="0"/>
              <a:t>opiskeluhuollon ohjausryhmä</a:t>
            </a:r>
            <a:br>
              <a:rPr lang="fi-FI" sz="1200" dirty="0"/>
            </a:br>
            <a:r>
              <a:rPr lang="fi-FI" sz="1200"/>
              <a:t>syksy 2023</a:t>
            </a:r>
            <a:endParaRPr lang="fi-FI" sz="1200" dirty="0"/>
          </a:p>
        </p:txBody>
      </p:sp>
    </p:spTree>
    <p:extLst>
      <p:ext uri="{BB962C8B-B14F-4D97-AF65-F5344CB8AC3E}">
        <p14:creationId xmlns:p14="http://schemas.microsoft.com/office/powerpoint/2010/main" val="2634767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116C4FB-7510-2C4B-8BF9-2752EE820E7D}"/>
              </a:ext>
            </a:extLst>
          </p:cNvPr>
          <p:cNvSpPr>
            <a:spLocks noGrp="1"/>
          </p:cNvSpPr>
          <p:nvPr>
            <p:ph type="title"/>
          </p:nvPr>
        </p:nvSpPr>
        <p:spPr/>
        <p:txBody>
          <a:bodyPr/>
          <a:lstStyle/>
          <a:p>
            <a:r>
              <a:rPr lang="fi-FI" dirty="0">
                <a:latin typeface="Calibri" panose="020F0502020204030204" pitchFamily="34" charset="0"/>
                <a:cs typeface="Calibri" panose="020F0502020204030204" pitchFamily="34" charset="0"/>
              </a:rPr>
              <a:t>sisällys</a:t>
            </a:r>
          </a:p>
        </p:txBody>
      </p:sp>
      <p:sp>
        <p:nvSpPr>
          <p:cNvPr id="3" name="Sisällön paikkamerkki 2">
            <a:extLst>
              <a:ext uri="{FF2B5EF4-FFF2-40B4-BE49-F238E27FC236}">
                <a16:creationId xmlns:a16="http://schemas.microsoft.com/office/drawing/2014/main" id="{041A98EC-7E63-F64D-911D-A7ABEDBA9973}"/>
              </a:ext>
            </a:extLst>
          </p:cNvPr>
          <p:cNvSpPr>
            <a:spLocks noGrp="1"/>
          </p:cNvSpPr>
          <p:nvPr>
            <p:ph sz="quarter" idx="10"/>
          </p:nvPr>
        </p:nvSpPr>
        <p:spPr>
          <a:xfrm flipH="1">
            <a:off x="806236" y="1470670"/>
            <a:ext cx="6899662" cy="4313598"/>
          </a:xfrm>
        </p:spPr>
        <p:txBody>
          <a:bodyPr/>
          <a:lstStyle/>
          <a:p>
            <a:r>
              <a:rPr lang="fi-FI" sz="1800" dirty="0">
                <a:latin typeface="Calibri" panose="020F0502020204030204" pitchFamily="34" charset="0"/>
                <a:cs typeface="Calibri" panose="020F0502020204030204" pitchFamily="34" charset="0"/>
              </a:rPr>
              <a:t>1. Opiskeluhuolto koulussa</a:t>
            </a:r>
          </a:p>
          <a:p>
            <a:r>
              <a:rPr lang="fi-FI" sz="1800" dirty="0">
                <a:latin typeface="Calibri" panose="020F0502020204030204" pitchFamily="34" charset="0"/>
                <a:cs typeface="Calibri" panose="020F0502020204030204" pitchFamily="34" charset="0"/>
              </a:rPr>
              <a:t>2. Yhteisöllinen opiskeluhuolto</a:t>
            </a:r>
          </a:p>
          <a:p>
            <a:r>
              <a:rPr lang="fi-FI" sz="1800" dirty="0">
                <a:latin typeface="Calibri" panose="020F0502020204030204" pitchFamily="34" charset="0"/>
                <a:cs typeface="Calibri" panose="020F0502020204030204" pitchFamily="34" charset="0"/>
              </a:rPr>
              <a:t>3. Yksilökohtainen opiskeluhuolto</a:t>
            </a:r>
          </a:p>
          <a:p>
            <a:r>
              <a:rPr lang="fi-FI" sz="1800" dirty="0">
                <a:latin typeface="Calibri" panose="020F0502020204030204" pitchFamily="34" charset="0"/>
                <a:cs typeface="Calibri" panose="020F0502020204030204" pitchFamily="34" charset="0"/>
              </a:rPr>
              <a:t>4. Yhteistyön järjestäminen oppilaiden ja heidän perheidensä sekä koulussa työskentelevien ja muiden oppilaiden hyvinvointia tukevien tahojen kanssa </a:t>
            </a:r>
          </a:p>
          <a:p>
            <a:r>
              <a:rPr lang="fi-FI" sz="1800" dirty="0">
                <a:latin typeface="Calibri" panose="020F0502020204030204" pitchFamily="34" charset="0"/>
                <a:cs typeface="Calibri" panose="020F0502020204030204" pitchFamily="34" charset="0"/>
              </a:rPr>
              <a:t>5. Kiusaamisen, häirinnän, väkivallan, rikosten ja rikollisten tekojen ennaltaehkäisy ja puuttuminen </a:t>
            </a:r>
            <a:r>
              <a:rPr lang="fi-FI" sz="1800">
                <a:latin typeface="Calibri" panose="020F0502020204030204" pitchFamily="34" charset="0"/>
                <a:cs typeface="Calibri" panose="020F0502020204030204" pitchFamily="34" charset="0"/>
              </a:rPr>
              <a:t>sekä kriisisuunnitelma</a:t>
            </a:r>
            <a:endParaRPr lang="fi-FI" sz="1800" dirty="0">
              <a:latin typeface="Calibri" panose="020F0502020204030204" pitchFamily="34" charset="0"/>
              <a:cs typeface="Calibri" panose="020F0502020204030204" pitchFamily="34" charset="0"/>
            </a:endParaRPr>
          </a:p>
          <a:p>
            <a:r>
              <a:rPr lang="fi-FI" sz="1800" dirty="0">
                <a:latin typeface="Calibri" panose="020F0502020204030204" pitchFamily="34" charset="0"/>
                <a:cs typeface="Calibri" panose="020F0502020204030204" pitchFamily="34" charset="0"/>
              </a:rPr>
              <a:t>6. Opiskeluhuoltosuunnitelman toteuttaminen, seuraaminen ja arviointi</a:t>
            </a:r>
          </a:p>
          <a:p>
            <a:r>
              <a:rPr lang="fi-FI" sz="1800" dirty="0">
                <a:latin typeface="Calibri" panose="020F0502020204030204" pitchFamily="34" charset="0"/>
                <a:cs typeface="Calibri" panose="020F0502020204030204" pitchFamily="34" charset="0"/>
              </a:rPr>
              <a:t>Liite 1 opetuksen järjestäjän opiskeluhuoltosuunnitelma</a:t>
            </a:r>
          </a:p>
          <a:p>
            <a:r>
              <a:rPr lang="fi-FI" sz="1800" dirty="0">
                <a:latin typeface="Calibri" panose="020F0502020204030204" pitchFamily="34" charset="0"/>
                <a:cs typeface="Calibri" panose="020F0502020204030204" pitchFamily="34" charset="0"/>
              </a:rPr>
              <a:t>Liite 2 opiskeluhuollon vuosikello</a:t>
            </a:r>
          </a:p>
          <a:p>
            <a:r>
              <a:rPr lang="fi-FI" sz="1800" dirty="0">
                <a:latin typeface="Calibri" panose="020F0502020204030204" pitchFamily="34" charset="0"/>
                <a:cs typeface="Calibri" panose="020F0502020204030204" pitchFamily="34" charset="0"/>
              </a:rPr>
              <a:t>     </a:t>
            </a:r>
          </a:p>
          <a:p>
            <a:r>
              <a:rPr lang="fi-FI" sz="1800" dirty="0">
                <a:latin typeface="Calibri" panose="020F0502020204030204" pitchFamily="34" charset="0"/>
                <a:cs typeface="Calibri" panose="020F0502020204030204" pitchFamily="34" charset="0"/>
              </a:rPr>
              <a:t>   </a:t>
            </a:r>
          </a:p>
          <a:p>
            <a:endParaRPr lang="fi-FI" dirty="0"/>
          </a:p>
          <a:p>
            <a:endParaRPr lang="fi-FI" dirty="0"/>
          </a:p>
        </p:txBody>
      </p:sp>
    </p:spTree>
    <p:extLst>
      <p:ext uri="{BB962C8B-B14F-4D97-AF65-F5344CB8AC3E}">
        <p14:creationId xmlns:p14="http://schemas.microsoft.com/office/powerpoint/2010/main" val="3763644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p:cNvSpPr>
            <a:spLocks noGrp="1"/>
          </p:cNvSpPr>
          <p:nvPr>
            <p:ph type="title"/>
          </p:nvPr>
        </p:nvSpPr>
        <p:spPr/>
        <p:txBody>
          <a:bodyPr>
            <a:normAutofit/>
          </a:bodyPr>
          <a:lstStyle/>
          <a:p>
            <a:r>
              <a:rPr lang="fi-FI" sz="3200" dirty="0">
                <a:latin typeface="Calibri" panose="020F0502020204030204" pitchFamily="34" charset="0"/>
                <a:cs typeface="Calibri" panose="020F0502020204030204" pitchFamily="34" charset="0"/>
              </a:rPr>
              <a:t>1OPiskeluHUOLTO koulussa</a:t>
            </a:r>
          </a:p>
        </p:txBody>
      </p:sp>
      <p:sp>
        <p:nvSpPr>
          <p:cNvPr id="5" name="Sisällön paikkamerkki 4"/>
          <p:cNvSpPr>
            <a:spLocks noGrp="1"/>
          </p:cNvSpPr>
          <p:nvPr>
            <p:ph sz="quarter" idx="10"/>
          </p:nvPr>
        </p:nvSpPr>
        <p:spPr>
          <a:xfrm flipH="1">
            <a:off x="806236" y="1484244"/>
            <a:ext cx="3183873" cy="4095885"/>
          </a:xfrm>
        </p:spPr>
        <p:txBody>
          <a:bodyPr/>
          <a:lstStyle/>
          <a:p>
            <a:r>
              <a:rPr lang="fi-FI" dirty="0">
                <a:latin typeface="Calibri" panose="020F0502020204030204" pitchFamily="34" charset="0"/>
                <a:cs typeface="Calibri" panose="020F0502020204030204" pitchFamily="34" charset="0"/>
              </a:rPr>
              <a:t>OPISKELUHUOLTO</a:t>
            </a:r>
          </a:p>
          <a:p>
            <a:pPr marL="342900" indent="-342900">
              <a:buFont typeface="Wingdings" panose="05000000000000000000" pitchFamily="2" charset="2"/>
              <a:buChar char="v"/>
            </a:pPr>
            <a:r>
              <a:rPr lang="fi-FI" sz="1200" dirty="0">
                <a:latin typeface="Calibri" panose="020F0502020204030204" pitchFamily="34" charset="0"/>
                <a:cs typeface="Calibri" panose="020F0502020204030204" pitchFamily="34" charset="0"/>
              </a:rPr>
              <a:t>Tarkoitetaan oppilaan ja lapsen hyvän oppimisen, hyvän psyykkisen ja fyysisen terveyden sekä sosiaalisen hyvinvoinnin edistämistä ja ylläpitämistä koulu ja esiopetusyhteisössä ehkäisemällä mahdollisimman varhain oppimiseen ja hyvinvointiin liittyviä haasteita</a:t>
            </a:r>
          </a:p>
          <a:p>
            <a:pPr marL="342900" indent="-342900">
              <a:buFont typeface="Wingdings" panose="05000000000000000000" pitchFamily="2" charset="2"/>
              <a:buChar char="v"/>
            </a:pPr>
            <a:r>
              <a:rPr lang="fi-FI" sz="1200" dirty="0">
                <a:latin typeface="Calibri" panose="020F0502020204030204" pitchFamily="34" charset="0"/>
                <a:cs typeface="Calibri" panose="020F0502020204030204" pitchFamily="34" charset="0"/>
              </a:rPr>
              <a:t>Toteutetaan ensisijaisesti koko koulu- ja esiopetusyhteisöä tukevana yhteisöllisenä työnä, joka on kaikkien yhteinen tehtävä</a:t>
            </a:r>
          </a:p>
          <a:p>
            <a:pPr marL="342900" indent="-342900">
              <a:buFont typeface="Wingdings" panose="05000000000000000000" pitchFamily="2" charset="2"/>
              <a:buChar char="v"/>
            </a:pPr>
            <a:r>
              <a:rPr lang="fi-FI" sz="1200" dirty="0">
                <a:latin typeface="Calibri" panose="020F0502020204030204" pitchFamily="34" charset="0"/>
                <a:cs typeface="Calibri" panose="020F0502020204030204" pitchFamily="34" charset="0"/>
              </a:rPr>
              <a:t>Jokaisella oppilaalla ja lapsella on oikeus yksilökohtaiseen opiskeluhuoltoon, johon kuuluu terveydenhoitajan, kuraattorin ja psykologin palvelut</a:t>
            </a:r>
          </a:p>
          <a:p>
            <a:pPr marL="342900" indent="-342900">
              <a:buFont typeface="Wingdings" panose="05000000000000000000" pitchFamily="2" charset="2"/>
              <a:buChar char="v"/>
            </a:pPr>
            <a:r>
              <a:rPr lang="fi-FI" sz="1200" dirty="0">
                <a:latin typeface="Calibri" panose="020F0502020204030204" pitchFamily="34" charset="0"/>
                <a:cs typeface="Calibri" panose="020F0502020204030204" pitchFamily="34" charset="0"/>
              </a:rPr>
              <a:t>Perusopetukseen valmistavassa opetuksessa noudatetaan perusopetuksen opiskeluhuoltosuunnitelmaa. Erityistä huomiota on </a:t>
            </a:r>
            <a:r>
              <a:rPr lang="fi-FI" sz="1200">
                <a:latin typeface="Calibri" panose="020F0502020204030204" pitchFamily="34" charset="0"/>
                <a:cs typeface="Calibri" panose="020F0502020204030204" pitchFamily="34" charset="0"/>
              </a:rPr>
              <a:t>kiinnitettävä tulkitsemispalveluihin</a:t>
            </a:r>
            <a:endParaRPr lang="fi-FI" sz="1200" dirty="0">
              <a:latin typeface="Calibri" panose="020F0502020204030204" pitchFamily="34" charset="0"/>
              <a:cs typeface="Calibri" panose="020F0502020204030204" pitchFamily="34" charset="0"/>
            </a:endParaRPr>
          </a:p>
          <a:p>
            <a:r>
              <a:rPr lang="fi-FI" dirty="0">
                <a:latin typeface="Calibri" panose="020F0502020204030204" pitchFamily="34" charset="0"/>
                <a:cs typeface="Calibri" panose="020F0502020204030204" pitchFamily="34" charset="0"/>
              </a:rPr>
              <a:t> </a:t>
            </a:r>
          </a:p>
        </p:txBody>
      </p:sp>
      <p:sp>
        <p:nvSpPr>
          <p:cNvPr id="10" name="Sisällön paikkamerkki 4"/>
          <p:cNvSpPr txBox="1">
            <a:spLocks/>
          </p:cNvSpPr>
          <p:nvPr/>
        </p:nvSpPr>
        <p:spPr>
          <a:xfrm flipH="1">
            <a:off x="4420357" y="1484244"/>
            <a:ext cx="3453843" cy="4416900"/>
          </a:xfrm>
          <a:prstGeom prst="rect">
            <a:avLst/>
          </a:prstGeom>
        </p:spPr>
        <p:txBody>
          <a:bodyPr lIns="91440" tIns="45720" rIns="91440" bIns="45720" anchor="t"/>
          <a:lstStyle>
            <a:lvl1pPr marL="0" indent="0" algn="l" defTabSz="914377" rtl="0" eaLnBrk="1" latinLnBrk="0" hangingPunct="1">
              <a:lnSpc>
                <a:spcPct val="110000"/>
              </a:lnSpc>
              <a:spcBef>
                <a:spcPts val="700"/>
              </a:spcBef>
              <a:buClr>
                <a:schemeClr val="tx2"/>
              </a:buClr>
              <a:buFont typeface="Arial" panose="020B0604020202020204" pitchFamily="34" charset="0"/>
              <a:buNone/>
              <a:defRPr sz="2000" kern="1200">
                <a:solidFill>
                  <a:schemeClr val="tx1"/>
                </a:solidFill>
                <a:latin typeface="+mn-lt"/>
                <a:ea typeface="+mn-ea"/>
                <a:cs typeface="+mn-cs"/>
              </a:defRPr>
            </a:lvl1pPr>
            <a:lvl2pPr marL="685783" indent="-228594" algn="l" defTabSz="914377"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914377" indent="0" algn="l" defTabSz="914377"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3pPr>
            <a:lvl4pPr marL="1600160"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349" indent="-228594" algn="l" defTabSz="914377"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537"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726" indent="-228594" algn="l" defTabSz="914377"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8914"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103" indent="-228594" algn="l" defTabSz="914377"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fi-FI" dirty="0">
                <a:latin typeface="Calibri" panose="020F0502020204030204" pitchFamily="34" charset="0"/>
                <a:cs typeface="Calibri" panose="020F0502020204030204" pitchFamily="34" charset="0"/>
              </a:rPr>
              <a:t>HOVINSAAREN KOULU </a:t>
            </a:r>
          </a:p>
          <a:p>
            <a:pPr marL="342900" indent="-342900">
              <a:buFont typeface="Wingdings" panose="05000000000000000000" pitchFamily="2" charset="2"/>
              <a:buChar char="v"/>
            </a:pPr>
            <a:r>
              <a:rPr lang="fi-FI" sz="1100" dirty="0"/>
              <a:t>Hovinsaaren koulussa toimii esiopetus sekä perusopetukseen valmistava esiopetus, yleisopetuksen vuosiluokat sekä perusopetukseen valmistavan opetuksen vuosiluokat 1-5. </a:t>
            </a:r>
          </a:p>
          <a:p>
            <a:pPr marL="342900" indent="-342900">
              <a:buFont typeface="Wingdings" panose="05000000000000000000" pitchFamily="2" charset="2"/>
              <a:buChar char="v"/>
            </a:pPr>
            <a:r>
              <a:rPr lang="fi-FI" sz="1100" dirty="0"/>
              <a:t>Hovinsaaren koulu ja Hovinsaaren esiopetus sijaitsevat noin 2 km päässä Kotkan kaupunkikeskustasta. Alue on moninainen meren rannan läheisyyden, teollisen ympäristön sekä Langinkosken luonnonsuojelualueen läheisyyden vuoksi. </a:t>
            </a:r>
          </a:p>
          <a:p>
            <a:pPr marL="342900" indent="-342900">
              <a:buFont typeface="Wingdings" panose="05000000000000000000" pitchFamily="2" charset="2"/>
              <a:buChar char="v"/>
            </a:pPr>
            <a:r>
              <a:rPr lang="fi-FI" sz="1100" dirty="0"/>
              <a:t>Koulun ja esiopetuksen oppilaita koululla toimii </a:t>
            </a:r>
            <a:r>
              <a:rPr lang="fi-FI" sz="1100"/>
              <a:t>päivittäin noin 60, oppilaiden lukumäärään </a:t>
            </a:r>
            <a:r>
              <a:rPr lang="fi-FI" sz="1100" dirty="0"/>
              <a:t>vaikuttaa perusopetukseen valmistavan opetuksen lukuvuoden aikana vaihteleva oppilasmäärä.</a:t>
            </a:r>
            <a:endParaRPr lang="fi-FI" sz="1600" dirty="0"/>
          </a:p>
          <a:p>
            <a:endParaRPr lang="fi-FI" sz="1600" dirty="0"/>
          </a:p>
          <a:p>
            <a:endParaRPr lang="fi-FI" dirty="0"/>
          </a:p>
        </p:txBody>
      </p:sp>
    </p:spTree>
    <p:extLst>
      <p:ext uri="{BB962C8B-B14F-4D97-AF65-F5344CB8AC3E}">
        <p14:creationId xmlns:p14="http://schemas.microsoft.com/office/powerpoint/2010/main" val="3833558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p:cNvSpPr>
            <a:spLocks noGrp="1"/>
          </p:cNvSpPr>
          <p:nvPr>
            <p:ph type="title"/>
          </p:nvPr>
        </p:nvSpPr>
        <p:spPr>
          <a:xfrm>
            <a:off x="823014" y="528159"/>
            <a:ext cx="6331164" cy="1128363"/>
          </a:xfrm>
        </p:spPr>
        <p:txBody>
          <a:bodyPr>
            <a:normAutofit/>
          </a:bodyPr>
          <a:lstStyle/>
          <a:p>
            <a:r>
              <a:rPr lang="fi-FI" sz="3200" dirty="0">
                <a:latin typeface="Calibri" panose="020F0502020204030204" pitchFamily="34" charset="0"/>
                <a:cs typeface="Calibri" panose="020F0502020204030204" pitchFamily="34" charset="0"/>
              </a:rPr>
              <a:t>1 OPISKELUHUOLTO koulussa</a:t>
            </a:r>
          </a:p>
        </p:txBody>
      </p:sp>
      <p:sp>
        <p:nvSpPr>
          <p:cNvPr id="10" name="Sisällön paikkamerkki 4"/>
          <p:cNvSpPr txBox="1">
            <a:spLocks/>
          </p:cNvSpPr>
          <p:nvPr/>
        </p:nvSpPr>
        <p:spPr>
          <a:xfrm flipH="1">
            <a:off x="6124754" y="1843825"/>
            <a:ext cx="2794958" cy="3720213"/>
          </a:xfrm>
          <a:prstGeom prst="rect">
            <a:avLst/>
          </a:prstGeom>
        </p:spPr>
        <p:txBody>
          <a:bodyPr/>
          <a:lstStyle>
            <a:lvl1pPr marL="0" indent="0" algn="l" defTabSz="914377" rtl="0" eaLnBrk="1" latinLnBrk="0" hangingPunct="1">
              <a:lnSpc>
                <a:spcPct val="110000"/>
              </a:lnSpc>
              <a:spcBef>
                <a:spcPts val="700"/>
              </a:spcBef>
              <a:buClr>
                <a:schemeClr val="tx2"/>
              </a:buClr>
              <a:buFont typeface="Arial" panose="020B0604020202020204" pitchFamily="34" charset="0"/>
              <a:buNone/>
              <a:defRPr sz="2000" kern="1200">
                <a:solidFill>
                  <a:schemeClr val="tx1"/>
                </a:solidFill>
                <a:latin typeface="+mn-lt"/>
                <a:ea typeface="+mn-ea"/>
                <a:cs typeface="+mn-cs"/>
              </a:defRPr>
            </a:lvl1pPr>
            <a:lvl2pPr marL="685783" indent="-228594" algn="l" defTabSz="914377"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914377" indent="0" algn="l" defTabSz="914377"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3pPr>
            <a:lvl4pPr marL="1600160"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349" indent="-228594" algn="l" defTabSz="914377"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537"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726" indent="-228594" algn="l" defTabSz="914377"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8914"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103" indent="-228594" algn="l" defTabSz="914377"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fi-FI" dirty="0">
                <a:latin typeface="Calibri" panose="020F0502020204030204" pitchFamily="34" charset="0"/>
                <a:cs typeface="Calibri" panose="020F0502020204030204" pitchFamily="34" charset="0"/>
              </a:rPr>
              <a:t>KOULU JA ESIOPETUS</a:t>
            </a:r>
          </a:p>
          <a:p>
            <a:r>
              <a:rPr lang="fi-FI" sz="1400" dirty="0"/>
              <a:t>❖ Koulumme erityispiirteet huomioiden keskeisiä arvojamme on erilaisuuden, monikulttuurisuuden ja toisten kunnioittaminen, yhdessä toimiminen ja vastuunottaminen omasta toiminnasta. Pyrimme huomioimaan jokaisen oppilaan yksilölliset piirteet ja tarpeet osana ryhmän ja koulun toimintaa. </a:t>
            </a:r>
          </a:p>
          <a:p>
            <a:r>
              <a:rPr lang="fi-FI" sz="1400" dirty="0"/>
              <a:t>❖ Opetushenkilöstöä koululla on 11-14 henkilöä päivästä riippuen, muuta henkilöstöä 2-6.</a:t>
            </a:r>
            <a:endParaRPr lang="fi-FI" sz="1600" dirty="0"/>
          </a:p>
          <a:p>
            <a:endParaRPr lang="fi-FI" dirty="0"/>
          </a:p>
        </p:txBody>
      </p:sp>
      <p:graphicFrame>
        <p:nvGraphicFramePr>
          <p:cNvPr id="6" name="Sisällön paikkamerkki 5"/>
          <p:cNvGraphicFramePr>
            <a:graphicFrameLocks noGrp="1"/>
          </p:cNvGraphicFramePr>
          <p:nvPr>
            <p:ph sz="quarter" idx="10"/>
            <p:extLst>
              <p:ext uri="{D42A27DB-BD31-4B8C-83A1-F6EECF244321}">
                <p14:modId xmlns:p14="http://schemas.microsoft.com/office/powerpoint/2010/main" val="2748667668"/>
              </p:ext>
            </p:extLst>
          </p:nvPr>
        </p:nvGraphicFramePr>
        <p:xfrm>
          <a:off x="738404" y="1818919"/>
          <a:ext cx="5255072" cy="4067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yöristetty suorakulmio 7"/>
          <p:cNvSpPr/>
          <p:nvPr/>
        </p:nvSpPr>
        <p:spPr>
          <a:xfrm>
            <a:off x="738404" y="5169961"/>
            <a:ext cx="5255072" cy="480341"/>
          </a:xfrm>
          <a:prstGeom prst="roundRect">
            <a:avLst>
              <a:gd name="adj" fmla="val 0"/>
            </a:avLst>
          </a:prstGeom>
          <a:solidFill>
            <a:srgbClr val="4F81BD"/>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i-FI" sz="800" b="0" i="0" u="none" strike="noStrike" kern="0" cap="none" spc="0" normalizeH="0" baseline="0" noProof="0" dirty="0">
                <a:ln>
                  <a:noFill/>
                </a:ln>
                <a:solidFill>
                  <a:sysClr val="window" lastClr="FFFFFF"/>
                </a:solidFill>
                <a:effectLst/>
                <a:uLnTx/>
                <a:uFillTx/>
                <a:latin typeface="Arial" panose="020B0604020202020204" pitchFamily="34" charset="0"/>
                <a:ea typeface="Times New Roman" panose="02020603050405020304" pitchFamily="18" charset="0"/>
                <a:cs typeface="+mn-cs"/>
              </a:rPr>
              <a:t> </a:t>
            </a:r>
            <a:r>
              <a:rPr kumimoji="0" lang="fi-FI" sz="1000" b="0" i="0" u="none" strike="noStrike" kern="0" cap="none" spc="0" normalizeH="0" baseline="0" noProof="0" dirty="0">
                <a:ln>
                  <a:noFill/>
                </a:ln>
                <a:solidFill>
                  <a:sysClr val="window" lastClr="FFFFFF"/>
                </a:solidFill>
                <a:effectLst/>
                <a:uLnTx/>
                <a:uFillTx/>
                <a:latin typeface="Arial" panose="020B0604020202020204" pitchFamily="34" charset="0"/>
                <a:ea typeface="Times New Roman" panose="02020603050405020304" pitchFamily="18" charset="0"/>
                <a:cs typeface="+mn-cs"/>
              </a:rPr>
              <a:t>Opetusjärjestelyihin (pedagogiset asiakirjat) liittyvään moniammatilliseen käsittelyyn voi osallistua myös </a:t>
            </a:r>
            <a:r>
              <a:rPr kumimoji="0" lang="fi-FI" sz="1000" b="0" i="0" u="none" strike="noStrike" kern="0" cap="none" spc="0" normalizeH="0" baseline="0" noProof="0" dirty="0">
                <a:ln>
                  <a:noFill/>
                </a:ln>
                <a:solidFill>
                  <a:sysClr val="window" lastClr="FFFFFF"/>
                </a:solidFill>
                <a:effectLst/>
                <a:uLnTx/>
                <a:uFillTx/>
                <a:latin typeface="Calibri" panose="020F0502020204030204" pitchFamily="34" charset="0"/>
                <a:ea typeface="Times New Roman" panose="02020603050405020304" pitchFamily="18" charset="0"/>
                <a:cs typeface="Calibri" panose="020F0502020204030204" pitchFamily="34" charset="0"/>
              </a:rPr>
              <a:t>opiskeluhuollon</a:t>
            </a:r>
            <a:r>
              <a:rPr kumimoji="0" lang="fi-FI" sz="1000" b="0" i="0" u="none" strike="noStrike" kern="0" cap="none" spc="0" normalizeH="0" baseline="0" noProof="0" dirty="0">
                <a:ln>
                  <a:noFill/>
                </a:ln>
                <a:solidFill>
                  <a:sysClr val="window" lastClr="FFFFFF"/>
                </a:solidFill>
                <a:effectLst/>
                <a:uLnTx/>
                <a:uFillTx/>
                <a:latin typeface="Arial" panose="020B0604020202020204" pitchFamily="34" charset="0"/>
                <a:ea typeface="Times New Roman" panose="02020603050405020304" pitchFamily="18" charset="0"/>
                <a:cs typeface="+mn-cs"/>
              </a:rPr>
              <a:t> palveluiden ammattilaisia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i-FI" sz="1000" b="0" i="0" u="none" strike="noStrike" kern="0" cap="none" spc="0" normalizeH="0" baseline="0" noProof="0" dirty="0">
                <a:ln>
                  <a:noFill/>
                </a:ln>
                <a:solidFill>
                  <a:sysClr val="window" lastClr="FFFFFF"/>
                </a:solidFill>
                <a:effectLst/>
                <a:uLnTx/>
                <a:uFillTx/>
                <a:latin typeface="Arial" panose="020B0604020202020204" pitchFamily="34" charset="0"/>
                <a:ea typeface="Times New Roman" panose="02020603050405020304" pitchFamily="18" charset="0"/>
                <a:cs typeface="+mn-cs"/>
              </a:rPr>
              <a:t>(Perusopetuslaki 16§ ja 17§)</a:t>
            </a:r>
          </a:p>
        </p:txBody>
      </p:sp>
    </p:spTree>
    <p:extLst>
      <p:ext uri="{BB962C8B-B14F-4D97-AF65-F5344CB8AC3E}">
        <p14:creationId xmlns:p14="http://schemas.microsoft.com/office/powerpoint/2010/main" val="2913286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06236" y="475907"/>
            <a:ext cx="6331164" cy="1128363"/>
          </a:xfrm>
        </p:spPr>
        <p:txBody>
          <a:bodyPr/>
          <a:lstStyle/>
          <a:p>
            <a:r>
              <a:rPr lang="fi-FI" sz="3200" dirty="0">
                <a:solidFill>
                  <a:srgbClr val="FFFFFF"/>
                </a:solidFill>
                <a:latin typeface="Calibri" panose="020F0502020204030204" pitchFamily="34" charset="0"/>
                <a:cs typeface="Calibri" panose="020F0502020204030204" pitchFamily="34" charset="0"/>
              </a:rPr>
              <a:t>2 YHTEISÖLLINEN OPISKELUHUOLTO</a:t>
            </a:r>
            <a:endParaRPr lang="fi-FI" dirty="0">
              <a:latin typeface="Calibri" panose="020F0502020204030204" pitchFamily="34" charset="0"/>
              <a:cs typeface="Calibri" panose="020F0502020204030204" pitchFamily="34" charset="0"/>
            </a:endParaRPr>
          </a:p>
        </p:txBody>
      </p:sp>
      <p:graphicFrame>
        <p:nvGraphicFramePr>
          <p:cNvPr id="7" name="Sisällön paikkamerkki 9"/>
          <p:cNvGraphicFramePr>
            <a:graphicFrameLocks noGrp="1"/>
          </p:cNvGraphicFramePr>
          <p:nvPr>
            <p:ph sz="quarter" idx="10"/>
            <p:extLst>
              <p:ext uri="{D42A27DB-BD31-4B8C-83A1-F6EECF244321}">
                <p14:modId xmlns:p14="http://schemas.microsoft.com/office/powerpoint/2010/main" val="1419413036"/>
              </p:ext>
            </p:extLst>
          </p:nvPr>
        </p:nvGraphicFramePr>
        <p:xfrm>
          <a:off x="1406525" y="1690511"/>
          <a:ext cx="6330950" cy="3570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uorakulmio 4"/>
          <p:cNvSpPr/>
          <p:nvPr/>
        </p:nvSpPr>
        <p:spPr>
          <a:xfrm>
            <a:off x="320918" y="5347278"/>
            <a:ext cx="9039496" cy="461665"/>
          </a:xfrm>
          <a:prstGeom prst="rect">
            <a:avLst/>
          </a:prstGeom>
        </p:spPr>
        <p:txBody>
          <a:bodyPr wrap="square">
            <a:spAutoFit/>
          </a:bodyPr>
          <a:lstStyle/>
          <a:p>
            <a:pPr lvl="0"/>
            <a:r>
              <a:rPr lang="fi-FI" sz="1200" dirty="0">
                <a:solidFill>
                  <a:srgbClr val="FFFFFF"/>
                </a:solidFill>
              </a:rPr>
              <a:t>*Yhdenvertaisuussuunnitelma, tasa-arvosuunnitelma, päihdesuunnitelma, turvallisuussuunnitelma, järjestyssäännöt, suunnitelma oppilaan suojaamiseksi väkivallalta, kiusaamiselta ja häirinnältä, pelastussuunnitelma, terveellisyyden, turvallisuuden ja hyvinvoinnin tarkastus</a:t>
            </a:r>
          </a:p>
        </p:txBody>
      </p:sp>
    </p:spTree>
    <p:extLst>
      <p:ext uri="{BB962C8B-B14F-4D97-AF65-F5344CB8AC3E}">
        <p14:creationId xmlns:p14="http://schemas.microsoft.com/office/powerpoint/2010/main" val="3399855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0093219-341A-4B45-9454-D7056506B994}"/>
              </a:ext>
            </a:extLst>
          </p:cNvPr>
          <p:cNvSpPr>
            <a:spLocks noGrp="1"/>
          </p:cNvSpPr>
          <p:nvPr>
            <p:ph type="title"/>
          </p:nvPr>
        </p:nvSpPr>
        <p:spPr>
          <a:xfrm>
            <a:off x="806236" y="412205"/>
            <a:ext cx="6331164" cy="1128363"/>
          </a:xfrm>
        </p:spPr>
        <p:txBody>
          <a:bodyPr>
            <a:normAutofit/>
          </a:bodyPr>
          <a:lstStyle/>
          <a:p>
            <a:r>
              <a:rPr lang="fi-FI" sz="3200" dirty="0">
                <a:latin typeface="Calibri" panose="020F0502020204030204" pitchFamily="34" charset="0"/>
                <a:cs typeface="Calibri" panose="020F0502020204030204" pitchFamily="34" charset="0"/>
              </a:rPr>
              <a:t>2 YHTEISÖLLINEN OPISKELUHUOLTO</a:t>
            </a:r>
          </a:p>
        </p:txBody>
      </p:sp>
      <p:sp>
        <p:nvSpPr>
          <p:cNvPr id="3" name="Sisällön paikkamerkki 2">
            <a:extLst>
              <a:ext uri="{FF2B5EF4-FFF2-40B4-BE49-F238E27FC236}">
                <a16:creationId xmlns:a16="http://schemas.microsoft.com/office/drawing/2014/main" id="{D5A83DD0-1D28-0E4A-9B50-D0B17107841B}"/>
              </a:ext>
            </a:extLst>
          </p:cNvPr>
          <p:cNvSpPr>
            <a:spLocks noGrp="1"/>
          </p:cNvSpPr>
          <p:nvPr>
            <p:ph sz="quarter" idx="10"/>
          </p:nvPr>
        </p:nvSpPr>
        <p:spPr>
          <a:xfrm flipH="1">
            <a:off x="806236" y="2311208"/>
            <a:ext cx="3224851" cy="3173258"/>
          </a:xfrm>
        </p:spPr>
        <p:txBody>
          <a:bodyPr/>
          <a:lstStyle/>
          <a:p>
            <a:pPr lvl="0">
              <a:buClr>
                <a:srgbClr val="0B082E"/>
              </a:buClr>
            </a:pPr>
            <a:r>
              <a:rPr lang="fi-FI" sz="1400" b="1" dirty="0">
                <a:solidFill>
                  <a:srgbClr val="FFFFFF"/>
                </a:solidFill>
              </a:rPr>
              <a:t>Yhteisöllinen opiskeluhuoltotyö:</a:t>
            </a:r>
          </a:p>
          <a:p>
            <a:pPr marL="285750" lvl="0" indent="-285750">
              <a:buClr>
                <a:srgbClr val="0B082E"/>
              </a:buClr>
              <a:buFont typeface="Wingdings" panose="05000000000000000000" pitchFamily="2" charset="2"/>
              <a:buChar char="v"/>
            </a:pPr>
            <a:r>
              <a:rPr lang="fi-FI" sz="1400" dirty="0">
                <a:solidFill>
                  <a:srgbClr val="FFFFFF"/>
                </a:solidFill>
              </a:rPr>
              <a:t>tukee koko kouluyhteisöä</a:t>
            </a:r>
          </a:p>
          <a:p>
            <a:pPr marL="285750" lvl="0" indent="-285750">
              <a:buClr>
                <a:srgbClr val="0B082E"/>
              </a:buClr>
              <a:buFont typeface="Wingdings" panose="05000000000000000000" pitchFamily="2" charset="2"/>
              <a:buChar char="v"/>
            </a:pPr>
            <a:r>
              <a:rPr lang="fi-FI" sz="1400" dirty="0">
                <a:solidFill>
                  <a:srgbClr val="FFFFFF"/>
                </a:solidFill>
              </a:rPr>
              <a:t>ensisijainen opiskeluhuollon työtapa</a:t>
            </a:r>
          </a:p>
          <a:p>
            <a:pPr marL="285750" lvl="0" indent="-285750">
              <a:buClr>
                <a:srgbClr val="0B082E"/>
              </a:buClr>
              <a:buFont typeface="Wingdings" panose="05000000000000000000" pitchFamily="2" charset="2"/>
              <a:buChar char="v"/>
            </a:pPr>
            <a:r>
              <a:rPr lang="fi-FI" sz="1400" dirty="0">
                <a:solidFill>
                  <a:srgbClr val="FFFFFF"/>
                </a:solidFill>
              </a:rPr>
              <a:t>tukee esteettömyyttä ja turvallisuutta</a:t>
            </a:r>
          </a:p>
          <a:p>
            <a:pPr lvl="0">
              <a:buClr>
                <a:srgbClr val="0B082E"/>
              </a:buClr>
            </a:pPr>
            <a:r>
              <a:rPr lang="fi-FI" sz="1400" dirty="0">
                <a:solidFill>
                  <a:srgbClr val="FFFFFF"/>
                </a:solidFill>
              </a:rPr>
              <a:t> Osallisuus</a:t>
            </a:r>
          </a:p>
          <a:p>
            <a:pPr marL="285750" lvl="0" indent="-285750">
              <a:buClr>
                <a:srgbClr val="0B082E"/>
              </a:buClr>
              <a:buFont typeface="Wingdings" panose="05000000000000000000" pitchFamily="2" charset="2"/>
              <a:buChar char="v"/>
            </a:pPr>
            <a:r>
              <a:rPr lang="fi-FI" sz="1400" dirty="0">
                <a:solidFill>
                  <a:srgbClr val="FFFFFF"/>
                </a:solidFill>
              </a:rPr>
              <a:t>toteutuu esiopetuksen ja koulun kaikkien jäsenten mukaan lukien oppilaat ja vanhemmat arvostuksena, tasavertaisuutena ja luottamuksena</a:t>
            </a:r>
          </a:p>
          <a:p>
            <a:pPr marL="285750" lvl="0" indent="-285750">
              <a:buClr>
                <a:srgbClr val="0B082E"/>
              </a:buClr>
              <a:buFont typeface="Wingdings" panose="05000000000000000000" pitchFamily="2" charset="2"/>
              <a:buChar char="v"/>
            </a:pPr>
            <a:r>
              <a:rPr lang="fi-FI" sz="1400" dirty="0">
                <a:solidFill>
                  <a:srgbClr val="FFFFFF"/>
                </a:solidFill>
              </a:rPr>
              <a:t>luo mahdollisuuksia toimia, vaikuttaa ja kehittää kouluyhteisöä yhdessä</a:t>
            </a:r>
          </a:p>
          <a:p>
            <a:endParaRPr lang="fi-FI" sz="1400" dirty="0"/>
          </a:p>
          <a:p>
            <a:endParaRPr lang="fi-FI" sz="1400" dirty="0"/>
          </a:p>
        </p:txBody>
      </p:sp>
      <p:sp>
        <p:nvSpPr>
          <p:cNvPr id="4" name="Sisällön paikkamerkki 4"/>
          <p:cNvSpPr txBox="1">
            <a:spLocks/>
          </p:cNvSpPr>
          <p:nvPr/>
        </p:nvSpPr>
        <p:spPr>
          <a:xfrm flipH="1">
            <a:off x="4774570" y="2311208"/>
            <a:ext cx="3315190" cy="4330661"/>
          </a:xfrm>
          <a:prstGeom prst="rect">
            <a:avLst/>
          </a:prstGeom>
        </p:spPr>
        <p:txBody>
          <a:bodyPr lIns="91440" tIns="45720" rIns="91440" bIns="45720" anchor="t"/>
          <a:lstStyle>
            <a:lvl1pPr marL="0" indent="0" algn="l" defTabSz="914377" rtl="0" eaLnBrk="1" latinLnBrk="0" hangingPunct="1">
              <a:lnSpc>
                <a:spcPct val="110000"/>
              </a:lnSpc>
              <a:spcBef>
                <a:spcPts val="700"/>
              </a:spcBef>
              <a:buClr>
                <a:schemeClr val="tx2"/>
              </a:buClr>
              <a:buFont typeface="Arial" panose="020B0604020202020204" pitchFamily="34" charset="0"/>
              <a:buNone/>
              <a:defRPr sz="2000" kern="1200">
                <a:solidFill>
                  <a:schemeClr val="tx1"/>
                </a:solidFill>
                <a:latin typeface="+mn-lt"/>
                <a:ea typeface="+mn-ea"/>
                <a:cs typeface="+mn-cs"/>
              </a:defRPr>
            </a:lvl1pPr>
            <a:lvl2pPr marL="685783" indent="-228594" algn="l" defTabSz="914377"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914377" indent="0" algn="l" defTabSz="914377"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3pPr>
            <a:lvl4pPr marL="1600160"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349" indent="-228594" algn="l" defTabSz="914377"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537"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726" indent="-228594" algn="l" defTabSz="914377"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8914"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103" indent="-228594" algn="l" defTabSz="914377"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lvl="0">
              <a:buClr>
                <a:srgbClr val="0B082E"/>
              </a:buClr>
              <a:defRPr/>
            </a:pPr>
            <a:r>
              <a:rPr lang="fi-FI" sz="1400" b="1" dirty="0">
                <a:solidFill>
                  <a:schemeClr val="bg1"/>
                </a:solidFill>
                <a:latin typeface="Calibri" panose="020F0502020204030204" pitchFamily="34" charset="0"/>
                <a:cs typeface="Calibri" panose="020F0502020204030204" pitchFamily="34" charset="0"/>
              </a:rPr>
              <a:t>KOULU </a:t>
            </a:r>
            <a:endParaRPr lang="fi-FI" sz="1400" dirty="0">
              <a:solidFill>
                <a:schemeClr val="bg1"/>
              </a:solidFill>
              <a:latin typeface="Calibri" panose="020F0502020204030204" pitchFamily="34" charset="0"/>
              <a:cs typeface="Calibri" panose="020F0502020204030204" pitchFamily="34" charset="0"/>
            </a:endParaRPr>
          </a:p>
          <a:p>
            <a:r>
              <a:rPr lang="fi-FI" sz="1400" dirty="0">
                <a:solidFill>
                  <a:schemeClr val="bg1"/>
                </a:solidFill>
              </a:rPr>
              <a:t>Tänä lukuvuonna meidän yhteisöllisen opiskeluhuollon tavoitteena on:</a:t>
            </a:r>
          </a:p>
          <a:p>
            <a:r>
              <a:rPr lang="fi-FI" sz="1400" dirty="0">
                <a:solidFill>
                  <a:schemeClr val="bg1"/>
                </a:solidFill>
              </a:rPr>
              <a:t>1. Kaikille kouluille yhteinen, opetuksen järjestäjän asettama tavoite: Hyvinvoiva </a:t>
            </a:r>
            <a:r>
              <a:rPr lang="fi-FI" sz="1400">
                <a:solidFill>
                  <a:schemeClr val="bg1"/>
                </a:solidFill>
              </a:rPr>
              <a:t>kouluyhteisö 2026-2027</a:t>
            </a:r>
            <a:endParaRPr lang="fi-FI" sz="1400">
              <a:solidFill>
                <a:schemeClr val="bg1"/>
              </a:solidFill>
              <a:ea typeface="Calibri"/>
              <a:cs typeface="Calibri"/>
            </a:endParaRPr>
          </a:p>
          <a:p>
            <a:r>
              <a:rPr lang="fi-FI" sz="1400" dirty="0">
                <a:solidFill>
                  <a:schemeClr val="bg1"/>
                </a:solidFill>
              </a:rPr>
              <a:t>2. Erilaisuuden hyväksyminen</a:t>
            </a:r>
          </a:p>
          <a:p>
            <a:r>
              <a:rPr lang="fi-FI" sz="1400" dirty="0">
                <a:solidFill>
                  <a:schemeClr val="bg1"/>
                </a:solidFill>
              </a:rPr>
              <a:t>Tarkempi vuosikello löytyy suunnitelman lopusta</a:t>
            </a:r>
          </a:p>
          <a:p>
            <a:pPr lvl="0">
              <a:buClr>
                <a:srgbClr val="0B082E"/>
              </a:buClr>
              <a:defRPr/>
            </a:pPr>
            <a:endParaRPr lang="fi-FI" sz="1400" dirty="0">
              <a:solidFill>
                <a:srgbClr val="000000"/>
              </a:solidFill>
              <a:latin typeface="Calibri" panose="020F0502020204030204" pitchFamily="34" charset="0"/>
              <a:cs typeface="Calibri" panose="020F0502020204030204" pitchFamily="34" charset="0"/>
            </a:endParaRPr>
          </a:p>
          <a:p>
            <a:pPr lvl="0">
              <a:buClr>
                <a:srgbClr val="0B082E"/>
              </a:buClr>
              <a:defRPr/>
            </a:pPr>
            <a:endParaRPr lang="fi-FI" sz="1400" dirty="0">
              <a:solidFill>
                <a:srgbClr val="000000"/>
              </a:solidFill>
              <a:latin typeface="Calibri" panose="020F0502020204030204" pitchFamily="34" charset="0"/>
              <a:cs typeface="Calibri" panose="020F0502020204030204" pitchFamily="34" charset="0"/>
            </a:endParaRPr>
          </a:p>
          <a:p>
            <a:pPr lvl="0">
              <a:buClr>
                <a:srgbClr val="0B082E"/>
              </a:buClr>
              <a:defRPr/>
            </a:pPr>
            <a:endParaRPr kumimoji="0" lang="fi-FI" sz="1400" b="0" i="0" u="none" strike="noStrike" kern="1200" cap="none" spc="0" normalizeH="0" baseline="0" noProof="0" dirty="0">
              <a:ln>
                <a:noFill/>
              </a:ln>
              <a:solidFill>
                <a:srgbClr val="000000"/>
              </a:solidFill>
              <a:effectLst/>
              <a:uLnTx/>
              <a:uFillTx/>
              <a:latin typeface="Calibri" panose="020F0502020204030204"/>
            </a:endParaRPr>
          </a:p>
        </p:txBody>
      </p:sp>
      <p:sp>
        <p:nvSpPr>
          <p:cNvPr id="5" name="Suorakulmio 4"/>
          <p:cNvSpPr/>
          <p:nvPr/>
        </p:nvSpPr>
        <p:spPr>
          <a:xfrm>
            <a:off x="611932" y="1409939"/>
            <a:ext cx="6838310" cy="803297"/>
          </a:xfrm>
          <a:prstGeom prst="rect">
            <a:avLst/>
          </a:prstGeom>
        </p:spPr>
        <p:txBody>
          <a:bodyPr wrap="square">
            <a:spAutoFit/>
          </a:bodyPr>
          <a:lstStyle/>
          <a:p>
            <a:pPr lvl="0" defTabSz="914377">
              <a:lnSpc>
                <a:spcPct val="110000"/>
              </a:lnSpc>
              <a:spcBef>
                <a:spcPts val="700"/>
              </a:spcBef>
              <a:buClr>
                <a:srgbClr val="0B082E"/>
              </a:buClr>
            </a:pPr>
            <a:r>
              <a:rPr lang="fi-FI" sz="1400" dirty="0">
                <a:solidFill>
                  <a:srgbClr val="FFFFFF"/>
                </a:solidFill>
              </a:rPr>
              <a:t>On suunnitelmallista ja tavoitteellista. Tavoitteena on edistää oppimista, hyvinvointia, hyvää vuorovaikutusta ja osallisuutta. Tämä toteutuu toimintakulttuurin sekä yhteisesti sovittujen toimintatapojen kautta.</a:t>
            </a:r>
          </a:p>
        </p:txBody>
      </p:sp>
    </p:spTree>
    <p:extLst>
      <p:ext uri="{BB962C8B-B14F-4D97-AF65-F5344CB8AC3E}">
        <p14:creationId xmlns:p14="http://schemas.microsoft.com/office/powerpoint/2010/main" val="3900672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z="3200" dirty="0">
                <a:solidFill>
                  <a:srgbClr val="FFFFFF"/>
                </a:solidFill>
                <a:latin typeface="Calibri" panose="020F0502020204030204" pitchFamily="34" charset="0"/>
                <a:cs typeface="Calibri" panose="020F0502020204030204" pitchFamily="34" charset="0"/>
              </a:rPr>
              <a:t>2 YHTEISÖLLINEN OPISKELUHUOLTO</a:t>
            </a:r>
            <a:endParaRPr lang="fi-FI" dirty="0">
              <a:latin typeface="Calibri" panose="020F0502020204030204" pitchFamily="34" charset="0"/>
              <a:cs typeface="Calibri" panose="020F0502020204030204" pitchFamily="34" charset="0"/>
            </a:endParaRPr>
          </a:p>
        </p:txBody>
      </p:sp>
      <p:graphicFrame>
        <p:nvGraphicFramePr>
          <p:cNvPr id="6" name="Sisällön paikkamerkki 5"/>
          <p:cNvGraphicFramePr>
            <a:graphicFrameLocks noGrp="1"/>
          </p:cNvGraphicFramePr>
          <p:nvPr>
            <p:ph sz="quarter" idx="10"/>
            <p:extLst>
              <p:ext uri="{D42A27DB-BD31-4B8C-83A1-F6EECF244321}">
                <p14:modId xmlns:p14="http://schemas.microsoft.com/office/powerpoint/2010/main" val="3599215177"/>
              </p:ext>
            </p:extLst>
          </p:nvPr>
        </p:nvGraphicFramePr>
        <p:xfrm>
          <a:off x="268445" y="2017533"/>
          <a:ext cx="4843881" cy="37792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isällön paikkamerkki 4"/>
          <p:cNvSpPr txBox="1">
            <a:spLocks/>
          </p:cNvSpPr>
          <p:nvPr/>
        </p:nvSpPr>
        <p:spPr>
          <a:xfrm flipH="1">
            <a:off x="5173581" y="2017533"/>
            <a:ext cx="3315190" cy="4566147"/>
          </a:xfrm>
          <a:prstGeom prst="rect">
            <a:avLst/>
          </a:prstGeom>
        </p:spPr>
        <p:txBody>
          <a:bodyPr lIns="91440" tIns="45720" rIns="91440" bIns="45720" anchor="t"/>
          <a:lstStyle>
            <a:lvl1pPr marL="0" indent="0" algn="l" defTabSz="914377" rtl="0" eaLnBrk="1" latinLnBrk="0" hangingPunct="1">
              <a:lnSpc>
                <a:spcPct val="110000"/>
              </a:lnSpc>
              <a:spcBef>
                <a:spcPts val="700"/>
              </a:spcBef>
              <a:buClr>
                <a:schemeClr val="tx2"/>
              </a:buClr>
              <a:buFont typeface="Arial" panose="020B0604020202020204" pitchFamily="34" charset="0"/>
              <a:buNone/>
              <a:defRPr sz="2000" kern="1200">
                <a:solidFill>
                  <a:schemeClr val="tx1"/>
                </a:solidFill>
                <a:latin typeface="+mn-lt"/>
                <a:ea typeface="+mn-ea"/>
                <a:cs typeface="+mn-cs"/>
              </a:defRPr>
            </a:lvl1pPr>
            <a:lvl2pPr marL="685783" indent="-228594" algn="l" defTabSz="914377"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914377" indent="0" algn="l" defTabSz="914377"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3pPr>
            <a:lvl4pPr marL="1600160"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349" indent="-228594" algn="l" defTabSz="914377"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537"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726" indent="-228594" algn="l" defTabSz="914377"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8914" indent="-228594" algn="l" defTabSz="914377"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103" indent="-228594" algn="l" defTabSz="914377"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fi-FI" sz="1400" dirty="0">
                <a:solidFill>
                  <a:schemeClr val="bg1"/>
                </a:solidFill>
                <a:latin typeface="Calibri" panose="020F0502020204030204" pitchFamily="34" charset="0"/>
                <a:cs typeface="Calibri" panose="020F0502020204030204" pitchFamily="34" charset="0"/>
              </a:rPr>
              <a:t>KOULU JA ESIOPETUS</a:t>
            </a:r>
          </a:p>
          <a:p>
            <a:r>
              <a:rPr lang="fi-FI" sz="1200">
                <a:solidFill>
                  <a:schemeClr val="bg1"/>
                </a:solidFill>
              </a:rPr>
              <a:t>Yhteisöllinen opiskeluhuoltoryhmä kokoontuu  9 x </a:t>
            </a:r>
            <a:r>
              <a:rPr lang="fi-FI" sz="1200" dirty="0">
                <a:solidFill>
                  <a:schemeClr val="bg1"/>
                </a:solidFill>
              </a:rPr>
              <a:t>kertaa/ lukuvuosi </a:t>
            </a:r>
            <a:endParaRPr lang="fi-FI" sz="1200" dirty="0">
              <a:solidFill>
                <a:schemeClr val="bg1"/>
              </a:solidFill>
              <a:ea typeface="Calibri"/>
              <a:cs typeface="Calibri"/>
            </a:endParaRPr>
          </a:p>
          <a:p>
            <a:r>
              <a:rPr lang="fi-FI" sz="1100" dirty="0">
                <a:solidFill>
                  <a:schemeClr val="bg1"/>
                </a:solidFill>
              </a:rPr>
              <a:t>Oppilashuoltoryhmä asettaa työskentelylleen tavoitteet lukuvuosittain. Näitä tavoitteita arvioidaan kevään viimeisessä oppilashuoltoryhmän kokouksessa.</a:t>
            </a:r>
          </a:p>
          <a:p>
            <a:r>
              <a:rPr lang="fi-FI" sz="1100" dirty="0">
                <a:solidFill>
                  <a:schemeClr val="bg1"/>
                </a:solidFill>
              </a:rPr>
              <a:t>Jokaisesta kokouksesta laaditaan muistio. </a:t>
            </a:r>
          </a:p>
          <a:p>
            <a:r>
              <a:rPr lang="fi-FI" sz="1100" dirty="0">
                <a:solidFill>
                  <a:schemeClr val="bg1"/>
                </a:solidFill>
              </a:rPr>
              <a:t>Yhteistyö esiopetuksen ja koulun ulkopuolisten lasten ja nuorten hyvinvointia edistävien tahojen kanssa yhteisöllisen oppilashuollon kehittämisessä: MLL, Lasten kulttuurikeskus, Hovinsaari-seura, urheiluseurat, Kymi Sinfonietta, seurakunta.</a:t>
            </a:r>
            <a:endParaRPr lang="fi-FI" sz="1200" dirty="0">
              <a:solidFill>
                <a:schemeClr val="bg1"/>
              </a:solidFill>
            </a:endParaRPr>
          </a:p>
        </p:txBody>
      </p:sp>
      <p:sp>
        <p:nvSpPr>
          <p:cNvPr id="8" name="Suorakulmio 7"/>
          <p:cNvSpPr/>
          <p:nvPr/>
        </p:nvSpPr>
        <p:spPr>
          <a:xfrm>
            <a:off x="82843" y="1600267"/>
            <a:ext cx="4572000" cy="738664"/>
          </a:xfrm>
          <a:prstGeom prst="rect">
            <a:avLst/>
          </a:prstGeom>
        </p:spPr>
        <p:txBody>
          <a:bodyPr>
            <a:spAutoFit/>
          </a:bodyPr>
          <a:lstStyle/>
          <a:p>
            <a:pPr>
              <a:spcAft>
                <a:spcPts val="0"/>
              </a:spcAft>
            </a:pPr>
            <a:r>
              <a:rPr lang="fi-FI" sz="1400" dirty="0">
                <a:solidFill>
                  <a:schemeClr val="bg1"/>
                </a:solidFill>
                <a:latin typeface="+mj-lt"/>
                <a:ea typeface="Times New Roman" panose="02020603050405020304" pitchFamily="18" charset="0"/>
              </a:rPr>
              <a:t>Esimerkki yhteisöllisen opiskeluhuoltoryhmän kokoonpanosta. Koulun opiskeluhuoltoryhmä suunnittelee, toteuttaa, kehittää ja arvioi opiskeluhuoltoa.</a:t>
            </a:r>
            <a:endParaRPr lang="fi-FI" sz="1400" dirty="0">
              <a:solidFill>
                <a:schemeClr val="bg1"/>
              </a:solidFill>
              <a:effectLst/>
              <a:latin typeface="+mj-lt"/>
              <a:ea typeface="Times New Roman" panose="02020603050405020304" pitchFamily="18" charset="0"/>
            </a:endParaRPr>
          </a:p>
        </p:txBody>
      </p:sp>
    </p:spTree>
    <p:extLst>
      <p:ext uri="{BB962C8B-B14F-4D97-AF65-F5344CB8AC3E}">
        <p14:creationId xmlns:p14="http://schemas.microsoft.com/office/powerpoint/2010/main" val="3290003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p:cNvSpPr/>
          <p:nvPr/>
        </p:nvSpPr>
        <p:spPr>
          <a:xfrm>
            <a:off x="806236" y="1150891"/>
            <a:ext cx="6734432" cy="1015663"/>
          </a:xfrm>
          <a:prstGeom prst="rect">
            <a:avLst/>
          </a:prstGeom>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i-FI"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Yksilökohtaisella opiskeluhuollolla tarkoitetaan yksittäisille oppilaille annettavia kouluterveydenhuollon palveluja,  opiskeluhuollon kuraattori-ja psykologipalveluja sekä monialaista yksilökohtaista opiskeluhuoltoa, johon kuuluu yksittäisen oppilaan asiassa koottava monialainen asiantuntijaryhmä. Opiskeluhuollon palvelut järjestää hyvinvointialue.</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i-FI"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Kaikki oppilaiden kanssa työskentelevät ovat vastuussa tuen tarpeen tunnistamisessa</a:t>
            </a:r>
          </a:p>
        </p:txBody>
      </p:sp>
      <p:graphicFrame>
        <p:nvGraphicFramePr>
          <p:cNvPr id="7" name="Kaaviokuva 6"/>
          <p:cNvGraphicFramePr/>
          <p:nvPr/>
        </p:nvGraphicFramePr>
        <p:xfrm>
          <a:off x="1954060" y="1900764"/>
          <a:ext cx="5085568" cy="4108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yöristetty suorakulmio 7"/>
          <p:cNvSpPr/>
          <p:nvPr/>
        </p:nvSpPr>
        <p:spPr>
          <a:xfrm>
            <a:off x="3519814" y="3755497"/>
            <a:ext cx="2167002" cy="388307"/>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Tekstiruutu 9"/>
          <p:cNvSpPr txBox="1"/>
          <p:nvPr/>
        </p:nvSpPr>
        <p:spPr>
          <a:xfrm>
            <a:off x="3519814" y="3811152"/>
            <a:ext cx="2167002"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srgbClr val="0070C0"/>
                </a:solidFill>
                <a:effectLst/>
                <a:uLnTx/>
                <a:uFillTx/>
                <a:latin typeface="Calibri" panose="020F0502020204030204"/>
                <a:ea typeface="+mn-ea"/>
                <a:cs typeface="+mn-cs"/>
              </a:rPr>
              <a:t>Oppilaalle suunnatut palvelut</a:t>
            </a:r>
          </a:p>
        </p:txBody>
      </p:sp>
      <p:sp>
        <p:nvSpPr>
          <p:cNvPr id="3" name="Tekstiruutu 2">
            <a:extLst>
              <a:ext uri="{FF2B5EF4-FFF2-40B4-BE49-F238E27FC236}">
                <a16:creationId xmlns:a16="http://schemas.microsoft.com/office/drawing/2014/main" id="{5FE22377-BD6D-95D8-627E-D9CABC78F718}"/>
              </a:ext>
            </a:extLst>
          </p:cNvPr>
          <p:cNvSpPr txBox="1"/>
          <p:nvPr/>
        </p:nvSpPr>
        <p:spPr>
          <a:xfrm>
            <a:off x="180622" y="483567"/>
            <a:ext cx="7484533" cy="584775"/>
          </a:xfrm>
          <a:prstGeom prst="rect">
            <a:avLst/>
          </a:prstGeom>
          <a:noFill/>
        </p:spPr>
        <p:txBody>
          <a:bodyPr wrap="square" rtlCol="0">
            <a:spAutoFit/>
          </a:bodyPr>
          <a:lstStyle/>
          <a:p>
            <a:r>
              <a:rPr kumimoji="0" lang="fi-FI" sz="3200" b="0" i="0" u="none" strike="noStrike" kern="1200" cap="all" spc="200" normalizeH="0" baseline="0" noProof="0" dirty="0">
                <a:ln>
                  <a:noFill/>
                </a:ln>
                <a:solidFill>
                  <a:schemeClr val="accent1"/>
                </a:solidFill>
                <a:effectLst/>
                <a:uLnTx/>
                <a:uFillTx/>
                <a:latin typeface="Calibri" panose="020F0502020204030204" pitchFamily="34" charset="0"/>
                <a:ea typeface="+mj-ea"/>
                <a:cs typeface="Calibri" panose="020F0502020204030204" pitchFamily="34" charset="0"/>
              </a:rPr>
              <a:t>3 YKSILÖKOHTAINEN OPISKELUHUOLTO</a:t>
            </a:r>
            <a:endParaRPr lang="fi-FI" dirty="0">
              <a:solidFill>
                <a:schemeClr val="accent1"/>
              </a:solidFill>
            </a:endParaRPr>
          </a:p>
        </p:txBody>
      </p:sp>
    </p:spTree>
    <p:extLst>
      <p:ext uri="{BB962C8B-B14F-4D97-AF65-F5344CB8AC3E}">
        <p14:creationId xmlns:p14="http://schemas.microsoft.com/office/powerpoint/2010/main" val="567904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kstiruutu 9"/>
          <p:cNvSpPr txBox="1"/>
          <p:nvPr/>
        </p:nvSpPr>
        <p:spPr>
          <a:xfrm>
            <a:off x="241773" y="1780168"/>
            <a:ext cx="2576946" cy="1615827"/>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rtlCol="0" anchor="t">
            <a:sp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i-FI" sz="900" b="0" i="0" u="none" strike="noStrike" kern="1200" cap="none" spc="0" normalizeH="0" baseline="0" noProof="0" dirty="0">
                <a:ln>
                  <a:noFill/>
                </a:ln>
                <a:solidFill>
                  <a:srgbClr val="000000"/>
                </a:solidFill>
                <a:effectLst/>
                <a:uLnTx/>
                <a:uFillTx/>
                <a:latin typeface="Calibri" panose="020F0502020204030204"/>
                <a:ea typeface="+mn-ea"/>
                <a:cs typeface="+mn-cs"/>
              </a:rPr>
              <a:t>Oppilaan terveydentilan seuraaminen ja edistäminen terveystarkastuksilla, terveysneuvonnalla ja ohjauksella sekä tuen tarpeen varhainen tunnistaminen ja tarvittavan tuen järjestäminen sekä hoitoon ohjaaminen </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fi-FI" sz="900">
                <a:solidFill>
                  <a:srgbClr val="000000"/>
                </a:solidFill>
                <a:latin typeface="Calibri" panose="020F0502020204030204"/>
              </a:rPr>
              <a:t>Huoltaj</a:t>
            </a:r>
            <a:r>
              <a:rPr kumimoji="0" lang="fi-FI" sz="900" b="0" i="0" u="none" strike="noStrike" kern="1200" cap="none" spc="0" normalizeH="0" baseline="0" noProof="0" dirty="0">
                <a:ln>
                  <a:noFill/>
                </a:ln>
                <a:solidFill>
                  <a:srgbClr val="000000"/>
                </a:solidFill>
                <a:effectLst/>
                <a:uLnTx/>
                <a:uFillTx/>
                <a:latin typeface="Calibri" panose="020F0502020204030204"/>
                <a:ea typeface="+mn-ea"/>
                <a:cs typeface="+mn-cs"/>
              </a:rPr>
              <a:t>ien kasvatustehtävän tukeminen</a:t>
            </a:r>
          </a:p>
          <a:p>
            <a:pPr marL="171450" indent="-171450">
              <a:buFont typeface="Wingdings" panose="05000000000000000000" pitchFamily="2" charset="2"/>
              <a:buChar char="v"/>
              <a:defRPr/>
            </a:pPr>
            <a:r>
              <a:rPr kumimoji="0" lang="fi-FI" sz="900" b="0" i="0" u="none" strike="noStrike" kern="1200" cap="none" spc="0" normalizeH="0" baseline="0" noProof="0">
                <a:ln>
                  <a:noFill/>
                </a:ln>
                <a:solidFill>
                  <a:schemeClr val="tx1"/>
                </a:solidFill>
                <a:effectLst/>
                <a:uLnTx/>
                <a:uFillTx/>
                <a:latin typeface="Calibri" panose="020F0502020204030204"/>
                <a:ea typeface="+mn-ea"/>
                <a:cs typeface="+mn-cs"/>
              </a:rPr>
              <a:t>Terveydenhoitaja :  </a:t>
            </a:r>
            <a:r>
              <a:rPr lang="fi-FI" sz="900">
                <a:solidFill>
                  <a:schemeClr val="tx1"/>
                </a:solidFill>
                <a:latin typeface="Calibri" panose="020F0502020204030204"/>
              </a:rPr>
              <a:t>Saila Lukkari</a:t>
            </a:r>
            <a:endParaRPr lang="fi-FI" sz="900" b="0" i="0" u="none" strike="noStrike" kern="1200" cap="none" spc="0" normalizeH="0" baseline="0" noProof="0">
              <a:ln>
                <a:noFill/>
              </a:ln>
              <a:solidFill>
                <a:schemeClr val="tx1"/>
              </a:solidFill>
              <a:effectLst/>
              <a:uLnTx/>
              <a:uFillTx/>
              <a:latin typeface="Calibri" panose="020F0502020204030204"/>
              <a:ea typeface="Calibri"/>
              <a:cs typeface="Calibri"/>
            </a:endParaRPr>
          </a:p>
          <a:p>
            <a:pPr marL="171450" indent="-171450">
              <a:buFont typeface="Wingdings" panose="05000000000000000000" pitchFamily="2" charset="2"/>
              <a:buChar char="v"/>
              <a:defRPr/>
            </a:pPr>
            <a:r>
              <a:rPr kumimoji="0" lang="fi-FI" sz="900" b="0" i="0" u="none" strike="noStrike" kern="1200" cap="none" spc="0" normalizeH="0" baseline="0" noProof="0">
                <a:ln>
                  <a:noFill/>
                </a:ln>
                <a:solidFill>
                  <a:schemeClr val="tx1"/>
                </a:solidFill>
                <a:effectLst/>
                <a:uLnTx/>
                <a:uFillTx/>
                <a:latin typeface="Calibri" panose="020F0502020204030204"/>
                <a:ea typeface="+mn-ea"/>
                <a:cs typeface="+mn-cs"/>
              </a:rPr>
              <a:t>puh. 040 </a:t>
            </a:r>
            <a:r>
              <a:rPr lang="fi-FI" sz="900">
                <a:solidFill>
                  <a:schemeClr val="tx1"/>
                </a:solidFill>
                <a:latin typeface="Calibri" panose="020F0502020204030204"/>
              </a:rPr>
              <a:t>167 8223</a:t>
            </a:r>
            <a:endParaRPr lang="fi-FI" sz="900" b="0" i="0" u="none" strike="noStrike" kern="1200" cap="none" spc="0" normalizeH="0" baseline="0" noProof="0">
              <a:ln>
                <a:noFill/>
              </a:ln>
              <a:solidFill>
                <a:schemeClr val="tx1"/>
              </a:solidFill>
              <a:effectLst/>
              <a:uLnTx/>
              <a:uFillTx/>
              <a:latin typeface="Calibri" panose="020F0502020204030204"/>
              <a:ea typeface="Calibri"/>
              <a:cs typeface="Calibri"/>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i-FI" sz="900" b="0" i="0" u="none" strike="noStrike" kern="1200" cap="none" spc="0" normalizeH="0" baseline="0" noProof="0">
                <a:ln>
                  <a:noFill/>
                </a:ln>
                <a:solidFill>
                  <a:schemeClr val="tx1"/>
                </a:solidFill>
                <a:effectLst/>
                <a:uLnTx/>
                <a:uFillTx/>
                <a:latin typeface="Calibri" panose="020F0502020204030204"/>
                <a:ea typeface="+mn-ea"/>
                <a:cs typeface="+mn-cs"/>
              </a:rPr>
              <a:t>Paikalla: </a:t>
            </a:r>
            <a:r>
              <a:rPr lang="fi-FI" sz="900">
                <a:solidFill>
                  <a:schemeClr val="tx1"/>
                </a:solidFill>
                <a:latin typeface="Calibri" panose="020F0502020204030204"/>
              </a:rPr>
              <a:t>parittoman</a:t>
            </a:r>
            <a:r>
              <a:rPr kumimoji="0" lang="fi-FI" sz="900" b="0" i="0" u="none" strike="noStrike" kern="1200" cap="none" spc="0" normalizeH="0" baseline="0" noProof="0">
                <a:ln>
                  <a:noFill/>
                </a:ln>
                <a:solidFill>
                  <a:schemeClr val="tx1"/>
                </a:solidFill>
                <a:effectLst/>
                <a:uLnTx/>
                <a:uFillTx/>
                <a:latin typeface="Calibri" panose="020F0502020204030204"/>
                <a:ea typeface="+mn-ea"/>
                <a:cs typeface="+mn-cs"/>
              </a:rPr>
              <a:t> viikon keskiviikko</a:t>
            </a:r>
            <a:endParaRPr lang="fi-FI" sz="900" b="0" i="0" u="none" strike="noStrike" kern="1200" cap="none" spc="0" normalizeH="0" baseline="0" noProof="0">
              <a:ln>
                <a:noFill/>
              </a:ln>
              <a:solidFill>
                <a:schemeClr val="tx1"/>
              </a:solidFill>
              <a:effectLst/>
              <a:uLnTx/>
              <a:uFillTx/>
              <a:latin typeface="Calibri" panose="020F0502020204030204"/>
              <a:ea typeface="Calibri"/>
              <a:cs typeface="Calibri"/>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fi-FI" sz="900"/>
              <a:t>Esiopetuksen palvelut järjestää Kymen HVA perhepalvelut</a:t>
            </a:r>
            <a:endParaRPr lang="fi-FI" sz="900">
              <a:solidFill>
                <a:schemeClr val="tx1"/>
              </a:solidFill>
              <a:latin typeface="Calibri" panose="020F0502020204030204"/>
              <a:ea typeface="Calibri" panose="020F0502020204030204"/>
              <a:cs typeface="Calibri" panose="020F0502020204030204"/>
            </a:endParaRPr>
          </a:p>
        </p:txBody>
      </p:sp>
      <p:sp>
        <p:nvSpPr>
          <p:cNvPr id="11" name="Tekstiruutu 10"/>
          <p:cNvSpPr txBox="1"/>
          <p:nvPr/>
        </p:nvSpPr>
        <p:spPr>
          <a:xfrm>
            <a:off x="6251111" y="1781663"/>
            <a:ext cx="2797543" cy="1892826"/>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rtlCol="0" anchor="t">
            <a:sp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i-FI" sz="900" b="0" i="0" u="none" strike="noStrike" kern="1200" cap="none" spc="0" normalizeH="0" baseline="0" noProof="0" dirty="0">
                <a:ln>
                  <a:noFill/>
                </a:ln>
                <a:solidFill>
                  <a:srgbClr val="000000"/>
                </a:solidFill>
                <a:effectLst/>
                <a:uLnTx/>
                <a:uFillTx/>
                <a:latin typeface="Calibri" panose="020F0502020204030204"/>
                <a:ea typeface="+mn-ea"/>
                <a:cs typeface="+mn-cs"/>
              </a:rPr>
              <a:t>Tarjoaa apua oppilaille koulunkäyntiin, erilaisiin elämäntilanteisiin, vapaa-aikaan ja ihmissuhteisiin liittyvissä asioissa sekä tekee yhteistyötä huoltajien, koulun henkilökunnan ja yhteistyötahojen kanssa</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i-FI" sz="900" b="0" i="0" u="none" strike="noStrike" kern="1200" cap="none" spc="0" normalizeH="0" baseline="0" noProof="0" dirty="0">
                <a:ln>
                  <a:noFill/>
                </a:ln>
                <a:solidFill>
                  <a:srgbClr val="000000"/>
                </a:solidFill>
                <a:effectLst/>
                <a:uLnTx/>
                <a:uFillTx/>
                <a:latin typeface="Calibri" panose="020F0502020204030204"/>
                <a:ea typeface="+mn-ea"/>
                <a:cs typeface="+mn-cs"/>
              </a:rPr>
              <a:t>Selvittää oppilaan tuen tarvetta, antaa ohjausta ja neuvontaa oppilaalle ja huoltajalle sekä ohjaa tarvittaviin tukitoimiin</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i-FI" sz="900" b="0" i="0" u="none" strike="noStrike" kern="1200" cap="none" spc="0" normalizeH="0" baseline="0" noProof="0" dirty="0">
                <a:ln>
                  <a:noFill/>
                </a:ln>
                <a:solidFill>
                  <a:srgbClr val="000000"/>
                </a:solidFill>
                <a:effectLst/>
                <a:uLnTx/>
                <a:uFillTx/>
                <a:latin typeface="Calibri" panose="020F0502020204030204"/>
                <a:ea typeface="+mn-ea"/>
                <a:cs typeface="+mn-cs"/>
              </a:rPr>
              <a:t>Oppilaalla on mahdollisuus hakeutua kuraattorille itse, huoltajan tai henkilökunnan ohjaamana</a:t>
            </a:r>
          </a:p>
          <a:p>
            <a:pPr marL="171450" indent="-171450">
              <a:buFont typeface="Wingdings" panose="05000000000000000000" pitchFamily="2" charset="2"/>
              <a:buChar char="v"/>
              <a:defRPr/>
            </a:pPr>
            <a:r>
              <a:rPr kumimoji="0" lang="fi-FI" sz="900" b="0" i="0" u="none" strike="noStrike" kern="1200" cap="none" spc="0" normalizeH="0" baseline="0" noProof="0">
                <a:ln>
                  <a:noFill/>
                </a:ln>
                <a:solidFill>
                  <a:schemeClr val="tx1"/>
                </a:solidFill>
                <a:effectLst/>
                <a:uLnTx/>
                <a:uFillTx/>
                <a:latin typeface="Calibri" panose="020F0502020204030204"/>
                <a:ea typeface="+mn-ea"/>
                <a:cs typeface="+mn-cs"/>
              </a:rPr>
              <a:t>Kuraattori: </a:t>
            </a:r>
            <a:r>
              <a:rPr lang="fi-FI" sz="900">
                <a:solidFill>
                  <a:schemeClr val="tx1"/>
                </a:solidFill>
                <a:latin typeface="Calibri" panose="020F0502020204030204"/>
              </a:rPr>
              <a:t>Anna Vinni</a:t>
            </a:r>
            <a:endParaRPr kumimoji="0" lang="fi-FI" sz="900" b="0" i="0" u="none" strike="noStrike" kern="1200" cap="none" spc="0" normalizeH="0" baseline="0" noProof="0" dirty="0">
              <a:ln>
                <a:noFill/>
              </a:ln>
              <a:solidFill>
                <a:schemeClr val="tx1"/>
              </a:solidFill>
              <a:effectLst/>
              <a:uLnTx/>
              <a:uFillTx/>
              <a:latin typeface="Calibri" panose="020F0502020204030204"/>
              <a:ea typeface="+mn-ea"/>
              <a:cs typeface="+mn-cs"/>
            </a:endParaRPr>
          </a:p>
          <a:p>
            <a:pPr marL="171450" indent="-171450">
              <a:buFont typeface="Wingdings" panose="05000000000000000000" pitchFamily="2" charset="2"/>
              <a:buChar char="v"/>
              <a:defRPr/>
            </a:pPr>
            <a:r>
              <a:rPr kumimoji="0" lang="fi-FI" sz="900" b="0" i="0" u="none" strike="noStrike" kern="1200" cap="none" spc="0" normalizeH="0" baseline="0" noProof="0">
                <a:ln>
                  <a:noFill/>
                </a:ln>
                <a:solidFill>
                  <a:schemeClr val="tx1"/>
                </a:solidFill>
                <a:effectLst/>
                <a:uLnTx/>
                <a:uFillTx/>
                <a:latin typeface="Calibri" panose="020F0502020204030204"/>
                <a:ea typeface="+mn-ea"/>
                <a:cs typeface="+mn-cs"/>
              </a:rPr>
              <a:t>puh. 040 </a:t>
            </a:r>
            <a:r>
              <a:rPr lang="fi-FI" sz="900">
                <a:solidFill>
                  <a:schemeClr val="tx1"/>
                </a:solidFill>
                <a:latin typeface="Calibri" panose="020F0502020204030204"/>
              </a:rPr>
              <a:t>744 8509</a:t>
            </a:r>
            <a:endParaRPr lang="fi-FI" sz="900" b="0" i="0" u="none" strike="noStrike" kern="1200" cap="none" spc="0" normalizeH="0" baseline="0" noProof="0">
              <a:ln>
                <a:noFill/>
              </a:ln>
              <a:solidFill>
                <a:schemeClr val="tx1"/>
              </a:solidFill>
              <a:effectLst/>
              <a:uLnTx/>
              <a:uFillTx/>
              <a:latin typeface="Calibri" panose="020F0502020204030204"/>
              <a:ea typeface="Calibri"/>
              <a:cs typeface="Calibri"/>
            </a:endParaRPr>
          </a:p>
          <a:p>
            <a:pPr marL="171450" indent="-171450">
              <a:buFont typeface="Wingdings" panose="05000000000000000000" pitchFamily="2" charset="2"/>
              <a:buChar char="v"/>
              <a:defRPr/>
            </a:pPr>
            <a:r>
              <a:rPr kumimoji="0" lang="fi-FI" sz="900" b="0" i="0" u="none" strike="noStrike" kern="1200" cap="none" spc="0" normalizeH="0" baseline="0" noProof="0">
                <a:ln>
                  <a:noFill/>
                </a:ln>
                <a:solidFill>
                  <a:schemeClr val="tx1"/>
                </a:solidFill>
                <a:effectLst/>
                <a:uLnTx/>
                <a:uFillTx/>
                <a:latin typeface="Calibri" panose="020F0502020204030204"/>
                <a:ea typeface="+mn-ea"/>
                <a:cs typeface="+mn-cs"/>
              </a:rPr>
              <a:t>Paikalla:</a:t>
            </a:r>
            <a:r>
              <a:rPr lang="fi-FI" sz="900">
                <a:solidFill>
                  <a:schemeClr val="tx1"/>
                </a:solidFill>
                <a:latin typeface="Calibri" panose="020F0502020204030204"/>
              </a:rPr>
              <a:t> parittomien viikkojen torstaisin,</a:t>
            </a:r>
            <a:r>
              <a:rPr kumimoji="0" lang="fi-FI" sz="900" b="0" i="0" u="none" strike="noStrike" kern="1200" cap="none" spc="0" normalizeH="0" baseline="0" noProof="0">
                <a:ln>
                  <a:noFill/>
                </a:ln>
                <a:solidFill>
                  <a:schemeClr val="tx1"/>
                </a:solidFill>
                <a:effectLst/>
                <a:uLnTx/>
                <a:uFillTx/>
                <a:latin typeface="Calibri" panose="020F0502020204030204"/>
                <a:ea typeface="+mn-ea"/>
                <a:cs typeface="+mn-cs"/>
              </a:rPr>
              <a:t> </a:t>
            </a:r>
            <a:r>
              <a:rPr lang="fi-FI" sz="900">
                <a:solidFill>
                  <a:schemeClr val="tx1"/>
                </a:solidFill>
                <a:latin typeface="Calibri" panose="020F0502020204030204"/>
              </a:rPr>
              <a:t>parillisten viikkojen keskiviikko iltapäivät </a:t>
            </a:r>
            <a:r>
              <a:rPr kumimoji="0" lang="fi-FI" sz="900" b="0" i="0" u="none" strike="noStrike" kern="1200" cap="none" spc="0" normalizeH="0" baseline="0" noProof="0">
                <a:ln>
                  <a:noFill/>
                </a:ln>
                <a:solidFill>
                  <a:schemeClr val="tx1"/>
                </a:solidFill>
                <a:effectLst/>
                <a:uLnTx/>
                <a:uFillTx/>
                <a:latin typeface="Calibri" panose="020F0502020204030204"/>
                <a:ea typeface="+mn-ea"/>
                <a:cs typeface="+mn-cs"/>
              </a:rPr>
              <a:t>ja tarvittaessa</a:t>
            </a:r>
            <a:endParaRPr lang="fi-FI" sz="900" b="0" i="0" u="none" strike="noStrike" kern="1200" cap="none" spc="0" normalizeH="0" baseline="0" noProof="0">
              <a:ln>
                <a:noFill/>
              </a:ln>
              <a:solidFill>
                <a:schemeClr val="tx1"/>
              </a:solidFill>
              <a:effectLst/>
              <a:uLnTx/>
              <a:uFillTx/>
              <a:latin typeface="Calibri" panose="020F0502020204030204"/>
              <a:ea typeface="Calibri"/>
              <a:cs typeface="Calibri"/>
            </a:endParaRPr>
          </a:p>
        </p:txBody>
      </p:sp>
      <p:sp>
        <p:nvSpPr>
          <p:cNvPr id="12" name="Tekstiruutu 11"/>
          <p:cNvSpPr txBox="1"/>
          <p:nvPr/>
        </p:nvSpPr>
        <p:spPr>
          <a:xfrm>
            <a:off x="241773" y="3874925"/>
            <a:ext cx="2576946" cy="1615827"/>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rtlCol="0" anchor="t">
            <a:sp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i-FI" sz="900" b="0" i="0" u="none" strike="noStrike" kern="1200" cap="none" spc="0" normalizeH="0" baseline="0" noProof="0" dirty="0">
                <a:ln>
                  <a:noFill/>
                </a:ln>
                <a:solidFill>
                  <a:srgbClr val="000000"/>
                </a:solidFill>
                <a:effectLst/>
                <a:uLnTx/>
                <a:uFillTx/>
                <a:latin typeface="Calibri" panose="020F0502020204030204"/>
                <a:ea typeface="+mn-ea"/>
                <a:cs typeface="+mn-cs"/>
              </a:rPr>
              <a:t>Tukee lapsia, nuoria ja heidän perheitään kehitykseen, psyykkiseen terveyteen ja hyvinvointiin liittyvissä asioissa neuvonnan, ohjauksen ja konsultaation avulla. </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i-FI" sz="900" b="0" i="0" u="none" strike="noStrike" kern="1200" cap="none" spc="0" normalizeH="0" baseline="0" noProof="0" dirty="0">
                <a:ln>
                  <a:noFill/>
                </a:ln>
                <a:solidFill>
                  <a:srgbClr val="000000"/>
                </a:solidFill>
                <a:effectLst/>
                <a:uLnTx/>
                <a:uFillTx/>
                <a:latin typeface="Calibri" panose="020F0502020204030204"/>
                <a:ea typeface="+mn-ea"/>
                <a:cs typeface="+mn-cs"/>
              </a:rPr>
              <a:t>Osallistuu oppimisen tuen suunnitteluun ja tarvittaessa arvioi oppilaan kehityksessä, koulunkäynnissä tai oppimisessa esiin tulevia pulmia</a:t>
            </a:r>
          </a:p>
          <a:p>
            <a:pPr marL="171450" indent="-171450">
              <a:buFont typeface="Wingdings" panose="05000000000000000000" pitchFamily="2" charset="2"/>
              <a:buChar char="v"/>
              <a:defRPr/>
            </a:pPr>
            <a:r>
              <a:rPr kumimoji="0" lang="fi-FI" sz="900" b="0" i="0" u="none" strike="noStrike" kern="1200" cap="none" spc="0" normalizeH="0" baseline="0" noProof="0">
                <a:ln>
                  <a:noFill/>
                </a:ln>
                <a:solidFill>
                  <a:schemeClr val="tx1"/>
                </a:solidFill>
                <a:effectLst/>
                <a:uLnTx/>
                <a:uFillTx/>
                <a:latin typeface="Calibri" panose="020F0502020204030204"/>
                <a:ea typeface="+mn-ea"/>
                <a:cs typeface="+mn-cs"/>
              </a:rPr>
              <a:t>Psykologi: </a:t>
            </a:r>
            <a:r>
              <a:rPr lang="fi-FI" sz="900">
                <a:solidFill>
                  <a:schemeClr val="tx1"/>
                </a:solidFill>
                <a:latin typeface="Calibri" panose="020F0502020204030204"/>
              </a:rPr>
              <a:t>konsultoiva psykologi Reetta Lauretsalo</a:t>
            </a:r>
            <a:endParaRPr lang="fi-FI" sz="900">
              <a:solidFill>
                <a:schemeClr val="tx1"/>
              </a:solidFill>
              <a:latin typeface="Calibri" panose="020F0502020204030204"/>
              <a:ea typeface="Calibri"/>
              <a:cs typeface="Calibri"/>
            </a:endParaRPr>
          </a:p>
          <a:p>
            <a:pPr marL="171450" indent="-171450">
              <a:buFont typeface="Wingdings" panose="05000000000000000000" pitchFamily="2" charset="2"/>
              <a:buChar char="v"/>
              <a:defRPr/>
            </a:pPr>
            <a:r>
              <a:rPr kumimoji="0" lang="fi-FI" sz="900" b="0" i="0" u="none" strike="noStrike" kern="1200" cap="none" spc="0" normalizeH="0" baseline="0" noProof="0">
                <a:ln>
                  <a:noFill/>
                </a:ln>
                <a:solidFill>
                  <a:schemeClr val="tx1"/>
                </a:solidFill>
                <a:effectLst/>
                <a:uLnTx/>
                <a:uFillTx/>
                <a:latin typeface="Calibri" panose="020F0502020204030204"/>
                <a:ea typeface="+mn-ea"/>
                <a:cs typeface="+mn-cs"/>
              </a:rPr>
              <a:t>Puh. 040 </a:t>
            </a:r>
            <a:r>
              <a:rPr lang="fi-FI" sz="900">
                <a:solidFill>
                  <a:schemeClr val="tx1"/>
                </a:solidFill>
                <a:latin typeface="Calibri" panose="020F0502020204030204"/>
              </a:rPr>
              <a:t>188 4286</a:t>
            </a:r>
            <a:endParaRPr kumimoji="0" lang="fi-FI" sz="9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13" name="Tekstiruutu 12"/>
          <p:cNvSpPr txBox="1"/>
          <p:nvPr/>
        </p:nvSpPr>
        <p:spPr>
          <a:xfrm>
            <a:off x="6371956" y="3899303"/>
            <a:ext cx="2676698" cy="800219"/>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i-FI"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Yksittäisen oppilaan </a:t>
            </a:r>
            <a:r>
              <a:rPr kumimoji="0" lang="fi-FI"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asiassa</a:t>
            </a:r>
            <a:r>
              <a:rPr kumimoji="0" lang="fi-FI"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koottava monialainen asiantuntijaryhmä</a:t>
            </a:r>
            <a:endParaRPr kumimoji="0" lang="fi-FI" sz="9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i-FI"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Perustuu aina vapaaehtoisuuteen ja edellyttää oppilaan/ja huoltajan suostumusta</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i-FI"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Tutustu tarkemmin seuraavassa diassa</a:t>
            </a:r>
          </a:p>
        </p:txBody>
      </p:sp>
      <p:graphicFrame>
        <p:nvGraphicFramePr>
          <p:cNvPr id="9" name="Kaaviokuva 8"/>
          <p:cNvGraphicFramePr/>
          <p:nvPr>
            <p:extLst>
              <p:ext uri="{D42A27DB-BD31-4B8C-83A1-F6EECF244321}">
                <p14:modId xmlns:p14="http://schemas.microsoft.com/office/powerpoint/2010/main" val="2324868454"/>
              </p:ext>
            </p:extLst>
          </p:nvPr>
        </p:nvGraphicFramePr>
        <p:xfrm>
          <a:off x="2041742" y="1732706"/>
          <a:ext cx="5060515" cy="4047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Kuva 1"/>
          <p:cNvPicPr>
            <a:picLocks noChangeAspect="1"/>
          </p:cNvPicPr>
          <p:nvPr/>
        </p:nvPicPr>
        <p:blipFill>
          <a:blip r:embed="rId7"/>
          <a:stretch>
            <a:fillRect/>
          </a:stretch>
        </p:blipFill>
        <p:spPr>
          <a:xfrm>
            <a:off x="3826183" y="3617921"/>
            <a:ext cx="2170364" cy="304826"/>
          </a:xfrm>
          <a:prstGeom prst="rect">
            <a:avLst/>
          </a:prstGeom>
        </p:spPr>
      </p:pic>
      <p:sp>
        <p:nvSpPr>
          <p:cNvPr id="3" name="Pyöristetty suorakulmio 2"/>
          <p:cNvSpPr/>
          <p:nvPr/>
        </p:nvSpPr>
        <p:spPr>
          <a:xfrm>
            <a:off x="3523612" y="3569918"/>
            <a:ext cx="2170364" cy="400833"/>
          </a:xfrm>
          <a:prstGeom prst="round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kstiruutu 3"/>
          <p:cNvSpPr txBox="1"/>
          <p:nvPr/>
        </p:nvSpPr>
        <p:spPr>
          <a:xfrm>
            <a:off x="3584507" y="3617921"/>
            <a:ext cx="2141951"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srgbClr val="0070C0"/>
                </a:solidFill>
                <a:effectLst/>
                <a:uLnTx/>
                <a:uFillTx/>
                <a:latin typeface="Calibri" panose="020F0502020204030204"/>
                <a:ea typeface="+mn-ea"/>
                <a:cs typeface="+mn-cs"/>
              </a:rPr>
              <a:t>Oppilaalle suunnatut palvelut</a:t>
            </a:r>
          </a:p>
        </p:txBody>
      </p:sp>
      <p:sp>
        <p:nvSpPr>
          <p:cNvPr id="6" name="Tekstiruutu 5">
            <a:extLst>
              <a:ext uri="{FF2B5EF4-FFF2-40B4-BE49-F238E27FC236}">
                <a16:creationId xmlns:a16="http://schemas.microsoft.com/office/drawing/2014/main" id="{54BC6992-4F55-F05C-5407-75EBBC9BC3D6}"/>
              </a:ext>
            </a:extLst>
          </p:cNvPr>
          <p:cNvSpPr txBox="1"/>
          <p:nvPr/>
        </p:nvSpPr>
        <p:spPr>
          <a:xfrm>
            <a:off x="83916" y="738417"/>
            <a:ext cx="7484533"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i-FI" sz="3200" b="0" i="0" u="none" strike="noStrike" kern="1200" cap="all" spc="200" normalizeH="0" baseline="0" noProof="0" dirty="0">
                <a:ln>
                  <a:noFill/>
                </a:ln>
                <a:solidFill>
                  <a:srgbClr val="0083C8"/>
                </a:solidFill>
                <a:effectLst/>
                <a:uLnTx/>
                <a:uFillTx/>
                <a:latin typeface="Calibri" panose="020F0502020204030204" pitchFamily="34" charset="0"/>
                <a:ea typeface="+mn-ea"/>
                <a:cs typeface="Calibri" panose="020F0502020204030204" pitchFamily="34" charset="0"/>
              </a:rPr>
              <a:t>3 YKSILÖKOHTAINEN OPISKELUHUOLTO</a:t>
            </a:r>
            <a:endParaRPr kumimoji="0" lang="fi-FI" sz="1800" b="0" i="0" u="none" strike="noStrike" kern="1200" cap="none" spc="0" normalizeH="0" baseline="0" noProof="0" dirty="0">
              <a:ln>
                <a:noFill/>
              </a:ln>
              <a:solidFill>
                <a:srgbClr val="0083C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4180656"/>
      </p:ext>
    </p:extLst>
  </p:cSld>
  <p:clrMapOvr>
    <a:masterClrMapping/>
  </p:clrMapOvr>
</p:sld>
</file>

<file path=ppt/theme/theme1.xml><?xml version="1.0" encoding="utf-8"?>
<a:theme xmlns:a="http://schemas.openxmlformats.org/drawingml/2006/main" name="Kotkan-kaupunki">
  <a:themeElements>
    <a:clrScheme name="Kotkan-kaupunki">
      <a:dk1>
        <a:srgbClr val="000000"/>
      </a:dk1>
      <a:lt1>
        <a:srgbClr val="FFFFFF"/>
      </a:lt1>
      <a:dk2>
        <a:srgbClr val="0B082E"/>
      </a:dk2>
      <a:lt2>
        <a:srgbClr val="F3F3F2"/>
      </a:lt2>
      <a:accent1>
        <a:srgbClr val="0083C8"/>
      </a:accent1>
      <a:accent2>
        <a:srgbClr val="83C3EF"/>
      </a:accent2>
      <a:accent3>
        <a:srgbClr val="CC5B59"/>
      </a:accent3>
      <a:accent4>
        <a:srgbClr val="0083C8"/>
      </a:accent4>
      <a:accent5>
        <a:srgbClr val="83C3EF"/>
      </a:accent5>
      <a:accent6>
        <a:srgbClr val="CC5B59"/>
      </a:accent6>
      <a:hlink>
        <a:srgbClr val="83C3EF"/>
      </a:hlink>
      <a:folHlink>
        <a:srgbClr val="CC5B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rkki">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2" id="{4B203211-1262-D845-A7A1-49F067E89705}" vid="{C3C9C065-5B1D-1A47-BD79-0ED944F5DB88}"/>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ec27dbb-aeaa-48b9-a842-91087a0db998">
      <Terms xmlns="http://schemas.microsoft.com/office/infopath/2007/PartnerControls"/>
    </lcf76f155ced4ddcb4097134ff3c332f>
    <TaxCatchAll xmlns="6218085d-69c6-4971-9497-a5341318446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48B5F4746694C84199BE266BB5F0E3D2" ma:contentTypeVersion="18" ma:contentTypeDescription="Luo uusi asiakirja." ma:contentTypeScope="" ma:versionID="f09b184b2a102ebf7614ad02f59097cb">
  <xsd:schema xmlns:xsd="http://www.w3.org/2001/XMLSchema" xmlns:xs="http://www.w3.org/2001/XMLSchema" xmlns:p="http://schemas.microsoft.com/office/2006/metadata/properties" xmlns:ns2="7ec27dbb-aeaa-48b9-a842-91087a0db998" xmlns:ns3="6218085d-69c6-4971-9497-a53413184462" targetNamespace="http://schemas.microsoft.com/office/2006/metadata/properties" ma:root="true" ma:fieldsID="5c31000ff084855ed7048c9bfdea0393" ns2:_="" ns3:_="">
    <xsd:import namespace="7ec27dbb-aeaa-48b9-a842-91087a0db998"/>
    <xsd:import namespace="6218085d-69c6-4971-9497-a53413184462"/>
    <xsd:element name="properties">
      <xsd:complexType>
        <xsd:sequence>
          <xsd:element name="documentManagement">
            <xsd:complexType>
              <xsd:all>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c27dbb-aeaa-48b9-a842-91087a0db9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Kuvien tunnisteet" ma:readOnly="false" ma:fieldId="{5cf76f15-5ced-4ddc-b409-7134ff3c332f}" ma:taxonomyMulti="true" ma:sspId="06bee388-72be-4d64-9c91-e3e1c9f2a59d"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18085d-69c6-4971-9497-a53413184462" elementFormDefault="qualified">
    <xsd:import namespace="http://schemas.microsoft.com/office/2006/documentManagement/types"/>
    <xsd:import namespace="http://schemas.microsoft.com/office/infopath/2007/PartnerControls"/>
    <xsd:element name="SharedWithUsers" ma:index="17"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Jakamisen tiedot" ma:internalName="SharedWithDetails" ma:readOnly="true">
      <xsd:simpleType>
        <xsd:restriction base="dms:Note">
          <xsd:maxLength value="255"/>
        </xsd:restriction>
      </xsd:simpleType>
    </xsd:element>
    <xsd:element name="TaxCatchAll" ma:index="22" nillable="true" ma:displayName="Taxonomy Catch All Column" ma:hidden="true" ma:list="{7a8234a2-d7ec-4b73-9f6a-bd63d346c381}" ma:internalName="TaxCatchAll" ma:showField="CatchAllData" ma:web="6218085d-69c6-4971-9497-a534131844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6A3C21-A1A8-4298-9AFF-F8A53A877D95}">
  <ds:schemaRefs>
    <ds:schemaRef ds:uri="http://schemas.microsoft.com/sharepoint/v3/contenttype/forms"/>
  </ds:schemaRefs>
</ds:datastoreItem>
</file>

<file path=customXml/itemProps2.xml><?xml version="1.0" encoding="utf-8"?>
<ds:datastoreItem xmlns:ds="http://schemas.openxmlformats.org/officeDocument/2006/customXml" ds:itemID="{0C607696-2AC2-4423-A178-D9D7CC1EB56E}">
  <ds:schemaRefs>
    <ds:schemaRef ds:uri="http://purl.org/dc/elements/1.1/"/>
    <ds:schemaRef ds:uri="http://purl.org/dc/terms/"/>
    <ds:schemaRef ds:uri="http://purl.org/dc/dcmitype/"/>
    <ds:schemaRef ds:uri="6218085d-69c6-4971-9497-a53413184462"/>
    <ds:schemaRef ds:uri="http://www.w3.org/XML/1998/namespace"/>
    <ds:schemaRef ds:uri="7ec27dbb-aeaa-48b9-a842-91087a0db998"/>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7C2FB3C6-A666-49D9-8C58-7132A54EDA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ec27dbb-aeaa-48b9-a842-91087a0db998"/>
    <ds:schemaRef ds:uri="6218085d-69c6-4971-9497-a534131844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Powerpoint-malli, Suomi</Template>
  <TotalTime>2374</TotalTime>
  <Words>1632</Words>
  <Application>Microsoft Office PowerPoint</Application>
  <PresentationFormat>Näytössä katseltava diaesitys (4:3)</PresentationFormat>
  <Paragraphs>273</Paragraphs>
  <Slides>17</Slides>
  <Notes>0</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17</vt:i4>
      </vt:variant>
    </vt:vector>
  </HeadingPairs>
  <TitlesOfParts>
    <vt:vector size="24" baseType="lpstr">
      <vt:lpstr>Arial</vt:lpstr>
      <vt:lpstr>Calibri</vt:lpstr>
      <vt:lpstr>Gill Sans MT</vt:lpstr>
      <vt:lpstr>Times New Roman</vt:lpstr>
      <vt:lpstr>Verdana</vt:lpstr>
      <vt:lpstr>Wingdings</vt:lpstr>
      <vt:lpstr>Kotkan-kaupunki</vt:lpstr>
      <vt:lpstr> opetuksen järjestäjän opiskeluhuoltosuunnitelma  Hovinsaaren koulu ja esiopetus toimintasuunnitelma 2026-2027   </vt:lpstr>
      <vt:lpstr>sisällys</vt:lpstr>
      <vt:lpstr>1OPiskeluHUOLTO koulussa</vt:lpstr>
      <vt:lpstr>1 OPISKELUHUOLTO koulussa</vt:lpstr>
      <vt:lpstr>2 YHTEISÖLLINEN OPISKELUHUOLTO</vt:lpstr>
      <vt:lpstr>2 YHTEISÖLLINEN OPISKELUHUOLTO</vt:lpstr>
      <vt:lpstr>2 YHTEISÖLLINEN OPISKELUHUOLTO</vt:lpstr>
      <vt:lpstr>PowerPoint-esitys</vt:lpstr>
      <vt:lpstr>PowerPoint-esitys</vt:lpstr>
      <vt:lpstr>   </vt:lpstr>
      <vt:lpstr>PowerPoint-esitys</vt:lpstr>
      <vt:lpstr>5 SUUNNITELMAT OPPILAIDEN SUOJAAMISEKSI VÄKIVALLALTA, KIUSAAMISELTA JA HÄIRINNÄLTÄ SEKÄ KRIISISUUNNITELMA </vt:lpstr>
      <vt:lpstr>6 OpISKELUhuoltosuunnitelman toteuttaminen, seuraaminen ja arviointi</vt:lpstr>
      <vt:lpstr>6 OPISKELUhuoltosuunnitelman toteuttaminen, seuraaminen ja arviointi</vt:lpstr>
      <vt:lpstr>LISÄTIETOJA</vt:lpstr>
      <vt:lpstr>PowerPoint-esitys</vt:lpstr>
      <vt:lpstr>opetustoimi ja varhaiskasvatus opiskeluhuollon ohjausryhmä syksy 2023</vt:lpstr>
    </vt:vector>
  </TitlesOfParts>
  <Company>Kotkan kaupunki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Kaukoranta Nina</dc:creator>
  <cp:lastModifiedBy>Hirsikallio Mari Eija Annika</cp:lastModifiedBy>
  <cp:revision>270</cp:revision>
  <cp:lastPrinted>2020-06-10T05:14:52Z</cp:lastPrinted>
  <dcterms:created xsi:type="dcterms:W3CDTF">2019-04-22T05:41:39Z</dcterms:created>
  <dcterms:modified xsi:type="dcterms:W3CDTF">2026-08-28T09:30:11Z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0x01010048B5F4746694C84199BE266BB5F0E3D2</vt:lpwstr>
  </property>
  <property fmtid="{D5CDD505-2E9C-101B-9397-08002B2CF9AE}" pid="4" name="AreenaIntraAjankohta">
    <vt:lpwstr/>
  </property>
  <property fmtid="{D5CDD505-2E9C-101B-9397-08002B2CF9AE}" pid="5" name="AreenaIntraYritys">
    <vt:lpwstr/>
  </property>
  <property fmtid="{D5CDD505-2E9C-101B-9397-08002B2CF9AE}" pid="6" name="AreenaIntraDokumenttityyppi">
    <vt:lpwstr>47;#Esitys|75dd3a33-2d35-471d-9909-b334bdb25443</vt:lpwstr>
  </property>
  <property fmtid="{D5CDD505-2E9C-101B-9397-08002B2CF9AE}" pid="7" name="_AdHocReviewCycleID">
    <vt:i4>-1937291006</vt:i4>
  </property>
  <property fmtid="{D5CDD505-2E9C-101B-9397-08002B2CF9AE}" pid="8" name="_EmailSubject">
    <vt:lpwstr>Opiskeluhuolto uusi toimintasuunnitelma ja lukuvuoden aloituspäivän diat</vt:lpwstr>
  </property>
  <property fmtid="{D5CDD505-2E9C-101B-9397-08002B2CF9AE}" pid="9" name="_AuthorEmail">
    <vt:lpwstr>nina.kaukoranta@kotka.fi</vt:lpwstr>
  </property>
  <property fmtid="{D5CDD505-2E9C-101B-9397-08002B2CF9AE}" pid="10" name="_AuthorEmailDisplayName">
    <vt:lpwstr>Kaukoranta Nina</vt:lpwstr>
  </property>
  <property fmtid="{D5CDD505-2E9C-101B-9397-08002B2CF9AE}" pid="11" name="_PreviousAdHocReviewCycleID">
    <vt:i4>-1211531876</vt:i4>
  </property>
  <property fmtid="{D5CDD505-2E9C-101B-9397-08002B2CF9AE}" pid="12" name="MediaServiceImageTags">
    <vt:lpwstr/>
  </property>
</Properties>
</file>