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4" r:id="rId2"/>
    <p:sldId id="326" r:id="rId3"/>
    <p:sldId id="327" r:id="rId4"/>
    <p:sldId id="257" r:id="rId5"/>
    <p:sldId id="264" r:id="rId6"/>
    <p:sldId id="258" r:id="rId7"/>
    <p:sldId id="272" r:id="rId8"/>
    <p:sldId id="259" r:id="rId9"/>
    <p:sldId id="328" r:id="rId10"/>
    <p:sldId id="274" r:id="rId11"/>
    <p:sldId id="275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71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23" r:id="rId40"/>
    <p:sldId id="317" r:id="rId41"/>
  </p:sldIdLst>
  <p:sldSz cx="12192000" cy="6858000"/>
  <p:notesSz cx="6858000" cy="9144000"/>
  <p:embeddedFontLst>
    <p:embeddedFont>
      <p:font typeface="TrashHand" panose="020B0604020202020204"/>
      <p:regular r:id="rId42"/>
    </p:embeddedFont>
    <p:embeddedFont>
      <p:font typeface="Destroy" panose="020B0604020202020204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566" y="2262349"/>
            <a:ext cx="7024680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>
                <a:solidFill>
                  <a:schemeClr val="bg1"/>
                </a:solidFill>
                <a:latin typeface="Destroy" panose="00000400000000000000" pitchFamily="2" charset="0"/>
              </a:rPr>
              <a:t>Weihnachtsquiz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3531" y="5917600"/>
            <a:ext cx="16674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>
                <a:solidFill>
                  <a:schemeClr val="bg1"/>
                </a:solidFill>
                <a:latin typeface="Destroy" panose="00000400000000000000" pitchFamily="2" charset="0"/>
              </a:rPr>
              <a:t>MariA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2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Fröhliche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Weihnachten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Happy Birthday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Merry Christmas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Fröhliche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Weihnachten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Merry Christmas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E77C497-39D3-4788-A504-DD7577F4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3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der Nikolaus von Beruf?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Bäcker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Bischof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der Nikolaus von Beruf?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Bischof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EA27B7E-D61D-40DF-B46C-44AF8CA3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2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Adventskalender hat…?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4 Fenster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42 Fenster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Adventskalender hat…?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4 Fenster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Nouse ylös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AB85D45-D432-4122-813B-D1750062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1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3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918382" cy="5448485"/>
          </a:xfrm>
          <a:prstGeom prst="rect">
            <a:avLst/>
          </a:prstGeom>
        </p:spPr>
      </p:pic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270000"/>
            <a:ext cx="2248422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Auf dem Adventkranz sind…?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4 Kerzen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12 Kerzen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Auf dem Adventkranz sind…?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4 Kerzen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86279D9-6494-4709-B782-0048B873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7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Der Weg des Weihnachtsmanns?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klettert durch ein Fenster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rutscht durch den Kamin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Der Weg des Weihnachtsmanns?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rutscht durch den Kamin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E2FD8E3-8873-4A43-82AB-39F484EE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7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10700" b="1">
                <a:latin typeface="TrashHand" panose="00000400000000000000" pitchFamily="2" charset="0"/>
              </a:rPr>
              <a:t>Der letzte Tag des Jahres…?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Silvester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Sonntag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10700" b="1">
                <a:latin typeface="TrashHand" panose="00000400000000000000" pitchFamily="2" charset="0"/>
              </a:rPr>
              <a:t>Der letzte Tag des Jahres…?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Silvester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Kävele vastausten välissä </a:t>
            </a:r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>
                <a:latin typeface="TrashHand" panose="00000400000000000000" pitchFamily="2" charset="0"/>
              </a:rPr>
              <a:t>paikallaan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E610DCB-39E4-4813-B685-4586FE36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6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7200" b="1" dirty="0">
                <a:latin typeface="TrashHand" panose="00000400000000000000" pitchFamily="2" charset="0"/>
              </a:rPr>
              <a:t>Welche Tiere ziehen den Schlitten des Weihnachtsmanns??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Ponys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Rentiere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8000" b="1" dirty="0">
                <a:latin typeface="TrashHand" panose="00000400000000000000" pitchFamily="2" charset="0"/>
              </a:rPr>
              <a:t>Welche Tiere ziehen den Schlitten des Weihnachtsmanns??</a:t>
            </a:r>
            <a:endParaRPr lang="fi-FI" sz="80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Rentiere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1AB95E7-3C93-46B5-B835-6A45F915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7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6600" b="1" dirty="0">
                <a:latin typeface="TrashHand" panose="00000400000000000000" pitchFamily="2" charset="0"/>
              </a:rPr>
              <a:t>In welchem Land bringt "Väterchen Frost" die Geschenke??</a:t>
            </a:r>
            <a:endParaRPr lang="fi-FI" sz="66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in Australien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in Russland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6600" b="1" dirty="0">
                <a:latin typeface="TrashHand" panose="00000400000000000000" pitchFamily="2" charset="0"/>
              </a:rPr>
              <a:t>In welchem Land bringt "Väterchen Frost" die Geschenke??</a:t>
            </a:r>
            <a:endParaRPr lang="fi-FI" sz="66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in Russland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4D625F7-61BC-43E2-B122-AFE9C29F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8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10700" b="1">
                <a:latin typeface="TrashHand" panose="00000400000000000000" pitchFamily="2" charset="0"/>
              </a:rPr>
              <a:t>Wie heisst der Tag nach dem Weihnachtstag??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Stefanitag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Silvester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de-DE" sz="10700" b="1">
                <a:latin typeface="TrashHand" panose="00000400000000000000" pitchFamily="2" charset="0"/>
              </a:rPr>
              <a:t>Wie heisst der Tag nach dem Weihnachtstag??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Stefanitag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>
                <a:latin typeface="TrashHand" panose="00000400000000000000" pitchFamily="2" charset="0"/>
              </a:rPr>
              <a:t>Wähle aus!</a:t>
            </a:r>
            <a:endParaRPr lang="fi-FI" sz="11733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näin!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659636" cy="5448485"/>
          </a:xfrm>
          <a:prstGeom prst="rect">
            <a:avLst/>
          </a:prstGeo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00000000-0008-0000-0300-000035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5000" y="1270000"/>
            <a:ext cx="1667437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"Stille Nacht" entstand in…?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Salzburg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Amerika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"Stille Nacht" entstand in…?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Salzburg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214</Words>
  <Application>Microsoft Office PowerPoint</Application>
  <PresentationFormat>Laajakuva</PresentationFormat>
  <Paragraphs>66</Paragraphs>
  <Slides>40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6" baseType="lpstr">
      <vt:lpstr>Arial</vt:lpstr>
      <vt:lpstr>TrashHand</vt:lpstr>
      <vt:lpstr>Destroy</vt:lpstr>
      <vt:lpstr>Calibri Light</vt:lpstr>
      <vt:lpstr>Calibri</vt:lpstr>
      <vt:lpstr>Office Theme</vt:lpstr>
      <vt:lpstr>PowerPoint-esitys</vt:lpstr>
      <vt:lpstr>Nouse ylös</vt:lpstr>
      <vt:lpstr>Kävele vastausten välissä  paikallaan</vt:lpstr>
      <vt:lpstr>Wähle aus!</vt:lpstr>
      <vt:lpstr>KUMPI VASTAUKSISTA ON OIKEIN?</vt:lpstr>
      <vt:lpstr>Vastaus näin!</vt:lpstr>
      <vt:lpstr>Harkka-kysymys</vt:lpstr>
      <vt:lpstr>"Stille Nacht" entstand in…?</vt:lpstr>
      <vt:lpstr>"Stille Nacht" entstand in…?</vt:lpstr>
      <vt:lpstr>valmiina?</vt:lpstr>
      <vt:lpstr>OLE NOPEA!</vt:lpstr>
      <vt:lpstr>Fröhliche Weihnachten?</vt:lpstr>
      <vt:lpstr>Fröhliche Weihnachten?</vt:lpstr>
      <vt:lpstr>PowerPoint-esitys</vt:lpstr>
      <vt:lpstr>der Nikolaus von Beruf?</vt:lpstr>
      <vt:lpstr>der Nikolaus von Beruf?</vt:lpstr>
      <vt:lpstr>PowerPoint-esitys</vt:lpstr>
      <vt:lpstr>Adventskalender hat…?</vt:lpstr>
      <vt:lpstr>Adventskalender hat…?</vt:lpstr>
      <vt:lpstr>PowerPoint-esitys</vt:lpstr>
      <vt:lpstr>NYT Vastaus NÄIN!</vt:lpstr>
      <vt:lpstr>Auf dem Adventkranz sind…?</vt:lpstr>
      <vt:lpstr>Auf dem Adventkranz sind…?</vt:lpstr>
      <vt:lpstr>PowerPoint-esitys</vt:lpstr>
      <vt:lpstr>Der Weg des Weihnachtsmanns?</vt:lpstr>
      <vt:lpstr>Der Weg des Weihnachtsmanns?</vt:lpstr>
      <vt:lpstr>PowerPoint-esitys</vt:lpstr>
      <vt:lpstr>Der letzte Tag des Jahres…?</vt:lpstr>
      <vt:lpstr>Der letzte Tag des Jahres…?</vt:lpstr>
      <vt:lpstr>PowerPoint-esitys</vt:lpstr>
      <vt:lpstr>Welche Tiere ziehen den Schlitten des Weihnachtsmanns??</vt:lpstr>
      <vt:lpstr>Welche Tiere ziehen den Schlitten des Weihnachtsmanns??</vt:lpstr>
      <vt:lpstr>PowerPoint-esitys</vt:lpstr>
      <vt:lpstr>In welchem Land bringt "Väterchen Frost" die Geschenke??</vt:lpstr>
      <vt:lpstr>In welchem Land bringt "Väterchen Frost" die Geschenke??</vt:lpstr>
      <vt:lpstr>PowerPoint-esitys</vt:lpstr>
      <vt:lpstr>Wie heisst der Tag nach dem Weihnachtstag??</vt:lpstr>
      <vt:lpstr>Wie heisst der Tag nach dem Weihnachtstag??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Aronen Mari Johanna</cp:lastModifiedBy>
  <cp:revision>56</cp:revision>
  <dcterms:created xsi:type="dcterms:W3CDTF">2015-01-27T10:05:43Z</dcterms:created>
  <dcterms:modified xsi:type="dcterms:W3CDTF">2017-12-06T08:29:49Z</dcterms:modified>
</cp:coreProperties>
</file>