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2" r:id="rId12"/>
    <p:sldId id="261" r:id="rId13"/>
  </p:sldIdLst>
  <p:sldSz cx="9144000" cy="6858000" type="screen4x3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43C324C-20AA-4F5B-9FC2-2E783E7F0628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510E695-2157-401A-B36C-0C90AF8B3FC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359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i-FI" altLang="fr-FR"/>
              <a:t>n</a:t>
            </a:r>
          </a:p>
        </p:txBody>
      </p:sp>
      <p:sp>
        <p:nvSpPr>
          <p:cNvPr id="1331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34386CE-1CFA-480A-A82C-80665A9E7BCF}" type="slidenum">
              <a:rPr lang="fi-FI" altLang="fr-FR"/>
              <a:pPr/>
              <a:t>3</a:t>
            </a:fld>
            <a:endParaRPr lang="fi-FI" altLang="fr-FR"/>
          </a:p>
        </p:txBody>
      </p:sp>
    </p:spTree>
    <p:extLst>
      <p:ext uri="{BB962C8B-B14F-4D97-AF65-F5344CB8AC3E}">
        <p14:creationId xmlns:p14="http://schemas.microsoft.com/office/powerpoint/2010/main" val="46031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4F597-5898-4F39-BD54-E3378C6B59A1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BD3F0-72C3-40A6-9746-CC5D21C6D00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1929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6101-63C9-4F63-8034-BBC820720A5E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BC4C5-5DC9-41A5-848E-A5E24752A2E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9834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E1CC-8553-42FE-8708-42AE6BE5B8D8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F2C3-BF8F-479B-90A1-648C3E94BDD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840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E9CC2-DA38-4CF5-ADEE-4CE37EEAA4B7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98F8A-5D89-458D-B961-B351481F5D7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891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CCD6E-8824-4985-9DC9-969F069FFEA0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6900-27D6-49E4-B464-612563CD8B4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028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DB63-E946-46BA-9528-9A9DC0F25CED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8710B-FD85-436E-B2D4-525155BFB42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931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C797-E9AA-4504-AEBD-BDA046815C65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5CE3-49B4-49AD-A75F-68F6D9EB2BB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2339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09A71-7A25-43F5-9E2C-96381D94A002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1C7BA-CD2C-4300-AE1E-87A81EA02D43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380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FAF25-A58F-4361-8B97-B9F64E687B5B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E300-4C74-4B67-AAE0-8387736B4B6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422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7188-9F75-4D3E-8E55-7F7395DD83BB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364B-0CEE-4A15-A50C-B6F50AB8F64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7103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9"/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4782-BC0D-4B8A-9A4A-1E262DEDA253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2C3E-792E-48C2-9BAB-9C77E67CEE7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64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5A1A2E-6CBA-48DE-9937-1E769ABBB24C}" type="datetimeFigureOut">
              <a:rPr lang="fi-FI"/>
              <a:pPr>
                <a:defRPr/>
              </a:pPr>
              <a:t>6.12.2016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rgbClr val="C6BC9C"/>
                </a:solidFill>
              </a:defRPr>
            </a:lvl1pPr>
          </a:lstStyle>
          <a:p>
            <a:pPr>
              <a:defRPr/>
            </a:pPr>
            <a:fld id="{736122A6-D6B6-4711-94F9-ECB0729DD90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39" r:id="rId7"/>
    <p:sldLayoutId id="2147483740" r:id="rId8"/>
    <p:sldLayoutId id="2147483749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belius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areena.yle.fi/1-26362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x3Xgzebtm8&amp;list=RDTx3Xgzebtm8#t=21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1600" y="1858963"/>
            <a:ext cx="6400800" cy="1295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err="1"/>
              <a:t>frågesport</a:t>
            </a:r>
            <a:r>
              <a:rPr lang="fi-FI" dirty="0"/>
              <a:t> </a:t>
            </a:r>
            <a:r>
              <a:rPr lang="fi-FI" dirty="0" err="1"/>
              <a:t>om</a:t>
            </a:r>
            <a:r>
              <a:rPr lang="fi-FI"/>
              <a:t> Sibelius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10244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997200"/>
            <a:ext cx="287655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09688" y="1062038"/>
            <a:ext cx="6813550" cy="1025525"/>
          </a:xfrm>
        </p:spPr>
        <p:txBody>
          <a:bodyPr/>
          <a:lstStyle/>
          <a:p>
            <a:pPr>
              <a:defRPr/>
            </a:pPr>
            <a:r>
              <a:rPr lang="fi-FI" sz="1800" dirty="0"/>
              <a:t>7. Sibelius </a:t>
            </a:r>
            <a:r>
              <a:rPr lang="fi-FI" sz="1800" dirty="0" err="1"/>
              <a:t>dog</a:t>
            </a:r>
            <a:r>
              <a:rPr lang="fi-FI" sz="1800" dirty="0"/>
              <a:t> 1957</a:t>
            </a:r>
            <a:br>
              <a:rPr lang="fi-FI" sz="1800" dirty="0"/>
            </a:br>
            <a:r>
              <a:rPr lang="fi-FI" sz="1800" dirty="0"/>
              <a:t>- </a:t>
            </a:r>
            <a:r>
              <a:rPr lang="fi-FI" sz="1800" dirty="0" err="1"/>
              <a:t>Vad</a:t>
            </a:r>
            <a:r>
              <a:rPr lang="fi-FI" sz="1800" dirty="0"/>
              <a:t> </a:t>
            </a:r>
            <a:r>
              <a:rPr lang="fi-FI" sz="1800" dirty="0" err="1"/>
              <a:t>heter</a:t>
            </a:r>
            <a:r>
              <a:rPr lang="fi-FI" sz="1800" dirty="0"/>
              <a:t> de </a:t>
            </a:r>
            <a:r>
              <a:rPr lang="fi-FI" sz="1800" dirty="0" err="1"/>
              <a:t>här</a:t>
            </a:r>
            <a:r>
              <a:rPr lang="fi-FI" sz="1800" dirty="0"/>
              <a:t> för Sibelius </a:t>
            </a:r>
            <a:r>
              <a:rPr lang="fi-FI" sz="1800" dirty="0" err="1"/>
              <a:t>viktiga</a:t>
            </a:r>
            <a:r>
              <a:rPr lang="fi-FI" sz="1800" dirty="0"/>
              <a:t> </a:t>
            </a:r>
            <a:r>
              <a:rPr lang="fi-FI" sz="1800" dirty="0" err="1"/>
              <a:t>fåglarna</a:t>
            </a:r>
            <a:r>
              <a:rPr lang="fi-FI" sz="1800" dirty="0"/>
              <a:t>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09688" y="2349500"/>
            <a:ext cx="6462712" cy="3136900"/>
          </a:xfrm>
        </p:spPr>
        <p:txBody>
          <a:bodyPr/>
          <a:lstStyle/>
          <a:p>
            <a:pPr>
              <a:defRPr/>
            </a:pPr>
            <a:r>
              <a:rPr lang="sv-SE" sz="2800" i="1" dirty="0"/>
              <a:t>”Där kommer de, min ungdoms fåglar”</a:t>
            </a:r>
            <a:endParaRPr lang="sv-SE" sz="2800" dirty="0"/>
          </a:p>
          <a:p>
            <a:pPr indent="0">
              <a:buFont typeface="Wingdings" panose="05000000000000000000" pitchFamily="2" charset="2"/>
              <a:buNone/>
              <a:defRPr/>
            </a:pPr>
            <a:r>
              <a:rPr lang="sv-SE" dirty="0"/>
              <a:t>A) En trana</a:t>
            </a:r>
          </a:p>
          <a:p>
            <a:pPr indent="0">
              <a:buFont typeface="Wingdings" panose="05000000000000000000" pitchFamily="2" charset="2"/>
              <a:buNone/>
              <a:defRPr/>
            </a:pPr>
            <a:r>
              <a:rPr lang="sv-SE" dirty="0"/>
              <a:t>B) En svan</a:t>
            </a:r>
          </a:p>
          <a:p>
            <a:pPr indent="0">
              <a:buFont typeface="Wingdings" panose="05000000000000000000" pitchFamily="2" charset="2"/>
              <a:buNone/>
              <a:defRPr/>
            </a:pPr>
            <a:r>
              <a:rPr lang="sv-SE" dirty="0"/>
              <a:t>C) En kråka</a:t>
            </a:r>
          </a:p>
          <a:p>
            <a:pPr>
              <a:defRPr/>
            </a:pPr>
            <a:endParaRPr lang="fi-FI" sz="2800" i="1" dirty="0"/>
          </a:p>
        </p:txBody>
      </p:sp>
      <p:pic>
        <p:nvPicPr>
          <p:cNvPr id="2048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284538"/>
            <a:ext cx="36322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21507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7925" y="333375"/>
            <a:ext cx="4248150" cy="6135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 err="1"/>
              <a:t>Länkar</a:t>
            </a:r>
            <a:endParaRPr lang="fi-FI" dirty="0"/>
          </a:p>
        </p:txBody>
      </p:sp>
      <p:sp>
        <p:nvSpPr>
          <p:cNvPr id="22531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r>
              <a:rPr lang="fi-FI" altLang="fi-FI">
                <a:hlinkClick r:id="rId2"/>
              </a:rPr>
              <a:t>Bagge, T. &amp; Savolainen S.: Hämeenlinnan Janne – Kuinka Jannesta tuli Jean Sibelius? Tammi. 2015.</a:t>
            </a:r>
          </a:p>
          <a:p>
            <a:pPr eaLnBrk="1" hangingPunct="1"/>
            <a:r>
              <a:rPr lang="fi-FI" altLang="fi-FI">
                <a:hlinkClick r:id="rId2"/>
              </a:rPr>
              <a:t>ww.sibelius.fi</a:t>
            </a:r>
            <a:endParaRPr lang="fi-FI" altLang="fi-FI"/>
          </a:p>
          <a:p>
            <a:pPr eaLnBrk="1" hangingPunct="1"/>
            <a:r>
              <a:rPr lang="fi-FI" altLang="fi-FI"/>
              <a:t>http://sibelius150.org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dirty="0"/>
              <a:t>1. </a:t>
            </a:r>
            <a:r>
              <a:rPr lang="fi-FI" dirty="0" err="1"/>
              <a:t>När</a:t>
            </a:r>
            <a:r>
              <a:rPr lang="fi-FI" dirty="0"/>
              <a:t> </a:t>
            </a:r>
            <a:r>
              <a:rPr lang="fi-FI" dirty="0" err="1"/>
              <a:t>föddes</a:t>
            </a:r>
            <a:r>
              <a:rPr lang="fi-FI" dirty="0"/>
              <a:t> Sibelius?</a:t>
            </a:r>
          </a:p>
        </p:txBody>
      </p:sp>
      <p:sp>
        <p:nvSpPr>
          <p:cNvPr id="11267" name="Sisällön paikkamerkki 2"/>
          <p:cNvSpPr>
            <a:spLocks noGrp="1"/>
          </p:cNvSpPr>
          <p:nvPr>
            <p:ph idx="1"/>
          </p:nvPr>
        </p:nvSpPr>
        <p:spPr>
          <a:xfrm>
            <a:off x="1190625" y="2286000"/>
            <a:ext cx="6400800" cy="3048000"/>
          </a:xfrm>
        </p:spPr>
        <p:txBody>
          <a:bodyPr/>
          <a:lstStyle/>
          <a:p>
            <a:pPr eaLnBrk="1" hangingPunct="1"/>
            <a:r>
              <a:rPr lang="fi-FI" altLang="fi-FI"/>
              <a:t>A)1865</a:t>
            </a:r>
          </a:p>
          <a:p>
            <a:pPr eaLnBrk="1" hangingPunct="1"/>
            <a:r>
              <a:rPr lang="fi-FI" altLang="fi-FI"/>
              <a:t>B)1857</a:t>
            </a:r>
          </a:p>
          <a:p>
            <a:pPr eaLnBrk="1" hangingPunct="1"/>
            <a:r>
              <a:rPr lang="fi-FI" altLang="fi-FI"/>
              <a:t>C)1868</a:t>
            </a:r>
          </a:p>
        </p:txBody>
      </p:sp>
      <p:pic>
        <p:nvPicPr>
          <p:cNvPr id="11268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03463"/>
            <a:ext cx="208438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dirty="0"/>
              <a:t>2. Sibelius </a:t>
            </a:r>
            <a:r>
              <a:rPr lang="fi-FI" dirty="0" err="1"/>
              <a:t>första</a:t>
            </a:r>
            <a:r>
              <a:rPr lang="fi-FI" dirty="0"/>
              <a:t> </a:t>
            </a:r>
            <a:r>
              <a:rPr lang="fi-FI" dirty="0" err="1"/>
              <a:t>namn</a:t>
            </a:r>
            <a:r>
              <a:rPr lang="fi-FI" dirty="0"/>
              <a:t>?</a:t>
            </a:r>
          </a:p>
        </p:txBody>
      </p:sp>
      <p:sp>
        <p:nvSpPr>
          <p:cNvPr id="12291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fi-FI" altLang="fr-FR"/>
              <a:t>A) Johan</a:t>
            </a:r>
          </a:p>
          <a:p>
            <a:r>
              <a:rPr lang="fi-FI" altLang="fr-FR"/>
              <a:t>B) Julius</a:t>
            </a:r>
          </a:p>
          <a:p>
            <a:r>
              <a:rPr lang="fi-FI" altLang="fr-FR"/>
              <a:t>C) Christian</a:t>
            </a:r>
          </a:p>
        </p:txBody>
      </p:sp>
      <p:pic>
        <p:nvPicPr>
          <p:cNvPr id="12292" name="Sisällön paikkamerkki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17367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dirty="0"/>
              <a:t>3.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spåret</a:t>
            </a:r>
            <a:r>
              <a:rPr lang="fi-FI" dirty="0"/>
              <a:t> av </a:t>
            </a:r>
            <a:r>
              <a:rPr lang="fi-FI" dirty="0" err="1"/>
              <a:t>sibelius</a:t>
            </a:r>
            <a:r>
              <a:rPr lang="fi-FI" dirty="0"/>
              <a:t>…</a:t>
            </a:r>
            <a:br>
              <a:rPr lang="fi-FI" dirty="0"/>
            </a:b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heter</a:t>
            </a:r>
            <a:r>
              <a:rPr lang="fi-FI" dirty="0"/>
              <a:t> </a:t>
            </a:r>
            <a:r>
              <a:rPr lang="fi-FI" dirty="0" err="1"/>
              <a:t>sibelius</a:t>
            </a:r>
            <a:r>
              <a:rPr lang="fi-FI" dirty="0"/>
              <a:t> </a:t>
            </a:r>
            <a:r>
              <a:rPr lang="fi-FI" dirty="0" err="1"/>
              <a:t>hem</a:t>
            </a:r>
            <a:r>
              <a:rPr lang="fi-FI" dirty="0"/>
              <a:t>?</a:t>
            </a:r>
          </a:p>
        </p:txBody>
      </p:sp>
      <p:sp>
        <p:nvSpPr>
          <p:cNvPr id="14339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r>
              <a:rPr lang="fi-FI" altLang="fi-FI"/>
              <a:t>A) Honkala</a:t>
            </a:r>
          </a:p>
          <a:p>
            <a:pPr eaLnBrk="1" hangingPunct="1"/>
            <a:r>
              <a:rPr lang="fi-FI" altLang="fi-FI"/>
              <a:t>B) Ainola</a:t>
            </a:r>
          </a:p>
          <a:p>
            <a:pPr eaLnBrk="1" hangingPunct="1"/>
            <a:r>
              <a:rPr lang="fi-FI" altLang="fi-FI"/>
              <a:t>C) Hennala</a:t>
            </a:r>
          </a:p>
        </p:txBody>
      </p:sp>
      <p:pic>
        <p:nvPicPr>
          <p:cNvPr id="14340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466975"/>
            <a:ext cx="371951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i-FI" dirty="0"/>
          </a:p>
        </p:txBody>
      </p:sp>
      <p:sp>
        <p:nvSpPr>
          <p:cNvPr id="15363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pPr eaLnBrk="1" hangingPunct="1"/>
            <a:endParaRPr lang="fi-FI" altLang="fi-FI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539750" y="981075"/>
            <a:ext cx="8912225" cy="1108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 cap="all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fi-FI" sz="2000" dirty="0"/>
              <a:t>4. I </a:t>
            </a:r>
            <a:r>
              <a:rPr lang="fi-FI" sz="2000" dirty="0" err="1"/>
              <a:t>vilken</a:t>
            </a:r>
            <a:r>
              <a:rPr lang="fi-FI" sz="2000" dirty="0"/>
              <a:t> </a:t>
            </a:r>
            <a:r>
              <a:rPr lang="fi-FI" sz="2000" dirty="0" err="1"/>
              <a:t>havstrands</a:t>
            </a:r>
            <a:r>
              <a:rPr lang="fi-FI" sz="2000" dirty="0"/>
              <a:t> </a:t>
            </a:r>
            <a:r>
              <a:rPr lang="fi-FI" sz="2000" dirty="0" err="1"/>
              <a:t>stad</a:t>
            </a:r>
            <a:r>
              <a:rPr lang="fi-FI" sz="2000" dirty="0"/>
              <a:t> </a:t>
            </a:r>
          </a:p>
          <a:p>
            <a:pPr eaLnBrk="1" hangingPunct="1">
              <a:defRPr/>
            </a:pPr>
            <a:r>
              <a:rPr lang="fi-FI" sz="2000" dirty="0" err="1"/>
              <a:t>trivdes</a:t>
            </a:r>
            <a:r>
              <a:rPr lang="fi-FI" sz="2000" dirty="0"/>
              <a:t> Sibelius?</a:t>
            </a:r>
          </a:p>
        </p:txBody>
      </p:sp>
      <p:sp>
        <p:nvSpPr>
          <p:cNvPr id="15365" name="Sisällön paikkamerkki 2"/>
          <p:cNvSpPr txBox="1">
            <a:spLocks/>
          </p:cNvSpPr>
          <p:nvPr/>
        </p:nvSpPr>
        <p:spPr bwMode="auto">
          <a:xfrm>
            <a:off x="525463" y="2786063"/>
            <a:ext cx="89154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-273050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fi-FI" altLang="fi-FI"/>
              <a:t>A) I Vasa</a:t>
            </a:r>
          </a:p>
          <a:p>
            <a:pPr eaLnBrk="1" hangingPunct="1"/>
            <a:r>
              <a:rPr lang="fi-FI" altLang="fi-FI"/>
              <a:t>B) I Hangö</a:t>
            </a:r>
          </a:p>
          <a:p>
            <a:pPr eaLnBrk="1" hangingPunct="1"/>
            <a:r>
              <a:rPr lang="fi-FI" altLang="fi-FI"/>
              <a:t>C) I Lovisa</a:t>
            </a:r>
          </a:p>
          <a:p>
            <a:pPr eaLnBrk="1" hangingPunct="1"/>
            <a:endParaRPr lang="fi-FI" altLang="fi-FI"/>
          </a:p>
        </p:txBody>
      </p:sp>
      <p:pic>
        <p:nvPicPr>
          <p:cNvPr id="1536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136900"/>
            <a:ext cx="287813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4" descr="http://tmm.chicagodistributioncenter.com/IsbnImages/97802260054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576513"/>
            <a:ext cx="205581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i-FI" dirty="0"/>
              <a:t>5. VAR </a:t>
            </a:r>
            <a:r>
              <a:rPr lang="fi-FI" dirty="0" err="1"/>
              <a:t>studerade</a:t>
            </a:r>
            <a:r>
              <a:rPr lang="fi-FI" dirty="0"/>
              <a:t> Sibelius?</a:t>
            </a:r>
          </a:p>
        </p:txBody>
      </p:sp>
      <p:sp>
        <p:nvSpPr>
          <p:cNvPr id="16387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fi-FI" altLang="fr-FR"/>
              <a:t>A) I Berlin och i New York</a:t>
            </a:r>
          </a:p>
          <a:p>
            <a:r>
              <a:rPr lang="fi-FI" altLang="fr-FR"/>
              <a:t>B) I Berlin och i Oslo</a:t>
            </a:r>
          </a:p>
          <a:p>
            <a:r>
              <a:rPr lang="fi-FI" altLang="fr-FR"/>
              <a:t>C) I Berlin och i Wien</a:t>
            </a:r>
          </a:p>
        </p:txBody>
      </p:sp>
      <p:pic>
        <p:nvPicPr>
          <p:cNvPr id="16388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781300"/>
            <a:ext cx="33337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i-FI" dirty="0"/>
              <a:t>6. </a:t>
            </a:r>
            <a:r>
              <a:rPr lang="fi-FI" dirty="0" err="1"/>
              <a:t>Vad</a:t>
            </a:r>
            <a:r>
              <a:rPr lang="fi-FI" dirty="0"/>
              <a:t> </a:t>
            </a:r>
            <a:r>
              <a:rPr lang="fi-FI" dirty="0" err="1"/>
              <a:t>heter</a:t>
            </a:r>
            <a:r>
              <a:rPr lang="fi-FI" dirty="0"/>
              <a:t> </a:t>
            </a:r>
            <a:r>
              <a:rPr lang="fi-FI" dirty="0" err="1"/>
              <a:t>det</a:t>
            </a:r>
            <a:r>
              <a:rPr lang="fi-FI" dirty="0"/>
              <a:t> </a:t>
            </a:r>
            <a:r>
              <a:rPr lang="fi-FI" dirty="0" err="1"/>
              <a:t>här</a:t>
            </a:r>
            <a:r>
              <a:rPr lang="fi-FI" dirty="0"/>
              <a:t> </a:t>
            </a:r>
            <a:r>
              <a:rPr lang="fi-FI" dirty="0" err="1"/>
              <a:t>verket</a:t>
            </a:r>
            <a:r>
              <a:rPr lang="fi-FI" dirty="0"/>
              <a:t>?</a:t>
            </a: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fi-FI" altLang="fr-FR" i="1"/>
              <a:t>”Jos voisin ilmaista sanoilla saman kuin musiikilla, käyttäisin tietysti kielellistä ilmaisua. Musiikki alkaa siinä, missä kielen mahdollisuudet loppuvat. Siksi kirjoitan musiikkia.”</a:t>
            </a:r>
            <a:r>
              <a:rPr lang="fi-FI" altLang="fr-FR"/>
              <a:t> Jean Sibelius (Berlingske Tidende, 1919) </a:t>
            </a:r>
          </a:p>
          <a:p>
            <a:endParaRPr lang="fi-FI" altLang="fr-FR"/>
          </a:p>
          <a:p>
            <a:r>
              <a:rPr lang="fi-FI" altLang="fr-FR"/>
              <a:t>A) Valse Triste</a:t>
            </a:r>
          </a:p>
          <a:p>
            <a:r>
              <a:rPr lang="fi-FI" altLang="fr-FR"/>
              <a:t>B) Finlandia</a:t>
            </a:r>
          </a:p>
          <a:p>
            <a:r>
              <a:rPr lang="fi-FI" altLang="fr-FR"/>
              <a:t>C) Andante Festivo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i-FI" dirty="0"/>
              <a:t>Sibelius </a:t>
            </a:r>
            <a:r>
              <a:rPr lang="fi-FI" dirty="0" err="1"/>
              <a:t>och</a:t>
            </a:r>
            <a:r>
              <a:rPr lang="fi-FI" dirty="0"/>
              <a:t> J.L Runeberg</a:t>
            </a:r>
          </a:p>
        </p:txBody>
      </p:sp>
      <p:sp>
        <p:nvSpPr>
          <p:cNvPr id="18435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fi-FI" altLang="fr-FR">
                <a:hlinkClick r:id="rId2"/>
              </a:rPr>
              <a:t>Drömmen</a:t>
            </a:r>
            <a:endParaRPr lang="fi-FI" altLang="fr-FR"/>
          </a:p>
        </p:txBody>
      </p:sp>
      <p:pic>
        <p:nvPicPr>
          <p:cNvPr id="18436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343150"/>
            <a:ext cx="2428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Sibelius </a:t>
            </a:r>
            <a:r>
              <a:rPr lang="fi-FI" dirty="0" err="1"/>
              <a:t>intervju</a:t>
            </a:r>
            <a:endParaRPr lang="fi-FI" dirty="0"/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fi-FI" altLang="fr-FR">
                <a:hlinkClick r:id="rId2"/>
              </a:rPr>
              <a:t>Sibelius1948</a:t>
            </a:r>
            <a:endParaRPr lang="fi-FI" alt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uodikas">
  <a:themeElements>
    <a:clrScheme name="Muodikas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Muodolline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uodika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111</TotalTime>
  <Words>205</Words>
  <Application>Microsoft Office PowerPoint</Application>
  <PresentationFormat>Näytössä katseltava diaesitys (4:3)</PresentationFormat>
  <Paragraphs>43</Paragraphs>
  <Slides>12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Wingdings</vt:lpstr>
      <vt:lpstr>Muodikas</vt:lpstr>
      <vt:lpstr>frågesport om Sibelius</vt:lpstr>
      <vt:lpstr>1. När föddes Sibelius?</vt:lpstr>
      <vt:lpstr>2. Sibelius första namn?</vt:lpstr>
      <vt:lpstr>3. På spåret av sibelius… vad heter sibelius hem?</vt:lpstr>
      <vt:lpstr>PowerPoint-esitys</vt:lpstr>
      <vt:lpstr>5. VAR studerade Sibelius?</vt:lpstr>
      <vt:lpstr>6. Vad heter det här verket?</vt:lpstr>
      <vt:lpstr>Sibelius och J.L Runeberg</vt:lpstr>
      <vt:lpstr>Sibelius intervju</vt:lpstr>
      <vt:lpstr>7. Sibelius dog 1957 - Vad heter de här för Sibelius viktiga fåglarna?</vt:lpstr>
      <vt:lpstr>PowerPoint-esitys</vt:lpstr>
      <vt:lpstr>Länkar</vt:lpstr>
    </vt:vector>
  </TitlesOfParts>
  <Company>Kotkan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Sibelius</dc:title>
  <dc:creator>Windows-käyttäjä</dc:creator>
  <cp:lastModifiedBy>Mari Nyyssönen</cp:lastModifiedBy>
  <cp:revision>14</cp:revision>
  <dcterms:created xsi:type="dcterms:W3CDTF">2015-12-01T09:51:18Z</dcterms:created>
  <dcterms:modified xsi:type="dcterms:W3CDTF">2016-12-06T17:11:41Z</dcterms:modified>
</cp:coreProperties>
</file>