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8ZGzEpyVq_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Frågesport</a:t>
            </a:r>
            <a:r>
              <a:rPr lang="fi-FI" dirty="0" smtClean="0"/>
              <a:t> </a:t>
            </a:r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finlandssvenska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 smtClean="0"/>
              <a:t>Om</a:t>
            </a:r>
            <a:r>
              <a:rPr lang="fi-FI" dirty="0" smtClean="0"/>
              <a:t> </a:t>
            </a:r>
            <a:r>
              <a:rPr lang="fi-FI" dirty="0" err="1" smtClean="0"/>
              <a:t>man</a:t>
            </a:r>
            <a:r>
              <a:rPr lang="fi-FI" dirty="0" smtClean="0"/>
              <a:t> </a:t>
            </a:r>
            <a:r>
              <a:rPr lang="fi-FI" dirty="0" err="1" smtClean="0"/>
              <a:t>inte</a:t>
            </a:r>
            <a:r>
              <a:rPr lang="fi-FI" dirty="0" smtClean="0"/>
              <a:t> </a:t>
            </a:r>
            <a:r>
              <a:rPr lang="fi-FI" dirty="0" err="1" smtClean="0"/>
              <a:t>tippar</a:t>
            </a:r>
            <a:r>
              <a:rPr lang="fi-FI" dirty="0" smtClean="0"/>
              <a:t>, </a:t>
            </a:r>
            <a:r>
              <a:rPr lang="fi-FI" dirty="0" err="1" smtClean="0"/>
              <a:t>kan</a:t>
            </a:r>
            <a:r>
              <a:rPr lang="fi-FI" dirty="0" smtClean="0"/>
              <a:t> </a:t>
            </a:r>
            <a:r>
              <a:rPr lang="fi-FI" dirty="0" err="1" smtClean="0"/>
              <a:t>man</a:t>
            </a:r>
            <a:r>
              <a:rPr lang="fi-FI" dirty="0" smtClean="0"/>
              <a:t> </a:t>
            </a:r>
            <a:r>
              <a:rPr lang="fi-FI" dirty="0" err="1" smtClean="0"/>
              <a:t>inte</a:t>
            </a:r>
            <a:r>
              <a:rPr lang="fi-FI" dirty="0" smtClean="0"/>
              <a:t> </a:t>
            </a:r>
            <a:r>
              <a:rPr lang="fi-FI" dirty="0" err="1" smtClean="0"/>
              <a:t>vinna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362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9. När</a:t>
            </a:r>
            <a:r>
              <a:rPr lang="fi-FI" dirty="0" smtClean="0"/>
              <a:t> </a:t>
            </a:r>
            <a:r>
              <a:rPr lang="fi-FI" dirty="0" err="1" smtClean="0"/>
              <a:t>utgavs</a:t>
            </a:r>
            <a:r>
              <a:rPr lang="fi-FI" dirty="0" smtClean="0"/>
              <a:t> </a:t>
            </a:r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här</a:t>
            </a:r>
            <a:r>
              <a:rPr lang="fi-FI" dirty="0" smtClean="0"/>
              <a:t> </a:t>
            </a:r>
            <a:r>
              <a:rPr lang="fi-FI" dirty="0" err="1" smtClean="0"/>
              <a:t>boken</a:t>
            </a:r>
            <a:r>
              <a:rPr lang="fi-FI" dirty="0"/>
              <a:t>?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2433637" y="2056326"/>
            <a:ext cx="8915400" cy="3777622"/>
          </a:xfrm>
        </p:spPr>
        <p:txBody>
          <a:bodyPr/>
          <a:lstStyle/>
          <a:p>
            <a:r>
              <a:rPr lang="fi-FI" dirty="0" smtClean="0"/>
              <a:t>A) 1945</a:t>
            </a:r>
          </a:p>
          <a:p>
            <a:r>
              <a:rPr lang="fi-FI" dirty="0" smtClean="0"/>
              <a:t>B) 1957</a:t>
            </a:r>
          </a:p>
          <a:p>
            <a:r>
              <a:rPr lang="fi-FI" dirty="0" smtClean="0"/>
              <a:t>C) 1970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9" name="Picture 4" descr="https://upload.wikimedia.org/wikipedia/commons/thumb/5/57/Trollvinter_01.tiff/lossy-page1-190px-Trollvinter_01.ti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89" y="2388269"/>
            <a:ext cx="2459865" cy="352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81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1. </a:t>
            </a:r>
            <a:r>
              <a:rPr lang="fi-FI" dirty="0" err="1" smtClean="0"/>
              <a:t>Svenska</a:t>
            </a:r>
            <a:r>
              <a:rPr lang="fi-FI" dirty="0" smtClean="0"/>
              <a:t> </a:t>
            </a:r>
            <a:r>
              <a:rPr lang="fi-FI" dirty="0" err="1" smtClean="0"/>
              <a:t>dagen</a:t>
            </a:r>
            <a:r>
              <a:rPr lang="fi-FI" dirty="0" smtClean="0"/>
              <a:t> </a:t>
            </a:r>
            <a:r>
              <a:rPr lang="fi-FI" dirty="0" err="1" smtClean="0"/>
              <a:t>firas</a:t>
            </a:r>
            <a:r>
              <a:rPr lang="fi-FI" dirty="0" smtClean="0"/>
              <a:t> i Finland…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842920" y="3501788"/>
            <a:ext cx="8915400" cy="3777622"/>
          </a:xfrm>
        </p:spPr>
        <p:txBody>
          <a:bodyPr/>
          <a:lstStyle/>
          <a:p>
            <a:r>
              <a:rPr lang="fi-FI" dirty="0" smtClean="0"/>
              <a:t>A) </a:t>
            </a:r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sjätte</a:t>
            </a:r>
            <a:r>
              <a:rPr lang="fi-FI" dirty="0" smtClean="0"/>
              <a:t> </a:t>
            </a:r>
            <a:r>
              <a:rPr lang="fi-FI" dirty="0" err="1" smtClean="0"/>
              <a:t>juni</a:t>
            </a:r>
            <a:endParaRPr lang="fi-FI" dirty="0" smtClean="0"/>
          </a:p>
          <a:p>
            <a:r>
              <a:rPr lang="fi-FI" dirty="0" smtClean="0"/>
              <a:t>B) </a:t>
            </a:r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sjätte</a:t>
            </a:r>
            <a:r>
              <a:rPr lang="fi-FI" dirty="0" smtClean="0"/>
              <a:t> </a:t>
            </a:r>
            <a:r>
              <a:rPr lang="fi-FI" dirty="0" err="1" smtClean="0"/>
              <a:t>november</a:t>
            </a:r>
            <a:endParaRPr lang="fi-FI" dirty="0" smtClean="0"/>
          </a:p>
          <a:p>
            <a:r>
              <a:rPr lang="fi-FI" dirty="0" smtClean="0"/>
              <a:t>C) </a:t>
            </a:r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sjätte</a:t>
            </a:r>
            <a:r>
              <a:rPr lang="fi-FI" dirty="0" smtClean="0"/>
              <a:t> </a:t>
            </a:r>
            <a:r>
              <a:rPr lang="fi-FI" dirty="0" err="1" smtClean="0"/>
              <a:t>december</a:t>
            </a:r>
            <a:endParaRPr lang="fi-FI" dirty="0" smtClean="0"/>
          </a:p>
          <a:p>
            <a:endParaRPr lang="fi-FI" dirty="0"/>
          </a:p>
          <a:p>
            <a:endParaRPr lang="fi-FI" dirty="0" smtClean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978" y="2737310"/>
            <a:ext cx="54102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0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2. </a:t>
            </a:r>
            <a:r>
              <a:rPr lang="fi-FI" dirty="0" err="1" smtClean="0"/>
              <a:t>Från</a:t>
            </a:r>
            <a:r>
              <a:rPr lang="fi-FI" dirty="0" smtClean="0"/>
              <a:t> </a:t>
            </a:r>
            <a:r>
              <a:rPr lang="fi-FI" dirty="0" err="1" smtClean="0"/>
              <a:t>vilken</a:t>
            </a:r>
            <a:r>
              <a:rPr lang="fi-FI" dirty="0" smtClean="0"/>
              <a:t> </a:t>
            </a:r>
            <a:r>
              <a:rPr lang="fi-FI" dirty="0" err="1" smtClean="0"/>
              <a:t>stad</a:t>
            </a:r>
            <a:r>
              <a:rPr lang="fi-FI" dirty="0" smtClean="0"/>
              <a:t> </a:t>
            </a:r>
            <a:r>
              <a:rPr lang="fi-FI" dirty="0" err="1" smtClean="0"/>
              <a:t>kommer</a:t>
            </a:r>
            <a:r>
              <a:rPr lang="fi-FI" dirty="0" smtClean="0"/>
              <a:t> </a:t>
            </a:r>
            <a:r>
              <a:rPr lang="fi-FI" dirty="0" err="1" smtClean="0"/>
              <a:t>Markoolio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A) </a:t>
            </a:r>
            <a:r>
              <a:rPr lang="fi-FI" dirty="0" err="1" smtClean="0"/>
              <a:t>Från</a:t>
            </a:r>
            <a:r>
              <a:rPr lang="fi-FI" dirty="0" smtClean="0"/>
              <a:t> </a:t>
            </a:r>
            <a:r>
              <a:rPr lang="fi-FI" dirty="0" err="1" smtClean="0"/>
              <a:t>Lahtis</a:t>
            </a:r>
            <a:endParaRPr lang="fi-FI" dirty="0" smtClean="0"/>
          </a:p>
          <a:p>
            <a:r>
              <a:rPr lang="fi-FI" dirty="0" smtClean="0"/>
              <a:t>B) </a:t>
            </a:r>
            <a:r>
              <a:rPr lang="fi-FI" dirty="0" err="1" smtClean="0"/>
              <a:t>Från</a:t>
            </a:r>
            <a:r>
              <a:rPr lang="fi-FI" dirty="0" smtClean="0"/>
              <a:t> Åbo</a:t>
            </a:r>
          </a:p>
          <a:p>
            <a:r>
              <a:rPr lang="fi-FI" dirty="0" smtClean="0"/>
              <a:t>C) </a:t>
            </a:r>
            <a:r>
              <a:rPr lang="fi-FI" dirty="0" err="1" smtClean="0"/>
              <a:t>Från</a:t>
            </a:r>
            <a:r>
              <a:rPr lang="fi-FI" dirty="0" smtClean="0"/>
              <a:t> </a:t>
            </a:r>
            <a:r>
              <a:rPr lang="fi-FI" dirty="0" err="1" smtClean="0"/>
              <a:t>Lovisa</a:t>
            </a:r>
            <a:endParaRPr lang="fi-FI" dirty="0" smtClean="0"/>
          </a:p>
          <a:p>
            <a:endParaRPr lang="fi-FI" dirty="0"/>
          </a:p>
          <a:p>
            <a:r>
              <a:rPr lang="fi-FI" dirty="0" err="1" smtClean="0">
                <a:hlinkClick r:id="rId2"/>
              </a:rPr>
              <a:t>Rocka</a:t>
            </a:r>
            <a:r>
              <a:rPr lang="fi-FI" dirty="0" smtClean="0">
                <a:hlinkClick r:id="rId2"/>
              </a:rPr>
              <a:t> </a:t>
            </a:r>
            <a:r>
              <a:rPr lang="fi-FI" dirty="0" err="1" smtClean="0">
                <a:hlinkClick r:id="rId2"/>
              </a:rPr>
              <a:t>på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2933700"/>
            <a:ext cx="3297640" cy="329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96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3. </a:t>
            </a:r>
            <a:r>
              <a:rPr lang="fi-FI" dirty="0" err="1" smtClean="0"/>
              <a:t>Var</a:t>
            </a:r>
            <a:r>
              <a:rPr lang="fi-FI" dirty="0" smtClean="0"/>
              <a:t> </a:t>
            </a:r>
            <a:r>
              <a:rPr lang="fi-FI" dirty="0" err="1" smtClean="0"/>
              <a:t>bor</a:t>
            </a:r>
            <a:r>
              <a:rPr lang="fi-FI" dirty="0" smtClean="0"/>
              <a:t> </a:t>
            </a:r>
            <a:r>
              <a:rPr lang="fi-FI" dirty="0" err="1" smtClean="0"/>
              <a:t>Finlads</a:t>
            </a:r>
            <a:r>
              <a:rPr lang="fi-FI" dirty="0" smtClean="0"/>
              <a:t> </a:t>
            </a:r>
            <a:r>
              <a:rPr lang="fi-FI" dirty="0" err="1" smtClean="0"/>
              <a:t>president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sommaren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038594" y="2289868"/>
            <a:ext cx="8915400" cy="3777622"/>
          </a:xfrm>
        </p:spPr>
        <p:txBody>
          <a:bodyPr/>
          <a:lstStyle/>
          <a:p>
            <a:r>
              <a:rPr lang="fi-FI" dirty="0" smtClean="0"/>
              <a:t>A) I Helsingfors</a:t>
            </a:r>
          </a:p>
          <a:p>
            <a:r>
              <a:rPr lang="fi-FI" dirty="0" smtClean="0"/>
              <a:t>B) I </a:t>
            </a:r>
            <a:r>
              <a:rPr lang="fi-FI" dirty="0" err="1" smtClean="0"/>
              <a:t>Nådendal</a:t>
            </a:r>
            <a:endParaRPr lang="fi-FI" dirty="0" smtClean="0"/>
          </a:p>
          <a:p>
            <a:r>
              <a:rPr lang="fi-FI" dirty="0" smtClean="0"/>
              <a:t>C) I Åbo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2050" name="Picture 2" descr="http://svenska.yle.fi/global/legacy_images/mof/bilder/tema/patur/gullranda4_240x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12" y="2654678"/>
            <a:ext cx="4923721" cy="328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65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4. </a:t>
            </a:r>
            <a:r>
              <a:rPr lang="fi-FI" dirty="0" err="1" smtClean="0"/>
              <a:t>Vad</a:t>
            </a:r>
            <a:r>
              <a:rPr lang="fi-FI" dirty="0" smtClean="0"/>
              <a:t> </a:t>
            </a:r>
            <a:r>
              <a:rPr lang="fi-FI" dirty="0" err="1" smtClean="0"/>
              <a:t>heter</a:t>
            </a:r>
            <a:r>
              <a:rPr lang="fi-FI" dirty="0" smtClean="0"/>
              <a:t> </a:t>
            </a:r>
            <a:r>
              <a:rPr lang="fi-FI" dirty="0" err="1" smtClean="0"/>
              <a:t>den</a:t>
            </a:r>
            <a:r>
              <a:rPr lang="fi-FI" dirty="0" smtClean="0"/>
              <a:t> </a:t>
            </a:r>
            <a:r>
              <a:rPr lang="fi-FI" dirty="0" err="1" smtClean="0"/>
              <a:t>här</a:t>
            </a:r>
            <a:r>
              <a:rPr lang="fi-FI" dirty="0" smtClean="0"/>
              <a:t> </a:t>
            </a:r>
            <a:r>
              <a:rPr lang="fi-FI" dirty="0" err="1" smtClean="0"/>
              <a:t>maträtten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89212" y="2133600"/>
            <a:ext cx="4689962" cy="2217714"/>
          </a:xfrm>
        </p:spPr>
        <p:txBody>
          <a:bodyPr/>
          <a:lstStyle/>
          <a:p>
            <a:r>
              <a:rPr lang="fi-FI" dirty="0" smtClean="0"/>
              <a:t>A) </a:t>
            </a:r>
            <a:r>
              <a:rPr lang="fi-FI" dirty="0" err="1" smtClean="0"/>
              <a:t>Malax</a:t>
            </a:r>
            <a:r>
              <a:rPr lang="fi-FI" dirty="0" smtClean="0"/>
              <a:t> </a:t>
            </a:r>
            <a:r>
              <a:rPr lang="fi-FI" dirty="0" err="1" smtClean="0"/>
              <a:t>limpa</a:t>
            </a:r>
            <a:endParaRPr lang="fi-FI" dirty="0" smtClean="0"/>
          </a:p>
          <a:p>
            <a:r>
              <a:rPr lang="fi-FI" dirty="0" smtClean="0"/>
              <a:t>B) </a:t>
            </a:r>
            <a:r>
              <a:rPr lang="fi-FI" dirty="0" err="1" smtClean="0"/>
              <a:t>Ärtssoppa</a:t>
            </a:r>
            <a:endParaRPr lang="fi-FI" dirty="0" smtClean="0"/>
          </a:p>
          <a:p>
            <a:r>
              <a:rPr lang="fi-FI" dirty="0" smtClean="0"/>
              <a:t>C) </a:t>
            </a:r>
            <a:r>
              <a:rPr lang="fi-FI" dirty="0" err="1" smtClean="0"/>
              <a:t>Ålandspannkaka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719" y="2486442"/>
            <a:ext cx="4736198" cy="340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2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5. </a:t>
            </a:r>
            <a:r>
              <a:rPr lang="fi-FI" dirty="0" err="1" smtClean="0"/>
              <a:t>Vad</a:t>
            </a:r>
            <a:r>
              <a:rPr lang="fi-FI" dirty="0" smtClean="0"/>
              <a:t> </a:t>
            </a:r>
            <a:r>
              <a:rPr lang="fi-FI" dirty="0" err="1" smtClean="0"/>
              <a:t>heter</a:t>
            </a:r>
            <a:r>
              <a:rPr lang="fi-FI" dirty="0" smtClean="0"/>
              <a:t> Ekenäs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finska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A) Tammisaari</a:t>
            </a:r>
          </a:p>
          <a:p>
            <a:r>
              <a:rPr lang="fi-FI" dirty="0" smtClean="0"/>
              <a:t>B) Lappeenranta</a:t>
            </a:r>
          </a:p>
          <a:p>
            <a:r>
              <a:rPr lang="fi-FI" dirty="0" smtClean="0"/>
              <a:t>C) Pietarsaari</a:t>
            </a:r>
            <a:endParaRPr lang="fi-FI" dirty="0"/>
          </a:p>
        </p:txBody>
      </p:sp>
      <p:pic>
        <p:nvPicPr>
          <p:cNvPr id="7170" name="Picture 2" descr="https://upload.wikimedia.org/wikipedia/commons/1/11/Eken%C3%A4s_old_tow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99" y="2004568"/>
            <a:ext cx="5380914" cy="403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106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6. </a:t>
            </a:r>
            <a:r>
              <a:rPr lang="fi-FI" dirty="0" err="1" smtClean="0"/>
              <a:t>Vad</a:t>
            </a:r>
            <a:r>
              <a:rPr lang="fi-FI" dirty="0" smtClean="0"/>
              <a:t> </a:t>
            </a:r>
            <a:r>
              <a:rPr lang="fi-FI" dirty="0" err="1" smtClean="0"/>
              <a:t>kan</a:t>
            </a:r>
            <a:r>
              <a:rPr lang="fi-FI" dirty="0" smtClean="0"/>
              <a:t> </a:t>
            </a:r>
            <a:r>
              <a:rPr lang="fi-FI" dirty="0" err="1" smtClean="0"/>
              <a:t>man</a:t>
            </a:r>
            <a:r>
              <a:rPr lang="fi-FI" dirty="0" smtClean="0"/>
              <a:t> </a:t>
            </a:r>
            <a:r>
              <a:rPr lang="fi-FI" dirty="0" err="1" smtClean="0"/>
              <a:t>göra</a:t>
            </a:r>
            <a:r>
              <a:rPr lang="fi-FI" dirty="0" smtClean="0"/>
              <a:t> i Dragsvik?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45368" y="1954881"/>
            <a:ext cx="4909605" cy="2462017"/>
          </a:xfrm>
        </p:spPr>
        <p:txBody>
          <a:bodyPr/>
          <a:lstStyle/>
          <a:p>
            <a:r>
              <a:rPr lang="fi-FI" dirty="0" smtClean="0"/>
              <a:t>A) Se </a:t>
            </a:r>
            <a:r>
              <a:rPr lang="fi-FI" dirty="0" err="1" smtClean="0"/>
              <a:t>hästarna</a:t>
            </a:r>
            <a:r>
              <a:rPr lang="fi-FI" dirty="0" smtClean="0"/>
              <a:t> </a:t>
            </a:r>
            <a:r>
              <a:rPr lang="fi-FI" dirty="0" err="1" smtClean="0"/>
              <a:t>tävla</a:t>
            </a:r>
            <a:endParaRPr lang="fi-FI" dirty="0" smtClean="0"/>
          </a:p>
          <a:p>
            <a:r>
              <a:rPr lang="fi-FI" dirty="0" smtClean="0"/>
              <a:t>B) </a:t>
            </a:r>
            <a:r>
              <a:rPr lang="fi-FI" dirty="0" err="1" smtClean="0"/>
              <a:t>Gå</a:t>
            </a:r>
            <a:r>
              <a:rPr lang="fi-FI" dirty="0" smtClean="0"/>
              <a:t> i </a:t>
            </a:r>
            <a:r>
              <a:rPr lang="fi-FI" dirty="0" err="1" smtClean="0"/>
              <a:t>armén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dirty="0" err="1" smtClean="0"/>
              <a:t>svenska</a:t>
            </a:r>
            <a:endParaRPr lang="fi-FI" dirty="0" smtClean="0"/>
          </a:p>
          <a:p>
            <a:r>
              <a:rPr lang="fi-FI" dirty="0" smtClean="0"/>
              <a:t>C) </a:t>
            </a:r>
            <a:r>
              <a:rPr lang="fi-FI" dirty="0" err="1" smtClean="0"/>
              <a:t>Kolla</a:t>
            </a:r>
            <a:r>
              <a:rPr lang="fi-FI" dirty="0" smtClean="0"/>
              <a:t> in </a:t>
            </a:r>
            <a:r>
              <a:rPr lang="fi-FI" dirty="0" err="1" smtClean="0"/>
              <a:t>Mumindalen</a:t>
            </a:r>
            <a:endParaRPr lang="fi-FI" dirty="0"/>
          </a:p>
        </p:txBody>
      </p:sp>
      <p:pic>
        <p:nvPicPr>
          <p:cNvPr id="8194" name="Picture 2" descr="http://d2ue5ppt0wsjaa.cloudfront.net/voimg/134/579/778/953/13457977895383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58" y="1904999"/>
            <a:ext cx="4666594" cy="293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28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7. </a:t>
            </a:r>
            <a:r>
              <a:rPr lang="fi-FI" dirty="0" err="1" smtClean="0"/>
              <a:t>Hur</a:t>
            </a:r>
            <a:r>
              <a:rPr lang="fi-FI" dirty="0" smtClean="0"/>
              <a:t> </a:t>
            </a:r>
            <a:r>
              <a:rPr lang="fi-FI" dirty="0" err="1" smtClean="0"/>
              <a:t>många</a:t>
            </a:r>
            <a:r>
              <a:rPr lang="fi-FI" dirty="0" smtClean="0"/>
              <a:t> </a:t>
            </a:r>
            <a:r>
              <a:rPr lang="fi-FI" dirty="0" err="1" smtClean="0"/>
              <a:t>procent</a:t>
            </a:r>
            <a:r>
              <a:rPr lang="fi-FI" dirty="0" smtClean="0"/>
              <a:t> </a:t>
            </a:r>
            <a:r>
              <a:rPr lang="fi-FI" dirty="0" err="1" smtClean="0"/>
              <a:t>har</a:t>
            </a:r>
            <a:r>
              <a:rPr lang="fi-FI" dirty="0" smtClean="0"/>
              <a:t> </a:t>
            </a:r>
            <a:r>
              <a:rPr lang="fi-FI" dirty="0" err="1" smtClean="0"/>
              <a:t>svenska</a:t>
            </a:r>
            <a:r>
              <a:rPr lang="fi-FI" dirty="0" smtClean="0"/>
              <a:t> </a:t>
            </a:r>
            <a:r>
              <a:rPr lang="fi-FI" dirty="0" err="1" smtClean="0"/>
              <a:t>som</a:t>
            </a:r>
            <a:r>
              <a:rPr lang="fi-FI" dirty="0" smtClean="0"/>
              <a:t> </a:t>
            </a:r>
            <a:r>
              <a:rPr lang="fi-FI" dirty="0" err="1" smtClean="0"/>
              <a:t>modersmål</a:t>
            </a:r>
            <a:r>
              <a:rPr lang="fi-FI" dirty="0" smtClean="0"/>
              <a:t> i Finland?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11039" y="2215487"/>
            <a:ext cx="8915400" cy="3777622"/>
          </a:xfrm>
        </p:spPr>
        <p:txBody>
          <a:bodyPr/>
          <a:lstStyle/>
          <a:p>
            <a:r>
              <a:rPr lang="fi-FI" dirty="0" smtClean="0"/>
              <a:t>A) </a:t>
            </a:r>
            <a:r>
              <a:rPr lang="fi-FI" dirty="0" err="1" smtClean="0"/>
              <a:t>ca</a:t>
            </a:r>
            <a:r>
              <a:rPr lang="fi-FI" dirty="0" smtClean="0"/>
              <a:t> 2,3 %</a:t>
            </a:r>
          </a:p>
          <a:p>
            <a:r>
              <a:rPr lang="fi-FI" dirty="0" smtClean="0"/>
              <a:t>B) </a:t>
            </a:r>
            <a:r>
              <a:rPr lang="fi-FI" dirty="0" err="1" smtClean="0"/>
              <a:t>ca</a:t>
            </a:r>
            <a:r>
              <a:rPr lang="fi-FI" dirty="0" smtClean="0"/>
              <a:t> 5,6 %</a:t>
            </a:r>
          </a:p>
          <a:p>
            <a:r>
              <a:rPr lang="fi-FI" dirty="0" smtClean="0"/>
              <a:t>C) </a:t>
            </a:r>
            <a:r>
              <a:rPr lang="fi-FI" dirty="0" err="1" smtClean="0"/>
              <a:t>ca</a:t>
            </a:r>
            <a:r>
              <a:rPr lang="fi-FI" dirty="0" smtClean="0"/>
              <a:t> 20,2 %</a:t>
            </a:r>
            <a:endParaRPr lang="fi-FI" dirty="0"/>
          </a:p>
        </p:txBody>
      </p:sp>
      <p:pic>
        <p:nvPicPr>
          <p:cNvPr id="3074" name="Picture 2" descr="Aiheeseen liittyvä ku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189" y="3050796"/>
            <a:ext cx="4966216" cy="294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3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02710" y="328874"/>
            <a:ext cx="8911687" cy="1280890"/>
          </a:xfrm>
        </p:spPr>
        <p:txBody>
          <a:bodyPr/>
          <a:lstStyle/>
          <a:p>
            <a:r>
              <a:rPr lang="fi-FI" dirty="0" smtClean="0"/>
              <a:t>8. I </a:t>
            </a:r>
            <a:r>
              <a:rPr lang="fi-FI" dirty="0" err="1" smtClean="0"/>
              <a:t>år</a:t>
            </a:r>
            <a:r>
              <a:rPr lang="fi-FI" dirty="0" smtClean="0"/>
              <a:t> </a:t>
            </a:r>
            <a:r>
              <a:rPr lang="fi-FI" dirty="0" err="1" smtClean="0"/>
              <a:t>firas</a:t>
            </a:r>
            <a:r>
              <a:rPr lang="fi-FI" dirty="0" smtClean="0"/>
              <a:t> </a:t>
            </a:r>
            <a:r>
              <a:rPr lang="fi-FI" dirty="0" err="1" smtClean="0"/>
              <a:t>det</a:t>
            </a:r>
            <a:r>
              <a:rPr lang="fi-FI" dirty="0" smtClean="0"/>
              <a:t> Sibelius </a:t>
            </a:r>
            <a:r>
              <a:rPr lang="fi-FI" dirty="0" err="1" smtClean="0"/>
              <a:t>festår</a:t>
            </a:r>
            <a:r>
              <a:rPr lang="fi-FI" dirty="0" smtClean="0"/>
              <a:t> i Finland. I </a:t>
            </a:r>
            <a:r>
              <a:rPr lang="fi-FI" dirty="0" err="1" smtClean="0"/>
              <a:t>vilken</a:t>
            </a:r>
            <a:r>
              <a:rPr lang="fi-FI" dirty="0" smtClean="0"/>
              <a:t> </a:t>
            </a:r>
            <a:r>
              <a:rPr lang="fi-FI" dirty="0" err="1" smtClean="0"/>
              <a:t>havstrands</a:t>
            </a:r>
            <a:r>
              <a:rPr lang="fi-FI" dirty="0" smtClean="0"/>
              <a:t> </a:t>
            </a:r>
            <a:r>
              <a:rPr lang="fi-FI" dirty="0" err="1" smtClean="0"/>
              <a:t>stad</a:t>
            </a:r>
            <a:r>
              <a:rPr lang="fi-FI" dirty="0" smtClean="0"/>
              <a:t> </a:t>
            </a:r>
            <a:r>
              <a:rPr lang="fi-FI" dirty="0" err="1" smtClean="0"/>
              <a:t>trivdes</a:t>
            </a:r>
            <a:r>
              <a:rPr lang="fi-FI" dirty="0" smtClean="0"/>
              <a:t> Sibelius?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A) I Vasa</a:t>
            </a:r>
          </a:p>
          <a:p>
            <a:r>
              <a:rPr lang="fi-FI" dirty="0" smtClean="0"/>
              <a:t>B) I </a:t>
            </a:r>
            <a:r>
              <a:rPr lang="fi-FI" dirty="0" err="1" smtClean="0"/>
              <a:t>Hangö</a:t>
            </a:r>
            <a:endParaRPr lang="fi-FI" dirty="0" smtClean="0"/>
          </a:p>
          <a:p>
            <a:r>
              <a:rPr lang="fi-FI" dirty="0" smtClean="0"/>
              <a:t>C) I </a:t>
            </a:r>
            <a:r>
              <a:rPr lang="fi-FI" dirty="0" err="1" smtClean="0"/>
              <a:t>Lovisa</a:t>
            </a:r>
            <a:endParaRPr lang="fi-FI" dirty="0"/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662" y="2457449"/>
            <a:ext cx="3452587" cy="2851529"/>
          </a:xfrm>
          <a:prstGeom prst="rect">
            <a:avLst/>
          </a:prstGeom>
        </p:spPr>
      </p:pic>
      <p:pic>
        <p:nvPicPr>
          <p:cNvPr id="9220" name="Picture 4" descr="http://tmm.chicagodistributioncenter.com/IsbnImages/97802260054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889" y="2366818"/>
            <a:ext cx="2481083" cy="354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053389"/>
      </p:ext>
    </p:extLst>
  </p:cSld>
  <p:clrMapOvr>
    <a:masterClrMapping/>
  </p:clrMapOvr>
</p:sld>
</file>

<file path=ppt/theme/theme1.xml><?xml version="1.0" encoding="utf-8"?>
<a:theme xmlns:a="http://schemas.openxmlformats.org/drawingml/2006/main" name="Kiehkur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</TotalTime>
  <Words>213</Words>
  <Application>Microsoft Office PowerPoint</Application>
  <PresentationFormat>Laajakuva</PresentationFormat>
  <Paragraphs>41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Kiehkura</vt:lpstr>
      <vt:lpstr>Frågesport om finlandssvenska</vt:lpstr>
      <vt:lpstr>1. Svenska dagen firas i Finland…</vt:lpstr>
      <vt:lpstr>2. Från vilken stad kommer Markoolio?</vt:lpstr>
      <vt:lpstr>3. Var bor Finlads president på sommaren?</vt:lpstr>
      <vt:lpstr>4. Vad heter den här maträtten?</vt:lpstr>
      <vt:lpstr>5. Vad heter Ekenäs på finska?</vt:lpstr>
      <vt:lpstr>6. Vad kan man göra i Dragsvik?</vt:lpstr>
      <vt:lpstr>7. Hur många procent har svenska som modersmål i Finland? </vt:lpstr>
      <vt:lpstr>8. I år firas det Sibelius festår i Finland. I vilken havstrands stad trivdes Sibelius?</vt:lpstr>
      <vt:lpstr>9. När utgavs den här boken?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Frågesport om finlandssvenska</dc:title>
  <dc:creator>Mari Nyyssönen</dc:creator>
  <cp:lastModifiedBy>Mari Nyyssönen</cp:lastModifiedBy>
  <cp:revision>8</cp:revision>
  <dcterms:created xsi:type="dcterms:W3CDTF">2015-11-08T08:44:23Z</dcterms:created>
  <dcterms:modified xsi:type="dcterms:W3CDTF">2015-11-08T10:14:17Z</dcterms:modified>
</cp:coreProperties>
</file>