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30DCF1-8136-41AE-85CD-B4C1B900823C}" type="datetimeFigureOut">
              <a:rPr lang="fi-FI" smtClean="0"/>
              <a:pPr/>
              <a:t>23.1.2024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171EDD-7584-4810-8099-EE7BE5CC23F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Danmark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09120"/>
            <a:ext cx="163218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492896"/>
            <a:ext cx="367240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4499992" y="2204864"/>
            <a:ext cx="464101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Kööpenhaminassa on </a:t>
            </a:r>
          </a:p>
          <a:p>
            <a:r>
              <a:rPr lang="fi-FI" sz="2800" dirty="0"/>
              <a:t>enemmän polkupyöriä </a:t>
            </a:r>
          </a:p>
          <a:p>
            <a:r>
              <a:rPr lang="fi-FI" sz="2800" dirty="0"/>
              <a:t>kuin asukkaita. </a:t>
            </a:r>
          </a:p>
          <a:p>
            <a:r>
              <a:rPr lang="fi-FI" sz="2800" dirty="0"/>
              <a:t>Kuinka monta prosenttia </a:t>
            </a:r>
          </a:p>
          <a:p>
            <a:r>
              <a:rPr lang="fi-FI" sz="2800" dirty="0"/>
              <a:t>asukkaista käyttää pyörää</a:t>
            </a:r>
          </a:p>
          <a:p>
            <a:r>
              <a:rPr lang="fi-FI" sz="2800" dirty="0"/>
              <a:t>Päivittäin työmatkaan:</a:t>
            </a:r>
          </a:p>
          <a:p>
            <a:pPr marL="342900" indent="-342900">
              <a:buAutoNum type="alphaLcParenR"/>
            </a:pPr>
            <a:r>
              <a:rPr lang="fi-FI" sz="2800"/>
              <a:t>3%</a:t>
            </a:r>
            <a:endParaRPr lang="fi-FI" sz="2800" dirty="0"/>
          </a:p>
          <a:p>
            <a:pPr marL="342900" indent="-342900">
              <a:buAutoNum type="alphaLcParenR"/>
            </a:pPr>
            <a:r>
              <a:rPr lang="fi-FI" sz="2800" dirty="0"/>
              <a:t>13%</a:t>
            </a:r>
          </a:p>
          <a:p>
            <a:pPr marL="342900" indent="-342900">
              <a:buAutoNum type="alphaLcParenR"/>
            </a:pPr>
            <a:r>
              <a:rPr lang="fi-FI" sz="2800" dirty="0"/>
              <a:t>33 %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1054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539552" y="3717032"/>
            <a:ext cx="73709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Tanskan monarkia on yksi maailman </a:t>
            </a:r>
          </a:p>
          <a:p>
            <a:r>
              <a:rPr lang="fi-FI" sz="2800" dirty="0"/>
              <a:t>vanhimmista. Mikä on kuningatarperheen </a:t>
            </a:r>
          </a:p>
          <a:p>
            <a:r>
              <a:rPr lang="fi-FI" sz="2800" dirty="0"/>
              <a:t>talvilinnan nimi?</a:t>
            </a:r>
          </a:p>
          <a:p>
            <a:pPr marL="342900" indent="-342900">
              <a:buAutoNum type="alphaLcParenR"/>
            </a:pPr>
            <a:r>
              <a:rPr lang="fi-FI" sz="2800" dirty="0" err="1"/>
              <a:t>Fredensborg</a:t>
            </a:r>
            <a:r>
              <a:rPr lang="fi-FI" sz="2800" dirty="0"/>
              <a:t> </a:t>
            </a:r>
            <a:r>
              <a:rPr lang="fi-FI" sz="2800" dirty="0" err="1"/>
              <a:t>palace</a:t>
            </a:r>
            <a:endParaRPr lang="fi-FI" sz="2800" dirty="0"/>
          </a:p>
          <a:p>
            <a:pPr marL="342900" indent="-342900">
              <a:buAutoNum type="alphaLcParenR"/>
            </a:pPr>
            <a:r>
              <a:rPr lang="fi-FI" sz="2800" dirty="0" err="1"/>
              <a:t>Drottningholm</a:t>
            </a:r>
            <a:endParaRPr lang="fi-FI" sz="2800" dirty="0"/>
          </a:p>
          <a:p>
            <a:pPr marL="342900" indent="-342900">
              <a:buAutoNum type="alphaLcParenR"/>
            </a:pPr>
            <a:r>
              <a:rPr lang="fi-FI" sz="2800" dirty="0" err="1"/>
              <a:t>Amalienborg</a:t>
            </a:r>
            <a:endParaRPr lang="fi-FI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80928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5220072" y="2996952"/>
            <a:ext cx="37753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Tanskan asukasluku </a:t>
            </a:r>
          </a:p>
          <a:p>
            <a:r>
              <a:rPr lang="fi-FI" sz="2800" dirty="0"/>
              <a:t>on n.:</a:t>
            </a:r>
          </a:p>
          <a:p>
            <a:pPr marL="342900" indent="-342900">
              <a:buAutoNum type="alphaLcParenR"/>
            </a:pPr>
            <a:r>
              <a:rPr lang="fi-FI" sz="2800" dirty="0"/>
              <a:t>5,9 miljoonaa</a:t>
            </a:r>
          </a:p>
          <a:p>
            <a:pPr marL="342900" indent="-342900">
              <a:buAutoNum type="alphaLcParenR"/>
            </a:pPr>
            <a:r>
              <a:rPr lang="fi-FI" sz="2800" dirty="0"/>
              <a:t>6,0 miljoonaa</a:t>
            </a:r>
          </a:p>
          <a:p>
            <a:pPr marL="342900" indent="-342900">
              <a:buAutoNum type="alphaLcParenR"/>
            </a:pPr>
            <a:r>
              <a:rPr lang="fi-FI" sz="2800" dirty="0"/>
              <a:t>6,2 miljoonaa</a:t>
            </a:r>
          </a:p>
          <a:p>
            <a:pPr marL="342900" indent="-342900">
              <a:buAutoNum type="alphaLcParenR"/>
            </a:pPr>
            <a:endParaRPr lang="fi-FI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2852936"/>
            <a:ext cx="3474285" cy="19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4211960" y="1628800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Tämä kuva on otettu Kööpenhaminan tunnetuimmalta ja suurimmalta ostos- ja kävelykadulta. Onko kyseessä:</a:t>
            </a:r>
          </a:p>
          <a:p>
            <a:pPr marL="342900" indent="-342900">
              <a:buAutoNum type="alphaLcParenR"/>
            </a:pPr>
            <a:r>
              <a:rPr lang="fi-FI" sz="2800" dirty="0" err="1"/>
              <a:t>Mariegatan</a:t>
            </a:r>
            <a:endParaRPr lang="fi-FI" sz="2800" dirty="0"/>
          </a:p>
          <a:p>
            <a:pPr marL="342900" indent="-342900">
              <a:buAutoNum type="alphaLcParenR"/>
            </a:pPr>
            <a:r>
              <a:rPr lang="fi-FI" sz="2800" dirty="0" err="1"/>
              <a:t>Drottningsgata</a:t>
            </a:r>
            <a:endParaRPr lang="fi-FI" sz="2800" dirty="0"/>
          </a:p>
          <a:p>
            <a:pPr marL="342900" indent="-342900">
              <a:buAutoNum type="alphaLcParenR"/>
            </a:pPr>
            <a:r>
              <a:rPr lang="fi-FI" sz="2800" dirty="0" err="1"/>
              <a:t>Strøget</a:t>
            </a:r>
            <a:endParaRPr lang="fi-FI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0" y="2289175"/>
            <a:ext cx="3524250" cy="307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4788024" y="1988840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Tivoli Kööpenhaminassa on yksi maailman vanhimmista huvipuistoista. Se avattiin vuonna:</a:t>
            </a:r>
          </a:p>
          <a:p>
            <a:r>
              <a:rPr lang="fi-FI" sz="2800" dirty="0"/>
              <a:t>a)1843</a:t>
            </a:r>
          </a:p>
          <a:p>
            <a:r>
              <a:rPr lang="fi-FI" sz="2800" dirty="0"/>
              <a:t>b)1893</a:t>
            </a:r>
          </a:p>
          <a:p>
            <a:r>
              <a:rPr lang="fi-FI" sz="2800" dirty="0"/>
              <a:t>c)1903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564904"/>
            <a:ext cx="336037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kehys 5"/>
          <p:cNvSpPr txBox="1"/>
          <p:nvPr/>
        </p:nvSpPr>
        <p:spPr>
          <a:xfrm>
            <a:off x="4355976" y="1772816"/>
            <a:ext cx="31683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Kuvassa näet yhden variaation tanskalaisesta herkusta. Mikä on tämä tanskalainen ruoka?</a:t>
            </a:r>
          </a:p>
          <a:p>
            <a:pPr marL="342900" indent="-342900">
              <a:buAutoNum type="alphaLcParenR"/>
            </a:pPr>
            <a:r>
              <a:rPr lang="fi-FI" sz="2800" dirty="0" err="1"/>
              <a:t>Pølsekorv</a:t>
            </a:r>
            <a:endParaRPr lang="fi-FI" sz="2800" dirty="0"/>
          </a:p>
          <a:p>
            <a:r>
              <a:rPr lang="fi-FI" sz="2800" dirty="0"/>
              <a:t>b) </a:t>
            </a:r>
            <a:r>
              <a:rPr lang="fi-FI" sz="2800" dirty="0" err="1"/>
              <a:t>Smørrebrød</a:t>
            </a:r>
            <a:endParaRPr lang="fi-FI" sz="2800" dirty="0"/>
          </a:p>
          <a:p>
            <a:r>
              <a:rPr lang="fi-FI" sz="2800" dirty="0"/>
              <a:t>c) </a:t>
            </a:r>
            <a:r>
              <a:rPr lang="fi-FI" sz="2800" dirty="0" err="1"/>
              <a:t>Polkagris</a:t>
            </a:r>
            <a:endParaRPr lang="fi-FI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2895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4211960" y="2708920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Louisiana on museo, jossa voit tutustua:</a:t>
            </a:r>
          </a:p>
          <a:p>
            <a:pPr marL="342900" indent="-342900">
              <a:buAutoNum type="alphaLcParenR"/>
            </a:pPr>
            <a:r>
              <a:rPr lang="fi-FI" sz="2800" dirty="0"/>
              <a:t>tekniikkaan</a:t>
            </a:r>
          </a:p>
          <a:p>
            <a:pPr marL="342900" indent="-342900">
              <a:buAutoNum type="alphaLcParenR"/>
            </a:pPr>
            <a:r>
              <a:rPr lang="fi-FI" sz="2800" dirty="0"/>
              <a:t>arkeologiaan</a:t>
            </a:r>
          </a:p>
          <a:p>
            <a:pPr marL="342900" indent="-342900">
              <a:buAutoNum type="alphaLcParenR"/>
            </a:pPr>
            <a:r>
              <a:rPr lang="fi-FI" sz="2800" dirty="0"/>
              <a:t>nykytaiteeseen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46768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971600" y="4653136"/>
            <a:ext cx="5616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latin typeface="+mj-lt"/>
              </a:rPr>
              <a:t>Øresundsbroen</a:t>
            </a:r>
            <a:r>
              <a:rPr lang="fi-FI" sz="2800" dirty="0">
                <a:latin typeface="+mj-lt"/>
              </a:rPr>
              <a:t> on pituudeltaan:</a:t>
            </a:r>
          </a:p>
          <a:p>
            <a:pPr marL="342900" indent="-342900">
              <a:buAutoNum type="alphaLcParenR"/>
            </a:pPr>
            <a:r>
              <a:rPr lang="fi-FI" sz="2800" dirty="0">
                <a:latin typeface="+mj-lt"/>
              </a:rPr>
              <a:t>5555 m</a:t>
            </a:r>
          </a:p>
          <a:p>
            <a:pPr marL="342900" indent="-342900">
              <a:buAutoNum type="alphaLcParenR"/>
            </a:pPr>
            <a:r>
              <a:rPr lang="fi-FI" sz="2800" dirty="0">
                <a:latin typeface="+mj-lt"/>
              </a:rPr>
              <a:t>6766 m</a:t>
            </a:r>
          </a:p>
          <a:p>
            <a:pPr marL="342900" indent="-342900">
              <a:buAutoNum type="alphaLcParenR"/>
            </a:pPr>
            <a:r>
              <a:rPr lang="fi-FI" sz="2800" dirty="0">
                <a:latin typeface="+mj-lt"/>
              </a:rPr>
              <a:t>7845 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3635896" y="2420888"/>
            <a:ext cx="551144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Pieni Merenneito on yksi Hans </a:t>
            </a:r>
          </a:p>
          <a:p>
            <a:r>
              <a:rPr lang="fi-FI" sz="2800" dirty="0"/>
              <a:t>Christian Andersenin saduista. </a:t>
            </a:r>
          </a:p>
          <a:p>
            <a:r>
              <a:rPr lang="fi-FI" sz="2800" dirty="0"/>
              <a:t>Mikä seuraavista ei ole</a:t>
            </a:r>
          </a:p>
          <a:p>
            <a:r>
              <a:rPr lang="fi-FI" sz="2800" dirty="0"/>
              <a:t>hänen satunsa?</a:t>
            </a:r>
          </a:p>
          <a:p>
            <a:pPr marL="342900" indent="-342900">
              <a:buAutoNum type="alphaLcParenR"/>
            </a:pPr>
            <a:r>
              <a:rPr lang="fi-FI" sz="2800" dirty="0"/>
              <a:t>Peukaloisen retket</a:t>
            </a:r>
          </a:p>
          <a:p>
            <a:pPr marL="342900" indent="-342900">
              <a:buAutoNum type="alphaLcParenR"/>
            </a:pPr>
            <a:r>
              <a:rPr lang="fi-FI" sz="2800" dirty="0"/>
              <a:t>Pieni tulitikkutyttö</a:t>
            </a:r>
          </a:p>
          <a:p>
            <a:pPr marL="342900" indent="-342900">
              <a:buAutoNum type="alphaLcParenR"/>
            </a:pPr>
            <a:r>
              <a:rPr lang="fi-FI" sz="2800" dirty="0"/>
              <a:t>Ruma ankanpoikanen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343408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ikehys 4"/>
          <p:cNvSpPr txBox="1"/>
          <p:nvPr/>
        </p:nvSpPr>
        <p:spPr>
          <a:xfrm>
            <a:off x="4932040" y="1916832"/>
            <a:ext cx="34563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/>
              <a:t>Möns</a:t>
            </a:r>
            <a:r>
              <a:rPr lang="fi-FI" sz="2800" dirty="0"/>
              <a:t> </a:t>
            </a:r>
            <a:r>
              <a:rPr lang="fi-FI" sz="2800" dirty="0" err="1"/>
              <a:t>Klint</a:t>
            </a:r>
            <a:r>
              <a:rPr lang="fi-FI" sz="2800" dirty="0"/>
              <a:t> on yli 8 km:ä pitkä ja 128 m:ä korkea jyrkänne, joka on:</a:t>
            </a:r>
          </a:p>
          <a:p>
            <a:pPr marL="342900" indent="-342900">
              <a:buAutoNum type="alphaLcParenR"/>
            </a:pPr>
            <a:r>
              <a:rPr lang="fi-FI" sz="2800" dirty="0"/>
              <a:t>Graniittia</a:t>
            </a:r>
          </a:p>
          <a:p>
            <a:pPr marL="342900" indent="-342900">
              <a:buAutoNum type="alphaLcParenR"/>
            </a:pPr>
            <a:r>
              <a:rPr lang="fi-FI" sz="2800" dirty="0"/>
              <a:t>Liitukiveä</a:t>
            </a:r>
          </a:p>
          <a:p>
            <a:pPr marL="342900" indent="-342900">
              <a:buAutoNum type="alphaLcParenR"/>
            </a:pPr>
            <a:r>
              <a:rPr lang="fi-FI" sz="2800" dirty="0"/>
              <a:t>Marmoria</a:t>
            </a:r>
          </a:p>
          <a:p>
            <a:pPr marL="342900" indent="-342900"/>
            <a:endParaRPr lang="fi-FI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176</Words>
  <Application>Microsoft Office PowerPoint</Application>
  <PresentationFormat>Näytössä katseltava diaesitys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Century Schoolbook</vt:lpstr>
      <vt:lpstr>Wingdings</vt:lpstr>
      <vt:lpstr>Wingdings 2</vt:lpstr>
      <vt:lpstr>Erkkeri</vt:lpstr>
      <vt:lpstr>Danmark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Danmark</dc:title>
  <dc:creator>koti</dc:creator>
  <cp:lastModifiedBy>Aronen Mari Johanna</cp:lastModifiedBy>
  <cp:revision>17</cp:revision>
  <dcterms:created xsi:type="dcterms:W3CDTF">2011-10-09T14:48:58Z</dcterms:created>
  <dcterms:modified xsi:type="dcterms:W3CDTF">2024-01-23T14:05:30Z</dcterms:modified>
</cp:coreProperties>
</file>