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24" r:id="rId2"/>
    <p:sldId id="326" r:id="rId3"/>
    <p:sldId id="327" r:id="rId4"/>
    <p:sldId id="257" r:id="rId5"/>
    <p:sldId id="264" r:id="rId6"/>
    <p:sldId id="258" r:id="rId7"/>
    <p:sldId id="272" r:id="rId8"/>
    <p:sldId id="259" r:id="rId9"/>
    <p:sldId id="328" r:id="rId10"/>
    <p:sldId id="274" r:id="rId11"/>
    <p:sldId id="275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271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23" r:id="rId31"/>
    <p:sldId id="317" r:id="rId32"/>
  </p:sldIdLst>
  <p:sldSz cx="12192000" cy="6858000"/>
  <p:notesSz cx="6858000" cy="9144000"/>
  <p:embeddedFontLst>
    <p:embeddedFont>
      <p:font typeface="Destroy" panose="020B0604020202020204"/>
      <p:regular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Tempus Sans ITC" panose="04020404030D07020202" pitchFamily="82" charset="0"/>
      <p:regular r:id="rId40"/>
    </p:embeddedFont>
    <p:embeddedFont>
      <p:font typeface="TrashHand" panose="020B0604020202020204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2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4660"/>
  </p:normalViewPr>
  <p:slideViewPr>
    <p:cSldViewPr snapToGrid="0">
      <p:cViewPr varScale="1">
        <p:scale>
          <a:sx n="78" d="100"/>
          <a:sy n="78" d="100"/>
        </p:scale>
        <p:origin x="4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1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49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8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6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41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77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82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31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24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52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22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037EA-5FC9-433A-8628-AECE03D32635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9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"/>
            <a:ext cx="12192000" cy="68574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71205" y="2262349"/>
            <a:ext cx="6470041" cy="830997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/>
            <a:r>
              <a:rPr lang="fi-FI" sz="4800">
                <a:solidFill>
                  <a:schemeClr val="bg1"/>
                </a:solidFill>
                <a:latin typeface="Destroy" panose="00000400000000000000" pitchFamily="2" charset="0"/>
              </a:rPr>
              <a:t>Runt i Norden</a:t>
            </a:r>
            <a:endParaRPr lang="en-GB" sz="4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63531" y="5917600"/>
            <a:ext cx="1667444" cy="52322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2800">
                <a:solidFill>
                  <a:schemeClr val="bg1"/>
                </a:solidFill>
                <a:latin typeface="Destroy" panose="00000400000000000000" pitchFamily="2" charset="0"/>
              </a:rPr>
              <a:t>MariA</a:t>
            </a:r>
            <a:endParaRPr lang="en-GB" sz="2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191317">
            <a:off x="69630" y="5103652"/>
            <a:ext cx="3456395" cy="646331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Destroy" panose="00000400000000000000" pitchFamily="2" charset="0"/>
              </a:defRPr>
            </a:lvl1pPr>
          </a:lstStyle>
          <a:p>
            <a:r>
              <a:rPr lang="fi-FI" sz="3600" dirty="0"/>
              <a:t>YLÄKOULU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0207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80"/>
    </mc:Choice>
    <mc:Fallback xmlns="">
      <p:transition spd="slow" advTm="109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11656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 err="1">
                <a:latin typeface="TrashHand" panose="00000400000000000000" pitchFamily="2" charset="0"/>
              </a:rPr>
              <a:t>redo</a:t>
            </a:r>
            <a:r>
              <a:rPr lang="fi-FI" sz="11733" b="1" dirty="0">
                <a:latin typeface="TrashHand" panose="000004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91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"/>
    </mc:Choice>
    <mc:Fallback xmlns="">
      <p:transition spd="slow" advTm="513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11656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 err="1">
                <a:latin typeface="Tempus Sans ITC" panose="04020404030D07020202" pitchFamily="82" charset="0"/>
              </a:rPr>
              <a:t>Så</a:t>
            </a:r>
            <a:r>
              <a:rPr lang="fi-FI" sz="8000" b="1" dirty="0">
                <a:latin typeface="Tempus Sans ITC" panose="04020404030D07020202" pitchFamily="82" charset="0"/>
              </a:rPr>
              <a:t> </a:t>
            </a:r>
            <a:r>
              <a:rPr lang="fi-FI" sz="8000" b="1" dirty="0" err="1">
                <a:latin typeface="Tempus Sans ITC" panose="04020404030D07020202" pitchFamily="82" charset="0"/>
              </a:rPr>
              <a:t>snabbt</a:t>
            </a:r>
            <a:r>
              <a:rPr lang="fi-FI" sz="8000" b="1" dirty="0">
                <a:latin typeface="Tempus Sans ITC" panose="04020404030D07020202" pitchFamily="82" charset="0"/>
              </a:rPr>
              <a:t> </a:t>
            </a:r>
            <a:r>
              <a:rPr lang="fi-FI" sz="8000" b="1" dirty="0" err="1">
                <a:latin typeface="Tempus Sans ITC" panose="04020404030D07020202" pitchFamily="82" charset="0"/>
              </a:rPr>
              <a:t>som</a:t>
            </a:r>
            <a:r>
              <a:rPr lang="fi-FI" sz="8000" b="1" dirty="0">
                <a:latin typeface="Tempus Sans ITC" panose="04020404030D07020202" pitchFamily="82" charset="0"/>
              </a:rPr>
              <a:t> </a:t>
            </a:r>
            <a:r>
              <a:rPr lang="fi-FI" sz="8000" b="1" dirty="0" err="1">
                <a:latin typeface="Tempus Sans ITC" panose="04020404030D07020202" pitchFamily="82" charset="0"/>
              </a:rPr>
              <a:t>möjligt</a:t>
            </a:r>
            <a:r>
              <a:rPr lang="fi-FI" sz="11733" b="1" dirty="0">
                <a:latin typeface="TrashHand" panose="000004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2764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8"/>
    </mc:Choice>
    <mc:Fallback xmlns="">
      <p:transition spd="slow" advTm="516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 dirty="0">
                <a:latin typeface="TrashHand" panose="00000400000000000000" pitchFamily="2" charset="0"/>
              </a:rPr>
              <a:t>En </a:t>
            </a:r>
            <a:r>
              <a:rPr lang="fi-FI" sz="10700" b="1" dirty="0" err="1">
                <a:latin typeface="TrashHand" panose="00000400000000000000" pitchFamily="2" charset="0"/>
              </a:rPr>
              <a:t>flagga</a:t>
            </a:r>
            <a:r>
              <a:rPr lang="fi-FI" sz="10700" b="1" dirty="0">
                <a:latin typeface="TrashHand" panose="00000400000000000000" pitchFamily="2" charset="0"/>
              </a:rPr>
              <a:t> 1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 dirty="0">
                <a:latin typeface="TrashHand" panose="00000400000000000000" pitchFamily="2" charset="0"/>
              </a:rPr>
              <a:t>lippu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ilotulitus</a:t>
            </a:r>
          </a:p>
        </p:txBody>
      </p:sp>
    </p:spTree>
    <p:extLst>
      <p:ext uri="{BB962C8B-B14F-4D97-AF65-F5344CB8AC3E}">
        <p14:creationId xmlns:p14="http://schemas.microsoft.com/office/powerpoint/2010/main" val="387414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 dirty="0">
                <a:latin typeface="TrashHand" panose="00000400000000000000" pitchFamily="2" charset="0"/>
              </a:rPr>
              <a:t>En </a:t>
            </a:r>
            <a:r>
              <a:rPr lang="fi-FI" sz="10700" b="1" dirty="0" err="1">
                <a:latin typeface="TrashHand" panose="00000400000000000000" pitchFamily="2" charset="0"/>
              </a:rPr>
              <a:t>flagga</a:t>
            </a:r>
            <a:r>
              <a:rPr lang="fi-FI" sz="10700" b="1" dirty="0">
                <a:latin typeface="TrashHand" panose="00000400000000000000" pitchFamily="2" charset="0"/>
              </a:rPr>
              <a:t> 1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 dirty="0">
                <a:latin typeface="TrashHand" panose="00000400000000000000" pitchFamily="2" charset="0"/>
              </a:rPr>
              <a:t>lippu</a:t>
            </a:r>
          </a:p>
        </p:txBody>
      </p:sp>
    </p:spTree>
    <p:extLst>
      <p:ext uri="{BB962C8B-B14F-4D97-AF65-F5344CB8AC3E}">
        <p14:creationId xmlns:p14="http://schemas.microsoft.com/office/powerpoint/2010/main" val="2965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87A72A27-6209-40D9-83B3-C9083494F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587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"/>
    </mc:Choice>
    <mc:Fallback xmlns="">
      <p:transition spd="slow" advTm="513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br>
              <a:rPr lang="fi-FI" sz="10700" b="1" dirty="0">
                <a:latin typeface="TrashHand" panose="00000400000000000000" pitchFamily="2" charset="0"/>
              </a:rPr>
            </a:br>
            <a:r>
              <a:rPr lang="fi-FI" sz="10700" b="1" dirty="0" err="1">
                <a:latin typeface="TrashHand" panose="00000400000000000000" pitchFamily="2" charset="0"/>
              </a:rPr>
              <a:t>Njuta</a:t>
            </a:r>
            <a:r>
              <a:rPr lang="fi-FI" sz="10700" b="1" dirty="0">
                <a:latin typeface="TrashHand" panose="00000400000000000000" pitchFamily="2" charset="0"/>
              </a:rPr>
              <a:t> </a:t>
            </a:r>
            <a:r>
              <a:rPr lang="fi-FI" sz="10700" b="1" dirty="0" err="1">
                <a:latin typeface="TrashHand" panose="00000400000000000000" pitchFamily="2" charset="0"/>
              </a:rPr>
              <a:t>njuter</a:t>
            </a:r>
            <a:r>
              <a:rPr lang="fi-FI" sz="10700" b="1" dirty="0">
                <a:latin typeface="TrashHand" panose="00000400000000000000" pitchFamily="2" charset="0"/>
              </a:rPr>
              <a:t>, </a:t>
            </a:r>
            <a:r>
              <a:rPr lang="fi-FI" sz="10700" b="1" dirty="0" err="1">
                <a:latin typeface="TrashHand" panose="00000400000000000000" pitchFamily="2" charset="0"/>
              </a:rPr>
              <a:t>njöt</a:t>
            </a:r>
            <a:r>
              <a:rPr lang="fi-FI" sz="10700" b="1" dirty="0">
                <a:latin typeface="TrashHand" panose="00000400000000000000" pitchFamily="2" charset="0"/>
              </a:rPr>
              <a:t>, </a:t>
            </a:r>
            <a:r>
              <a:rPr lang="fi-FI" sz="10700" b="1" dirty="0" err="1">
                <a:latin typeface="TrashHand" panose="00000400000000000000" pitchFamily="2" charset="0"/>
              </a:rPr>
              <a:t>njutit</a:t>
            </a:r>
            <a:r>
              <a:rPr lang="fi-FI" sz="10700" b="1" dirty="0">
                <a:latin typeface="TrashHand" panose="00000400000000000000" pitchFamily="2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 dirty="0">
                <a:latin typeface="TrashHand" panose="00000400000000000000" pitchFamily="2" charset="0"/>
              </a:rPr>
              <a:t>ottaa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nauttia</a:t>
            </a:r>
          </a:p>
        </p:txBody>
      </p:sp>
    </p:spTree>
    <p:extLst>
      <p:ext uri="{BB962C8B-B14F-4D97-AF65-F5344CB8AC3E}">
        <p14:creationId xmlns:p14="http://schemas.microsoft.com/office/powerpoint/2010/main" val="134322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br>
              <a:rPr lang="fi-FI" sz="10700" b="1" dirty="0">
                <a:latin typeface="TrashHand" panose="00000400000000000000" pitchFamily="2" charset="0"/>
              </a:rPr>
            </a:br>
            <a:r>
              <a:rPr lang="fi-FI" sz="10700" b="1" dirty="0" err="1">
                <a:latin typeface="TrashHand" panose="00000400000000000000" pitchFamily="2" charset="0"/>
              </a:rPr>
              <a:t>Njuta</a:t>
            </a:r>
            <a:r>
              <a:rPr lang="fi-FI" sz="10700" b="1" dirty="0">
                <a:latin typeface="TrashHand" panose="00000400000000000000" pitchFamily="2" charset="0"/>
              </a:rPr>
              <a:t> </a:t>
            </a:r>
            <a:r>
              <a:rPr lang="fi-FI" sz="10700" b="1" dirty="0" err="1">
                <a:latin typeface="TrashHand" panose="00000400000000000000" pitchFamily="2" charset="0"/>
              </a:rPr>
              <a:t>njuter</a:t>
            </a:r>
            <a:r>
              <a:rPr lang="fi-FI" sz="10700" b="1" dirty="0">
                <a:latin typeface="TrashHand" panose="00000400000000000000" pitchFamily="2" charset="0"/>
              </a:rPr>
              <a:t>, </a:t>
            </a:r>
            <a:r>
              <a:rPr lang="fi-FI" sz="10700" b="1" dirty="0" err="1">
                <a:latin typeface="TrashHand" panose="00000400000000000000" pitchFamily="2" charset="0"/>
              </a:rPr>
              <a:t>njöt</a:t>
            </a:r>
            <a:r>
              <a:rPr lang="fi-FI" sz="10700" b="1" dirty="0">
                <a:latin typeface="TrashHand" panose="00000400000000000000" pitchFamily="2" charset="0"/>
              </a:rPr>
              <a:t>, </a:t>
            </a:r>
            <a:r>
              <a:rPr lang="fi-FI" sz="10700" b="1" dirty="0" err="1">
                <a:latin typeface="TrashHand" panose="00000400000000000000" pitchFamily="2" charset="0"/>
              </a:rPr>
              <a:t>njutit</a:t>
            </a:r>
            <a:r>
              <a:rPr lang="fi-FI" sz="10700" b="1" dirty="0">
                <a:latin typeface="TrashHand" panose="00000400000000000000" pitchFamily="2" charset="0"/>
              </a:rPr>
              <a:t>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nauttia</a:t>
            </a:r>
          </a:p>
        </p:txBody>
      </p:sp>
    </p:spTree>
    <p:extLst>
      <p:ext uri="{BB962C8B-B14F-4D97-AF65-F5344CB8AC3E}">
        <p14:creationId xmlns:p14="http://schemas.microsoft.com/office/powerpoint/2010/main" val="89915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805323DF-61DB-4C0F-AC03-1C3C341CB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192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"/>
    </mc:Choice>
    <mc:Fallback xmlns="">
      <p:transition spd="slow" advTm="513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 dirty="0" err="1">
                <a:latin typeface="TrashHand" panose="00000400000000000000" pitchFamily="2" charset="0"/>
              </a:rPr>
              <a:t>Rolig</a:t>
            </a:r>
            <a:r>
              <a:rPr lang="fi-FI" sz="10700" b="1" dirty="0">
                <a:latin typeface="TrashHand" panose="00000400000000000000" pitchFamily="2" charset="0"/>
              </a:rPr>
              <a:t>, </a:t>
            </a:r>
            <a:r>
              <a:rPr lang="fi-FI" sz="10700" b="1" dirty="0" err="1">
                <a:latin typeface="TrashHand" panose="00000400000000000000" pitchFamily="2" charset="0"/>
              </a:rPr>
              <a:t>roligt</a:t>
            </a:r>
            <a:r>
              <a:rPr lang="fi-FI" sz="10700" b="1" dirty="0">
                <a:latin typeface="TrashHand" panose="00000400000000000000" pitchFamily="2" charset="0"/>
              </a:rPr>
              <a:t>, </a:t>
            </a:r>
            <a:r>
              <a:rPr lang="fi-FI" sz="10700" b="1" dirty="0" err="1">
                <a:latin typeface="TrashHand" panose="00000400000000000000" pitchFamily="2" charset="0"/>
              </a:rPr>
              <a:t>roliga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 dirty="0">
                <a:latin typeface="TrashHand" panose="00000400000000000000" pitchFamily="2" charset="0"/>
              </a:rPr>
              <a:t>tylsä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hauska</a:t>
            </a:r>
          </a:p>
        </p:txBody>
      </p:sp>
    </p:spTree>
    <p:extLst>
      <p:ext uri="{BB962C8B-B14F-4D97-AF65-F5344CB8AC3E}">
        <p14:creationId xmlns:p14="http://schemas.microsoft.com/office/powerpoint/2010/main" val="159722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 dirty="0" err="1">
                <a:latin typeface="TrashHand" panose="00000400000000000000" pitchFamily="2" charset="0"/>
              </a:rPr>
              <a:t>Rolig</a:t>
            </a:r>
            <a:r>
              <a:rPr lang="fi-FI" sz="10700" b="1" dirty="0">
                <a:latin typeface="TrashHand" panose="00000400000000000000" pitchFamily="2" charset="0"/>
              </a:rPr>
              <a:t>, </a:t>
            </a:r>
            <a:r>
              <a:rPr lang="fi-FI" sz="10700" b="1" dirty="0" err="1">
                <a:latin typeface="TrashHand" panose="00000400000000000000" pitchFamily="2" charset="0"/>
              </a:rPr>
              <a:t>roligt</a:t>
            </a:r>
            <a:r>
              <a:rPr lang="fi-FI" sz="10700" b="1" dirty="0">
                <a:latin typeface="TrashHand" panose="00000400000000000000" pitchFamily="2" charset="0"/>
              </a:rPr>
              <a:t>, </a:t>
            </a:r>
            <a:r>
              <a:rPr lang="fi-FI" sz="10700" b="1" dirty="0" err="1">
                <a:latin typeface="TrashHand" panose="00000400000000000000" pitchFamily="2" charset="0"/>
              </a:rPr>
              <a:t>roliga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hauska</a:t>
            </a:r>
          </a:p>
        </p:txBody>
      </p:sp>
    </p:spTree>
    <p:extLst>
      <p:ext uri="{BB962C8B-B14F-4D97-AF65-F5344CB8AC3E}">
        <p14:creationId xmlns:p14="http://schemas.microsoft.com/office/powerpoint/2010/main" val="122293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05281" y="1320800"/>
            <a:ext cx="8605520" cy="4094480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5333" b="1" dirty="0">
                <a:latin typeface="TrashHand" panose="00000400000000000000" pitchFamily="2" charset="0"/>
              </a:rPr>
              <a:t>Stig </a:t>
            </a:r>
            <a:r>
              <a:rPr lang="fi-FI" sz="15333" b="1" dirty="0" err="1">
                <a:latin typeface="TrashHand" panose="00000400000000000000" pitchFamily="2" charset="0"/>
              </a:rPr>
              <a:t>upp</a:t>
            </a:r>
            <a:r>
              <a:rPr lang="fi-FI" sz="15333" b="1" dirty="0">
                <a:latin typeface="TrashHand" panose="000004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20044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C1994A4-E2C3-42BB-B3E6-72DC52B5E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255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"/>
    </mc:Choice>
    <mc:Fallback xmlns="">
      <p:transition spd="slow" advTm="513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9600" b="1" dirty="0" err="1">
                <a:latin typeface="Tempus Sans ITC" panose="04020404030D07020202" pitchFamily="82" charset="0"/>
              </a:rPr>
              <a:t>Gå</a:t>
            </a:r>
            <a:r>
              <a:rPr lang="fi-FI" sz="9600" b="1" dirty="0">
                <a:latin typeface="Tempus Sans ITC" panose="04020404030D07020202" pitchFamily="82" charset="0"/>
              </a:rPr>
              <a:t> </a:t>
            </a:r>
            <a:r>
              <a:rPr lang="fi-FI" sz="9600" b="1" dirty="0" err="1">
                <a:latin typeface="Tempus Sans ITC" panose="04020404030D07020202" pitchFamily="82" charset="0"/>
              </a:rPr>
              <a:t>ner</a:t>
            </a:r>
            <a:r>
              <a:rPr lang="fi-FI" sz="9600" b="1" dirty="0">
                <a:latin typeface="Tempus Sans ITC" panose="04020404030D07020202" pitchFamily="82" charset="0"/>
              </a:rPr>
              <a:t> </a:t>
            </a:r>
            <a:r>
              <a:rPr lang="fi-FI" sz="9600" b="1" dirty="0" err="1">
                <a:latin typeface="Tempus Sans ITC" panose="04020404030D07020202" pitchFamily="82" charset="0"/>
              </a:rPr>
              <a:t>eller</a:t>
            </a:r>
            <a:r>
              <a:rPr lang="fi-FI" sz="9600" b="1">
                <a:latin typeface="Tempus Sans ITC" panose="04020404030D07020202" pitchFamily="82" charset="0"/>
              </a:rPr>
              <a:t> hoppa</a:t>
            </a:r>
            <a:r>
              <a:rPr lang="fi-FI" sz="9600" b="1">
                <a:latin typeface="TrashHand" panose="00000400000000000000" pitchFamily="2" charset="0"/>
              </a:rPr>
              <a:t>!</a:t>
            </a:r>
            <a:endParaRPr lang="fi-FI" sz="9600" b="1" dirty="0">
              <a:latin typeface="TrashHand" panose="00000400000000000000" pitchFamily="2" charset="0"/>
            </a:endParaRPr>
          </a:p>
        </p:txBody>
      </p:sp>
      <p:pic>
        <p:nvPicPr>
          <p:cNvPr id="3" name="Picture 42">
            <a:extLst>
              <a:ext uri="{FF2B5EF4-FFF2-40B4-BE49-F238E27FC236}">
                <a16:creationId xmlns:a16="http://schemas.microsoft.com/office/drawing/2014/main" id="{00000000-0008-0000-0300-00002B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1270000"/>
            <a:ext cx="1918382" cy="5448485"/>
          </a:xfrm>
          <a:prstGeom prst="rect">
            <a:avLst/>
          </a:prstGeom>
        </p:spPr>
      </p:pic>
      <p:pic>
        <p:nvPicPr>
          <p:cNvPr id="4" name="Picture 34">
            <a:extLst>
              <a:ext uri="{FF2B5EF4-FFF2-40B4-BE49-F238E27FC236}">
                <a16:creationId xmlns:a16="http://schemas.microsoft.com/office/drawing/2014/main" id="{00000000-0008-0000-0300-000023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0" y="1270000"/>
            <a:ext cx="2248422" cy="544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9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0"/>
    </mc:Choice>
    <mc:Fallback xmlns="">
      <p:transition spd="slow" advTm="721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 dirty="0">
                <a:latin typeface="TrashHand" panose="00000400000000000000" pitchFamily="2" charset="0"/>
              </a:rPr>
              <a:t>ranta?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 dirty="0">
                <a:latin typeface="TrashHand" panose="00000400000000000000" pitchFamily="2" charset="0"/>
              </a:rPr>
              <a:t>Ett </a:t>
            </a:r>
            <a:r>
              <a:rPr lang="fi-FI" sz="7200" b="1" dirty="0" err="1">
                <a:latin typeface="TrashHand" panose="00000400000000000000" pitchFamily="2" charset="0"/>
              </a:rPr>
              <a:t>inträde</a:t>
            </a:r>
            <a:r>
              <a:rPr lang="fi-FI" sz="7200" b="1" dirty="0">
                <a:latin typeface="TrashHand" panose="00000400000000000000" pitchFamily="2" charset="0"/>
              </a:rPr>
              <a:t> 4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En </a:t>
            </a:r>
            <a:r>
              <a:rPr lang="fi-FI" sz="7200" b="1" dirty="0" err="1">
                <a:latin typeface="TrashHand" panose="00000400000000000000" pitchFamily="2" charset="0"/>
              </a:rPr>
              <a:t>strand</a:t>
            </a:r>
            <a:r>
              <a:rPr lang="fi-FI" sz="7200" b="1" dirty="0">
                <a:latin typeface="TrashHand" panose="00000400000000000000" pitchFamily="2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52145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 dirty="0">
                <a:latin typeface="TrashHand" panose="00000400000000000000" pitchFamily="2" charset="0"/>
              </a:rPr>
              <a:t>ranta?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En </a:t>
            </a:r>
            <a:r>
              <a:rPr lang="fi-FI" sz="7200" b="1" dirty="0" err="1">
                <a:latin typeface="TrashHand" panose="00000400000000000000" pitchFamily="2" charset="0"/>
              </a:rPr>
              <a:t>strand</a:t>
            </a:r>
            <a:r>
              <a:rPr lang="fi-FI" sz="7200" b="1" dirty="0">
                <a:latin typeface="TrashHand" panose="00000400000000000000" pitchFamily="2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400929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58955B7D-D4EC-49DC-97A1-BA7043167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928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"/>
    </mc:Choice>
    <mc:Fallback xmlns="">
      <p:transition spd="slow" advTm="513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 dirty="0">
                <a:latin typeface="TrashHand" panose="00000400000000000000" pitchFamily="2" charset="0"/>
              </a:rPr>
              <a:t>ilmainen?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 dirty="0" err="1">
                <a:latin typeface="TrashHand" panose="00000400000000000000" pitchFamily="2" charset="0"/>
              </a:rPr>
              <a:t>gratis</a:t>
            </a:r>
            <a:endParaRPr lang="fi-FI" sz="72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1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 err="1">
                <a:latin typeface="TrashHand" panose="00000400000000000000" pitchFamily="2" charset="0"/>
              </a:rPr>
              <a:t>grattis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6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 dirty="0">
                <a:latin typeface="TrashHand" panose="00000400000000000000" pitchFamily="2" charset="0"/>
              </a:rPr>
              <a:t>ilmainen?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 dirty="0" err="1">
                <a:latin typeface="TrashHand" panose="00000400000000000000" pitchFamily="2" charset="0"/>
              </a:rPr>
              <a:t>gratis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41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4EFDFE0-A68F-484D-BC76-6DAAAC895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385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"/>
    </mc:Choice>
    <mc:Fallback xmlns="">
      <p:transition spd="slow" advTm="513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sv-SE" sz="10700" b="1" dirty="0" err="1">
                <a:latin typeface="TrashHand" panose="00000400000000000000" pitchFamily="2" charset="0"/>
              </a:rPr>
              <a:t>tunnelma</a:t>
            </a:r>
            <a:r>
              <a:rPr lang="sv-SE" sz="10700" b="1" dirty="0">
                <a:latin typeface="TrashHand" panose="00000400000000000000" pitchFamily="2" charset="0"/>
              </a:rPr>
              <a:t>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 dirty="0">
                <a:latin typeface="TrashHand" panose="00000400000000000000" pitchFamily="2" charset="0"/>
              </a:rPr>
              <a:t>Ett </a:t>
            </a:r>
            <a:r>
              <a:rPr lang="fi-FI" sz="7200" b="1" dirty="0" err="1">
                <a:latin typeface="TrashHand" panose="00000400000000000000" pitchFamily="2" charset="0"/>
              </a:rPr>
              <a:t>fyrverkeri</a:t>
            </a:r>
            <a:r>
              <a:rPr lang="fi-FI" sz="7200" b="1" dirty="0">
                <a:latin typeface="TrashHand" panose="00000400000000000000" pitchFamily="2" charset="0"/>
              </a:rPr>
              <a:t> 4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En </a:t>
            </a:r>
            <a:r>
              <a:rPr lang="fi-FI" sz="7200" b="1" dirty="0" err="1">
                <a:latin typeface="TrashHand" panose="00000400000000000000" pitchFamily="2" charset="0"/>
              </a:rPr>
              <a:t>stämning</a:t>
            </a:r>
            <a:r>
              <a:rPr lang="fi-FI" sz="7200" b="1" dirty="0">
                <a:latin typeface="TrashHand" panose="00000400000000000000" pitchFamily="2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50434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sv-SE" sz="10700" b="1" dirty="0" err="1">
                <a:latin typeface="TrashHand" panose="00000400000000000000" pitchFamily="2" charset="0"/>
              </a:rPr>
              <a:t>Tunnelma</a:t>
            </a:r>
            <a:r>
              <a:rPr lang="sv-SE" sz="10700" b="1" dirty="0">
                <a:latin typeface="TrashHand" panose="00000400000000000000" pitchFamily="2" charset="0"/>
              </a:rPr>
              <a:t>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En </a:t>
            </a:r>
            <a:r>
              <a:rPr lang="fi-FI" sz="7200" b="1" dirty="0" err="1">
                <a:latin typeface="TrashHand" panose="00000400000000000000" pitchFamily="2" charset="0"/>
              </a:rPr>
              <a:t>stämning</a:t>
            </a:r>
            <a:r>
              <a:rPr lang="fi-FI" sz="7200" b="1" dirty="0">
                <a:latin typeface="TrashHand" panose="00000400000000000000" pitchFamily="2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51188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yöristetty suorakulmio 43"/>
          <p:cNvSpPr/>
          <p:nvPr/>
        </p:nvSpPr>
        <p:spPr>
          <a:xfrm>
            <a:off x="1687308" y="3094967"/>
            <a:ext cx="649507" cy="1822660"/>
          </a:xfrm>
          <a:prstGeom prst="roundRect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44"/>
          <p:cNvSpPr/>
          <p:nvPr/>
        </p:nvSpPr>
        <p:spPr>
          <a:xfrm>
            <a:off x="1580309" y="2097610"/>
            <a:ext cx="900419" cy="90041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Puolivapaa piirto 46"/>
          <p:cNvSpPr/>
          <p:nvPr/>
        </p:nvSpPr>
        <p:spPr>
          <a:xfrm rot="20520000">
            <a:off x="1847912" y="4912207"/>
            <a:ext cx="205398" cy="1764490"/>
          </a:xfrm>
          <a:custGeom>
            <a:avLst/>
            <a:gdLst>
              <a:gd name="connsiteX0" fmla="*/ 205398 w 205398"/>
              <a:gd name="connsiteY0" fmla="*/ 0 h 1764490"/>
              <a:gd name="connsiteX1" fmla="*/ 11515 w 205398"/>
              <a:gd name="connsiteY1" fmla="*/ 988890 h 1764490"/>
              <a:gd name="connsiteX2" fmla="*/ 21209 w 205398"/>
              <a:gd name="connsiteY2" fmla="*/ 1764490 h 176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398" h="1764490">
                <a:moveTo>
                  <a:pt x="205398" y="0"/>
                </a:moveTo>
                <a:cubicBezTo>
                  <a:pt x="123805" y="347404"/>
                  <a:pt x="42213" y="694808"/>
                  <a:pt x="11515" y="988890"/>
                </a:cubicBezTo>
                <a:cubicBezTo>
                  <a:pt x="-19183" y="1282972"/>
                  <a:pt x="21209" y="1764490"/>
                  <a:pt x="21209" y="176449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lt1"/>
              </a:solidFill>
            </a:endParaRPr>
          </a:p>
        </p:txBody>
      </p:sp>
      <p:sp>
        <p:nvSpPr>
          <p:cNvPr id="27" name="Puolivapaa piirto 58"/>
          <p:cNvSpPr/>
          <p:nvPr/>
        </p:nvSpPr>
        <p:spPr>
          <a:xfrm>
            <a:off x="1373643" y="1688660"/>
            <a:ext cx="1358292" cy="729756"/>
          </a:xfrm>
          <a:custGeom>
            <a:avLst/>
            <a:gdLst>
              <a:gd name="connsiteX0" fmla="*/ 248532 w 1358292"/>
              <a:gd name="connsiteY0" fmla="*/ 616028 h 729756"/>
              <a:gd name="connsiteX1" fmla="*/ 2101 w 1358292"/>
              <a:gd name="connsiteY1" fmla="*/ 274846 h 729756"/>
              <a:gd name="connsiteX2" fmla="*/ 371747 w 1358292"/>
              <a:gd name="connsiteY2" fmla="*/ 464392 h 729756"/>
              <a:gd name="connsiteX3" fmla="*/ 267488 w 1358292"/>
              <a:gd name="connsiteY3" fmla="*/ 123210 h 729756"/>
              <a:gd name="connsiteX4" fmla="*/ 513918 w 1358292"/>
              <a:gd name="connsiteY4" fmla="*/ 388574 h 729756"/>
              <a:gd name="connsiteX5" fmla="*/ 580265 w 1358292"/>
              <a:gd name="connsiteY5" fmla="*/ 5 h 729756"/>
              <a:gd name="connsiteX6" fmla="*/ 684524 w 1358292"/>
              <a:gd name="connsiteY6" fmla="*/ 379096 h 729756"/>
              <a:gd name="connsiteX7" fmla="*/ 893043 w 1358292"/>
              <a:gd name="connsiteY7" fmla="*/ 56869 h 729756"/>
              <a:gd name="connsiteX8" fmla="*/ 883564 w 1358292"/>
              <a:gd name="connsiteY8" fmla="*/ 426483 h 729756"/>
              <a:gd name="connsiteX9" fmla="*/ 1148951 w 1358292"/>
              <a:gd name="connsiteY9" fmla="*/ 199028 h 729756"/>
              <a:gd name="connsiteX10" fmla="*/ 1006780 w 1358292"/>
              <a:gd name="connsiteY10" fmla="*/ 511778 h 729756"/>
              <a:gd name="connsiteX11" fmla="*/ 1357470 w 1358292"/>
              <a:gd name="connsiteY11" fmla="*/ 454915 h 729756"/>
              <a:gd name="connsiteX12" fmla="*/ 1111039 w 1358292"/>
              <a:gd name="connsiteY12" fmla="*/ 729756 h 72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8292" h="729756">
                <a:moveTo>
                  <a:pt x="248532" y="616028"/>
                </a:moveTo>
                <a:cubicBezTo>
                  <a:pt x="115048" y="458073"/>
                  <a:pt x="-18435" y="300119"/>
                  <a:pt x="2101" y="274846"/>
                </a:cubicBezTo>
                <a:cubicBezTo>
                  <a:pt x="22637" y="249573"/>
                  <a:pt x="327516" y="489665"/>
                  <a:pt x="371747" y="464392"/>
                </a:cubicBezTo>
                <a:cubicBezTo>
                  <a:pt x="415978" y="439119"/>
                  <a:pt x="243793" y="135846"/>
                  <a:pt x="267488" y="123210"/>
                </a:cubicBezTo>
                <a:cubicBezTo>
                  <a:pt x="291183" y="110574"/>
                  <a:pt x="461789" y="409108"/>
                  <a:pt x="513918" y="388574"/>
                </a:cubicBezTo>
                <a:cubicBezTo>
                  <a:pt x="566047" y="368040"/>
                  <a:pt x="551831" y="1585"/>
                  <a:pt x="580265" y="5"/>
                </a:cubicBezTo>
                <a:cubicBezTo>
                  <a:pt x="608699" y="-1575"/>
                  <a:pt x="632394" y="369619"/>
                  <a:pt x="684524" y="379096"/>
                </a:cubicBezTo>
                <a:cubicBezTo>
                  <a:pt x="736654" y="388573"/>
                  <a:pt x="859870" y="48971"/>
                  <a:pt x="893043" y="56869"/>
                </a:cubicBezTo>
                <a:cubicBezTo>
                  <a:pt x="926216" y="64767"/>
                  <a:pt x="840913" y="402790"/>
                  <a:pt x="883564" y="426483"/>
                </a:cubicBezTo>
                <a:cubicBezTo>
                  <a:pt x="926215" y="450176"/>
                  <a:pt x="1128415" y="184812"/>
                  <a:pt x="1148951" y="199028"/>
                </a:cubicBezTo>
                <a:cubicBezTo>
                  <a:pt x="1169487" y="213244"/>
                  <a:pt x="972027" y="469130"/>
                  <a:pt x="1006780" y="511778"/>
                </a:cubicBezTo>
                <a:cubicBezTo>
                  <a:pt x="1041533" y="554426"/>
                  <a:pt x="1340094" y="418585"/>
                  <a:pt x="1357470" y="454915"/>
                </a:cubicBezTo>
                <a:cubicBezTo>
                  <a:pt x="1374846" y="491245"/>
                  <a:pt x="1111039" y="729756"/>
                  <a:pt x="1111039" y="729756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33" name="Ellipsi 59"/>
          <p:cNvSpPr/>
          <p:nvPr/>
        </p:nvSpPr>
        <p:spPr>
          <a:xfrm>
            <a:off x="1737847" y="6549329"/>
            <a:ext cx="400290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Ellipsi 60"/>
          <p:cNvSpPr/>
          <p:nvPr/>
        </p:nvSpPr>
        <p:spPr>
          <a:xfrm rot="1587960">
            <a:off x="2484626" y="6206562"/>
            <a:ext cx="400290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Puolivapaa piirto 61"/>
          <p:cNvSpPr/>
          <p:nvPr/>
        </p:nvSpPr>
        <p:spPr>
          <a:xfrm flipH="1">
            <a:off x="1392599" y="3127668"/>
            <a:ext cx="601417" cy="1468038"/>
          </a:xfrm>
          <a:custGeom>
            <a:avLst/>
            <a:gdLst>
              <a:gd name="connsiteX0" fmla="*/ 0 w 601417"/>
              <a:gd name="connsiteY0" fmla="*/ 1867025 h 1867025"/>
              <a:gd name="connsiteX1" fmla="*/ 597120 w 601417"/>
              <a:gd name="connsiteY1" fmla="*/ 966683 h 1867025"/>
              <a:gd name="connsiteX2" fmla="*/ 284343 w 601417"/>
              <a:gd name="connsiteY2" fmla="*/ 0 h 186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417" h="1867025">
                <a:moveTo>
                  <a:pt x="0" y="1867025"/>
                </a:moveTo>
                <a:cubicBezTo>
                  <a:pt x="274865" y="1572439"/>
                  <a:pt x="549730" y="1277854"/>
                  <a:pt x="597120" y="966683"/>
                </a:cubicBezTo>
                <a:cubicBezTo>
                  <a:pt x="644511" y="655512"/>
                  <a:pt x="284343" y="0"/>
                  <a:pt x="284343" y="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38" name="Puolivapaa piirto 62"/>
          <p:cNvSpPr/>
          <p:nvPr/>
        </p:nvSpPr>
        <p:spPr>
          <a:xfrm rot="20738122">
            <a:off x="2268724" y="3102479"/>
            <a:ext cx="601417" cy="1867025"/>
          </a:xfrm>
          <a:custGeom>
            <a:avLst/>
            <a:gdLst>
              <a:gd name="connsiteX0" fmla="*/ 0 w 601417"/>
              <a:gd name="connsiteY0" fmla="*/ 1867025 h 1867025"/>
              <a:gd name="connsiteX1" fmla="*/ 597120 w 601417"/>
              <a:gd name="connsiteY1" fmla="*/ 966683 h 1867025"/>
              <a:gd name="connsiteX2" fmla="*/ 284343 w 601417"/>
              <a:gd name="connsiteY2" fmla="*/ 0 h 186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417" h="1867025">
                <a:moveTo>
                  <a:pt x="0" y="1867025"/>
                </a:moveTo>
                <a:cubicBezTo>
                  <a:pt x="274865" y="1572439"/>
                  <a:pt x="549730" y="1277854"/>
                  <a:pt x="597120" y="966683"/>
                </a:cubicBezTo>
                <a:cubicBezTo>
                  <a:pt x="644511" y="655512"/>
                  <a:pt x="284343" y="0"/>
                  <a:pt x="284343" y="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39" name="Puolivapaa piirto 6"/>
          <p:cNvSpPr/>
          <p:nvPr/>
        </p:nvSpPr>
        <p:spPr>
          <a:xfrm>
            <a:off x="2248160" y="4922126"/>
            <a:ext cx="507060" cy="1269956"/>
          </a:xfrm>
          <a:custGeom>
            <a:avLst/>
            <a:gdLst>
              <a:gd name="connsiteX0" fmla="*/ 0 w 507060"/>
              <a:gd name="connsiteY0" fmla="*/ 0 h 1269956"/>
              <a:gd name="connsiteX1" fmla="*/ 502340 w 507060"/>
              <a:gd name="connsiteY1" fmla="*/ 587591 h 1269956"/>
              <a:gd name="connsiteX2" fmla="*/ 265387 w 507060"/>
              <a:gd name="connsiteY2" fmla="*/ 1269956 h 1269956"/>
              <a:gd name="connsiteX3" fmla="*/ 265387 w 507060"/>
              <a:gd name="connsiteY3" fmla="*/ 1269956 h 126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060" h="1269956">
                <a:moveTo>
                  <a:pt x="0" y="0"/>
                </a:moveTo>
                <a:cubicBezTo>
                  <a:pt x="229054" y="187966"/>
                  <a:pt x="458109" y="375932"/>
                  <a:pt x="502340" y="587591"/>
                </a:cubicBezTo>
                <a:cubicBezTo>
                  <a:pt x="546571" y="799250"/>
                  <a:pt x="265387" y="1269956"/>
                  <a:pt x="265387" y="1269956"/>
                </a:cubicBezTo>
                <a:lnTo>
                  <a:pt x="265387" y="1269956"/>
                </a:ln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40" name="Ellipsi 28"/>
          <p:cNvSpPr/>
          <p:nvPr/>
        </p:nvSpPr>
        <p:spPr>
          <a:xfrm>
            <a:off x="1799551" y="2418418"/>
            <a:ext cx="175509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Ellipsi 29"/>
          <p:cNvSpPr/>
          <p:nvPr/>
        </p:nvSpPr>
        <p:spPr>
          <a:xfrm>
            <a:off x="2049207" y="2418418"/>
            <a:ext cx="175509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399786" y="1462624"/>
            <a:ext cx="7807792" cy="3863138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 dirty="0" err="1">
                <a:latin typeface="TrashHand" panose="00000400000000000000" pitchFamily="2" charset="0"/>
              </a:rPr>
              <a:t>Spring</a:t>
            </a:r>
            <a:r>
              <a:rPr lang="fi-FI" sz="10700" b="1" dirty="0">
                <a:latin typeface="TrashHand" panose="00000400000000000000" pitchFamily="2" charset="0"/>
              </a:rPr>
              <a:t> </a:t>
            </a:r>
            <a:r>
              <a:rPr lang="fi-FI" sz="10700" b="1" dirty="0" err="1">
                <a:latin typeface="TrashHand" panose="00000400000000000000" pitchFamily="2" charset="0"/>
              </a:rPr>
              <a:t>mellan</a:t>
            </a:r>
            <a:r>
              <a:rPr lang="fi-FI" sz="10700" b="1" dirty="0">
                <a:latin typeface="TrashHand" panose="00000400000000000000" pitchFamily="2" charset="0"/>
              </a:rPr>
              <a:t> </a:t>
            </a:r>
            <a:r>
              <a:rPr lang="fi-FI" sz="10700" b="1" dirty="0" err="1">
                <a:latin typeface="TrashHand" panose="00000400000000000000" pitchFamily="2" charset="0"/>
              </a:rPr>
              <a:t>svar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602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 rot="21181082">
            <a:off x="716168" y="1067465"/>
            <a:ext cx="571098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9600" b="1" dirty="0" err="1">
                <a:latin typeface="TrashHand" panose="00000400000000000000" pitchFamily="2" charset="0"/>
              </a:rPr>
              <a:t>Tackar</a:t>
            </a:r>
            <a:r>
              <a:rPr lang="fi-FI" sz="9600" b="1" dirty="0">
                <a:latin typeface="TrashHand" panose="00000400000000000000" pitchFamily="2" charset="0"/>
              </a:rPr>
              <a:t> </a:t>
            </a:r>
            <a:r>
              <a:rPr lang="fi-FI" sz="9600" b="1" dirty="0" err="1">
                <a:latin typeface="TrashHand" panose="00000400000000000000" pitchFamily="2" charset="0"/>
              </a:rPr>
              <a:t>och</a:t>
            </a:r>
            <a:r>
              <a:rPr lang="fi-FI" sz="9600" b="1" dirty="0">
                <a:latin typeface="TrashHand" panose="00000400000000000000" pitchFamily="2" charset="0"/>
              </a:rPr>
              <a:t> </a:t>
            </a:r>
            <a:r>
              <a:rPr lang="fi-FI" sz="9600" b="1" dirty="0" err="1">
                <a:latin typeface="TrashHand" panose="00000400000000000000" pitchFamily="2" charset="0"/>
              </a:rPr>
              <a:t>pockar</a:t>
            </a:r>
            <a:r>
              <a:rPr lang="fi-FI" sz="9600" b="1" dirty="0">
                <a:latin typeface="TrashHand" panose="00000400000000000000" pitchFamily="2" charset="0"/>
              </a:rPr>
              <a:t>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537898" y="2400300"/>
            <a:ext cx="5198243" cy="405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6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31"/>
    </mc:Choice>
    <mc:Fallback xmlns="">
      <p:transition spd="slow" advTm="643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"/>
            <a:ext cx="12192000" cy="68574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892" y="1859339"/>
            <a:ext cx="6859571" cy="156966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4800" dirty="0">
                <a:solidFill>
                  <a:schemeClr val="bg1"/>
                </a:solidFill>
                <a:latin typeface="Destroy" panose="00000400000000000000" pitchFamily="2" charset="0"/>
              </a:rPr>
              <a:t>HAUSKAA</a:t>
            </a:r>
          </a:p>
          <a:p>
            <a:pPr algn="ctr"/>
            <a:r>
              <a:rPr lang="fi-FI" sz="4800" dirty="0">
                <a:solidFill>
                  <a:schemeClr val="bg1"/>
                </a:solidFill>
                <a:latin typeface="Destroy" panose="00000400000000000000" pitchFamily="2" charset="0"/>
              </a:rPr>
              <a:t>TUNNINJATKOA!</a:t>
            </a:r>
            <a:endParaRPr lang="en-GB" sz="4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3806" y="6299259"/>
            <a:ext cx="4394152" cy="40011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2000" dirty="0">
                <a:solidFill>
                  <a:schemeClr val="bg1"/>
                </a:solidFill>
                <a:latin typeface="Destroy" panose="00000400000000000000" pitchFamily="2" charset="0"/>
              </a:rPr>
              <a:t>Slideshare.net/x-breikki</a:t>
            </a:r>
            <a:endParaRPr lang="en-GB" sz="20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80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65"/>
    </mc:Choice>
    <mc:Fallback xmlns="">
      <p:transition spd="slow" advTm="726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228893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 err="1">
                <a:latin typeface="TrashHand" panose="00000400000000000000" pitchFamily="2" charset="0"/>
              </a:rPr>
              <a:t>Vilket</a:t>
            </a:r>
            <a:r>
              <a:rPr lang="fi-FI" sz="11733" b="1" dirty="0">
                <a:latin typeface="TrashHand" panose="00000400000000000000" pitchFamily="2" charset="0"/>
              </a:rPr>
              <a:t> </a:t>
            </a:r>
            <a:r>
              <a:rPr lang="fi-FI" sz="11733" b="1" dirty="0" err="1">
                <a:latin typeface="TrashHand" panose="00000400000000000000" pitchFamily="2" charset="0"/>
              </a:rPr>
              <a:t>ord</a:t>
            </a:r>
            <a:r>
              <a:rPr lang="fi-FI" sz="11733" b="1" dirty="0">
                <a:latin typeface="TrashHand" panose="000004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703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3"/>
    </mc:Choice>
    <mc:Fallback xmlns="">
      <p:transition spd="slow" advTm="725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529" y="18514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KUMPI VASTAUKSISTA ON OIKEIN?</a:t>
            </a:r>
          </a:p>
        </p:txBody>
      </p:sp>
    </p:spTree>
    <p:extLst>
      <p:ext uri="{BB962C8B-B14F-4D97-AF65-F5344CB8AC3E}">
        <p14:creationId xmlns:p14="http://schemas.microsoft.com/office/powerpoint/2010/main" val="324360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7"/>
    </mc:Choice>
    <mc:Fallback xmlns="">
      <p:transition spd="slow" advTm="713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48295" y="0"/>
            <a:ext cx="8686801" cy="1502797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9600" b="1" dirty="0">
                <a:latin typeface="TrashHand" panose="00000400000000000000" pitchFamily="2" charset="0"/>
              </a:rPr>
              <a:t>Vastaus näin!</a:t>
            </a: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00000000-0008-0000-0300-00000D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50" y="2866140"/>
            <a:ext cx="342900" cy="112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5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9"/>
    </mc:Choice>
    <mc:Fallback xmlns="">
      <p:transition spd="slow" advTm="710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19129" y="1876812"/>
            <a:ext cx="9467971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 err="1">
                <a:latin typeface="TrashHand" panose="00000400000000000000" pitchFamily="2" charset="0"/>
              </a:rPr>
              <a:t>Nu</a:t>
            </a:r>
            <a:r>
              <a:rPr lang="fi-FI" sz="11733" b="1" dirty="0">
                <a:latin typeface="TrashHand" panose="00000400000000000000" pitchFamily="2" charset="0"/>
              </a:rPr>
              <a:t> </a:t>
            </a:r>
            <a:r>
              <a:rPr lang="fi-FI" sz="11733" b="1" dirty="0" err="1">
                <a:latin typeface="TrashHand" panose="00000400000000000000" pitchFamily="2" charset="0"/>
              </a:rPr>
              <a:t>tränar</a:t>
            </a:r>
            <a:r>
              <a:rPr lang="fi-FI" sz="11733" b="1" dirty="0">
                <a:latin typeface="TrashHand" panose="00000400000000000000" pitchFamily="2" charset="0"/>
              </a:rPr>
              <a:t> vi!</a:t>
            </a:r>
          </a:p>
        </p:txBody>
      </p:sp>
    </p:spTree>
    <p:extLst>
      <p:ext uri="{BB962C8B-B14F-4D97-AF65-F5344CB8AC3E}">
        <p14:creationId xmlns:p14="http://schemas.microsoft.com/office/powerpoint/2010/main" val="39435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2"/>
    </mc:Choice>
    <mc:Fallback xmlns="">
      <p:transition spd="slow" advTm="516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br>
              <a:rPr lang="fi-FI" sz="10700" b="1" dirty="0">
                <a:latin typeface="TrashHand" panose="00000400000000000000" pitchFamily="2" charset="0"/>
              </a:rPr>
            </a:br>
            <a:r>
              <a:rPr lang="fi-FI" sz="10700" b="1" dirty="0">
                <a:latin typeface="TrashHand" panose="00000400000000000000" pitchFamily="2" charset="0"/>
              </a:rPr>
              <a:t>Ett </a:t>
            </a:r>
            <a:r>
              <a:rPr lang="fi-FI" sz="10700" b="1" dirty="0" err="1">
                <a:latin typeface="TrashHand" panose="00000400000000000000" pitchFamily="2" charset="0"/>
              </a:rPr>
              <a:t>tak</a:t>
            </a:r>
            <a:r>
              <a:rPr lang="fi-FI" sz="10700" b="1" dirty="0">
                <a:latin typeface="TrashHand" panose="00000400000000000000" pitchFamily="2" charset="0"/>
              </a:rPr>
              <a:t>, </a:t>
            </a:r>
            <a:r>
              <a:rPr lang="fi-FI" sz="10700" b="1" dirty="0" err="1">
                <a:latin typeface="TrashHand" panose="00000400000000000000" pitchFamily="2" charset="0"/>
              </a:rPr>
              <a:t>taket</a:t>
            </a:r>
            <a:r>
              <a:rPr lang="fi-FI" sz="10700" b="1" dirty="0">
                <a:latin typeface="TrashHand" panose="00000400000000000000" pitchFamily="2" charset="0"/>
              </a:rPr>
              <a:t>, </a:t>
            </a:r>
            <a:r>
              <a:rPr lang="fi-FI" sz="10700" b="1" dirty="0" err="1">
                <a:latin typeface="TrashHand" panose="00000400000000000000" pitchFamily="2" charset="0"/>
              </a:rPr>
              <a:t>tak</a:t>
            </a:r>
            <a:r>
              <a:rPr lang="fi-FI" sz="10700" b="1" dirty="0">
                <a:latin typeface="TrashHand" panose="00000400000000000000" pitchFamily="2" charset="0"/>
              </a:rPr>
              <a:t>, </a:t>
            </a:r>
            <a:r>
              <a:rPr lang="fi-FI" sz="10700" b="1" dirty="0" err="1">
                <a:latin typeface="TrashHand" panose="00000400000000000000" pitchFamily="2" charset="0"/>
              </a:rPr>
              <a:t>taken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 dirty="0">
                <a:latin typeface="TrashHand" panose="00000400000000000000" pitchFamily="2" charset="0"/>
              </a:rPr>
              <a:t>lattia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katto</a:t>
            </a:r>
          </a:p>
        </p:txBody>
      </p:sp>
    </p:spTree>
    <p:extLst>
      <p:ext uri="{BB962C8B-B14F-4D97-AF65-F5344CB8AC3E}">
        <p14:creationId xmlns:p14="http://schemas.microsoft.com/office/powerpoint/2010/main" val="333810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br>
              <a:rPr lang="fi-FI" sz="10700" b="1" dirty="0">
                <a:latin typeface="TrashHand" panose="00000400000000000000" pitchFamily="2" charset="0"/>
              </a:rPr>
            </a:br>
            <a:r>
              <a:rPr lang="fi-FI" sz="10700" b="1" dirty="0">
                <a:latin typeface="TrashHand" panose="00000400000000000000" pitchFamily="2" charset="0"/>
              </a:rPr>
              <a:t>Ett </a:t>
            </a:r>
            <a:r>
              <a:rPr lang="fi-FI" sz="10700" b="1" dirty="0" err="1">
                <a:latin typeface="TrashHand" panose="00000400000000000000" pitchFamily="2" charset="0"/>
              </a:rPr>
              <a:t>tak</a:t>
            </a:r>
            <a:r>
              <a:rPr lang="fi-FI" sz="10700" b="1" dirty="0">
                <a:latin typeface="TrashHand" panose="00000400000000000000" pitchFamily="2" charset="0"/>
              </a:rPr>
              <a:t>, </a:t>
            </a:r>
            <a:r>
              <a:rPr lang="fi-FI" sz="10700" b="1" dirty="0" err="1">
                <a:latin typeface="TrashHand" panose="00000400000000000000" pitchFamily="2" charset="0"/>
              </a:rPr>
              <a:t>taket</a:t>
            </a:r>
            <a:r>
              <a:rPr lang="fi-FI" sz="10700" b="1" dirty="0">
                <a:latin typeface="TrashHand" panose="00000400000000000000" pitchFamily="2" charset="0"/>
              </a:rPr>
              <a:t>, </a:t>
            </a:r>
            <a:r>
              <a:rPr lang="fi-FI" sz="10700" b="1" dirty="0" err="1">
                <a:latin typeface="TrashHand" panose="00000400000000000000" pitchFamily="2" charset="0"/>
              </a:rPr>
              <a:t>tak</a:t>
            </a:r>
            <a:r>
              <a:rPr lang="fi-FI" sz="10700" b="1" dirty="0">
                <a:latin typeface="TrashHand" panose="00000400000000000000" pitchFamily="2" charset="0"/>
              </a:rPr>
              <a:t>, </a:t>
            </a:r>
            <a:r>
              <a:rPr lang="fi-FI" sz="10700" b="1" dirty="0" err="1">
                <a:latin typeface="TrashHand" panose="00000400000000000000" pitchFamily="2" charset="0"/>
              </a:rPr>
              <a:t>taken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katto</a:t>
            </a:r>
          </a:p>
        </p:txBody>
      </p:sp>
    </p:spTree>
    <p:extLst>
      <p:ext uri="{BB962C8B-B14F-4D97-AF65-F5344CB8AC3E}">
        <p14:creationId xmlns:p14="http://schemas.microsoft.com/office/powerpoint/2010/main" val="108877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4003</TotalTime>
  <Words>111</Words>
  <Application>Microsoft Office PowerPoint</Application>
  <PresentationFormat>Laajakuva</PresentationFormat>
  <Paragraphs>51</Paragraphs>
  <Slides>31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31</vt:i4>
      </vt:variant>
    </vt:vector>
  </HeadingPairs>
  <TitlesOfParts>
    <vt:vector size="38" baseType="lpstr">
      <vt:lpstr>Arial</vt:lpstr>
      <vt:lpstr>Destroy</vt:lpstr>
      <vt:lpstr>Calibri Light</vt:lpstr>
      <vt:lpstr>Calibri</vt:lpstr>
      <vt:lpstr>Tempus Sans ITC</vt:lpstr>
      <vt:lpstr>TrashHand</vt:lpstr>
      <vt:lpstr>Office Theme</vt:lpstr>
      <vt:lpstr>PowerPoint-esitys</vt:lpstr>
      <vt:lpstr>Stig upp!</vt:lpstr>
      <vt:lpstr>Spring mellan svar</vt:lpstr>
      <vt:lpstr>Vilket ord?</vt:lpstr>
      <vt:lpstr>KUMPI VASTAUKSISTA ON OIKEIN?</vt:lpstr>
      <vt:lpstr>Vastaus näin!</vt:lpstr>
      <vt:lpstr>Nu tränar vi!</vt:lpstr>
      <vt:lpstr> Ett tak, taket, tak, taken</vt:lpstr>
      <vt:lpstr> Ett tak, taket, tak, taken</vt:lpstr>
      <vt:lpstr>redo?</vt:lpstr>
      <vt:lpstr>Så snabbt som möjligt!</vt:lpstr>
      <vt:lpstr>En flagga 1</vt:lpstr>
      <vt:lpstr>En flagga 1</vt:lpstr>
      <vt:lpstr>PowerPoint-esitys</vt:lpstr>
      <vt:lpstr> Njuta njuter, njöt, njutit?</vt:lpstr>
      <vt:lpstr> Njuta njuter, njöt, njutit?</vt:lpstr>
      <vt:lpstr>PowerPoint-esitys</vt:lpstr>
      <vt:lpstr>Rolig, roligt, roliga</vt:lpstr>
      <vt:lpstr>Rolig, roligt, roliga</vt:lpstr>
      <vt:lpstr>PowerPoint-esitys</vt:lpstr>
      <vt:lpstr>Gå ner eller hoppa!</vt:lpstr>
      <vt:lpstr>ranta?</vt:lpstr>
      <vt:lpstr>ranta?</vt:lpstr>
      <vt:lpstr>PowerPoint-esitys</vt:lpstr>
      <vt:lpstr>ilmainen?</vt:lpstr>
      <vt:lpstr>ilmainen?</vt:lpstr>
      <vt:lpstr>PowerPoint-esitys</vt:lpstr>
      <vt:lpstr>tunnelma?</vt:lpstr>
      <vt:lpstr>Tunnelma?</vt:lpstr>
      <vt:lpstr>PowerPoint-esitys</vt:lpstr>
      <vt:lpstr>PowerPoint-esitys</vt:lpstr>
    </vt:vector>
  </TitlesOfParts>
  <Company>LIKES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Kallio Jouni</dc:creator>
  <cp:lastModifiedBy>Aronen Mari Johanna</cp:lastModifiedBy>
  <cp:revision>59</cp:revision>
  <dcterms:created xsi:type="dcterms:W3CDTF">2015-01-27T10:05:43Z</dcterms:created>
  <dcterms:modified xsi:type="dcterms:W3CDTF">2018-09-23T18:00:39Z</dcterms:modified>
</cp:coreProperties>
</file>